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71" r:id="rId3"/>
    <p:sldMasterId id="2147483688" r:id="rId4"/>
    <p:sldMasterId id="2147483694" r:id="rId5"/>
  </p:sldMasterIdLst>
  <p:notesMasterIdLst>
    <p:notesMasterId r:id="rId33"/>
  </p:notesMasterIdLst>
  <p:sldIdLst>
    <p:sldId id="2134805998" r:id="rId6"/>
    <p:sldId id="269" r:id="rId7"/>
    <p:sldId id="2134806002" r:id="rId8"/>
    <p:sldId id="261" r:id="rId9"/>
    <p:sldId id="258" r:id="rId10"/>
    <p:sldId id="256" r:id="rId11"/>
    <p:sldId id="257" r:id="rId12"/>
    <p:sldId id="259" r:id="rId13"/>
    <p:sldId id="2134806004" r:id="rId14"/>
    <p:sldId id="2134806005" r:id="rId15"/>
    <p:sldId id="483" r:id="rId16"/>
    <p:sldId id="262" r:id="rId17"/>
    <p:sldId id="264" r:id="rId18"/>
    <p:sldId id="265" r:id="rId19"/>
    <p:sldId id="266" r:id="rId20"/>
    <p:sldId id="267" r:id="rId21"/>
    <p:sldId id="268" r:id="rId22"/>
    <p:sldId id="276" r:id="rId23"/>
    <p:sldId id="278" r:id="rId24"/>
    <p:sldId id="279" r:id="rId25"/>
    <p:sldId id="280" r:id="rId26"/>
    <p:sldId id="284" r:id="rId27"/>
    <p:sldId id="285" r:id="rId28"/>
    <p:sldId id="283" r:id="rId29"/>
    <p:sldId id="282" r:id="rId30"/>
    <p:sldId id="260" r:id="rId31"/>
    <p:sldId id="2134806003" r:id="rId32"/>
  </p:sldIdLst>
  <p:sldSz cx="12192000" cy="6858000"/>
  <p:notesSz cx="6858000" cy="9144000"/>
  <p:custDataLst>
    <p:tags r:id="rId34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3F6862-E826-47D3-AD26-A513AB8A41A0}" v="1" dt="2021-07-01T15:12:53.549"/>
    <p1510:client id="{34145774-D051-4292-A292-CFCD1845C6F8}" v="99" dt="2021-07-01T15:00:12.939"/>
    <p1510:client id="{F8FFE1EE-457B-D9E2-38A7-E82028F5B710}" v="7" dt="2021-07-01T15:41:09.6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9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6/11/relationships/changesInfo" Target="changesInfos/changesInfo1.xml"/><Relationship Id="rId21" Type="http://schemas.openxmlformats.org/officeDocument/2006/relationships/slide" Target="slides/slide16.xml"/><Relationship Id="rId34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929c358f60f15bddbe9a414a5b5039326cf19339ec2731d6b2d143e157f3cd75::" providerId="AD" clId="Web-{233F6862-E826-47D3-AD26-A513AB8A41A0}"/>
    <pc:docChg chg="delSld">
      <pc:chgData name="Guest User" userId="S::urn:spo:anon#929c358f60f15bddbe9a414a5b5039326cf19339ec2731d6b2d143e157f3cd75::" providerId="AD" clId="Web-{233F6862-E826-47D3-AD26-A513AB8A41A0}" dt="2021-07-01T15:12:53.549" v="0"/>
      <pc:docMkLst>
        <pc:docMk/>
      </pc:docMkLst>
      <pc:sldChg chg="del">
        <pc:chgData name="Guest User" userId="S::urn:spo:anon#929c358f60f15bddbe9a414a5b5039326cf19339ec2731d6b2d143e157f3cd75::" providerId="AD" clId="Web-{233F6862-E826-47D3-AD26-A513AB8A41A0}" dt="2021-07-01T15:12:53.549" v="0"/>
        <pc:sldMkLst>
          <pc:docMk/>
          <pc:sldMk cId="0" sldId="277"/>
        </pc:sldMkLst>
      </pc:sldChg>
    </pc:docChg>
  </pc:docChgLst>
  <pc:docChgLst>
    <pc:chgData name="Ali Merzouk" userId="8221347e-6a53-42d1-9186-11a8ec745ba0" providerId="ADAL" clId="{34145774-D051-4292-A292-CFCD1845C6F8}"/>
    <pc:docChg chg="addSld delSld modSld delMainMaster">
      <pc:chgData name="Ali Merzouk" userId="8221347e-6a53-42d1-9186-11a8ec745ba0" providerId="ADAL" clId="{34145774-D051-4292-A292-CFCD1845C6F8}" dt="2021-07-01T14:59:49.987" v="1"/>
      <pc:docMkLst>
        <pc:docMk/>
      </pc:docMkLst>
      <pc:sldChg chg="add">
        <pc:chgData name="Ali Merzouk" userId="8221347e-6a53-42d1-9186-11a8ec745ba0" providerId="ADAL" clId="{34145774-D051-4292-A292-CFCD1845C6F8}" dt="2021-07-01T14:59:49.987" v="1"/>
        <pc:sldMkLst>
          <pc:docMk/>
          <pc:sldMk cId="3068339107" sldId="262"/>
        </pc:sldMkLst>
      </pc:sldChg>
      <pc:sldChg chg="add">
        <pc:chgData name="Ali Merzouk" userId="8221347e-6a53-42d1-9186-11a8ec745ba0" providerId="ADAL" clId="{34145774-D051-4292-A292-CFCD1845C6F8}" dt="2021-07-01T14:59:49.987" v="1"/>
        <pc:sldMkLst>
          <pc:docMk/>
          <pc:sldMk cId="2085261784" sldId="264"/>
        </pc:sldMkLst>
      </pc:sldChg>
      <pc:sldChg chg="del">
        <pc:chgData name="Ali Merzouk" userId="8221347e-6a53-42d1-9186-11a8ec745ba0" providerId="ADAL" clId="{34145774-D051-4292-A292-CFCD1845C6F8}" dt="2021-07-01T14:59:38.703" v="0" actId="2696"/>
        <pc:sldMkLst>
          <pc:docMk/>
          <pc:sldMk cId="2141648434" sldId="265"/>
        </pc:sldMkLst>
      </pc:sldChg>
      <pc:sldChg chg="add">
        <pc:chgData name="Ali Merzouk" userId="8221347e-6a53-42d1-9186-11a8ec745ba0" providerId="ADAL" clId="{34145774-D051-4292-A292-CFCD1845C6F8}" dt="2021-07-01T14:59:49.987" v="1"/>
        <pc:sldMkLst>
          <pc:docMk/>
          <pc:sldMk cId="370045678" sldId="266"/>
        </pc:sldMkLst>
      </pc:sldChg>
      <pc:sldChg chg="del">
        <pc:chgData name="Ali Merzouk" userId="8221347e-6a53-42d1-9186-11a8ec745ba0" providerId="ADAL" clId="{34145774-D051-4292-A292-CFCD1845C6F8}" dt="2021-07-01T14:59:38.703" v="0" actId="2696"/>
        <pc:sldMkLst>
          <pc:docMk/>
          <pc:sldMk cId="482743409" sldId="267"/>
        </pc:sldMkLst>
      </pc:sldChg>
      <pc:sldChg chg="add">
        <pc:chgData name="Ali Merzouk" userId="8221347e-6a53-42d1-9186-11a8ec745ba0" providerId="ADAL" clId="{34145774-D051-4292-A292-CFCD1845C6F8}" dt="2021-07-01T14:59:49.987" v="1"/>
        <pc:sldMkLst>
          <pc:docMk/>
          <pc:sldMk cId="2883454907" sldId="268"/>
        </pc:sldMkLst>
      </pc:sldChg>
      <pc:sldMasterChg chg="del delSldLayout">
        <pc:chgData name="Ali Merzouk" userId="8221347e-6a53-42d1-9186-11a8ec745ba0" providerId="ADAL" clId="{34145774-D051-4292-A292-CFCD1845C6F8}" dt="2021-07-01T14:59:38.703" v="0" actId="2696"/>
        <pc:sldMasterMkLst>
          <pc:docMk/>
          <pc:sldMasterMk cId="857698087" sldId="2147483660"/>
        </pc:sldMasterMkLst>
        <pc:sldLayoutChg chg="del">
          <pc:chgData name="Ali Merzouk" userId="8221347e-6a53-42d1-9186-11a8ec745ba0" providerId="ADAL" clId="{34145774-D051-4292-A292-CFCD1845C6F8}" dt="2021-07-01T14:59:38.703" v="0" actId="2696"/>
          <pc:sldLayoutMkLst>
            <pc:docMk/>
            <pc:sldMasterMk cId="857698087" sldId="2147483660"/>
            <pc:sldLayoutMk cId="4268432423" sldId="2147483661"/>
          </pc:sldLayoutMkLst>
        </pc:sldLayoutChg>
        <pc:sldLayoutChg chg="del">
          <pc:chgData name="Ali Merzouk" userId="8221347e-6a53-42d1-9186-11a8ec745ba0" providerId="ADAL" clId="{34145774-D051-4292-A292-CFCD1845C6F8}" dt="2021-07-01T14:59:38.703" v="0" actId="2696"/>
          <pc:sldLayoutMkLst>
            <pc:docMk/>
            <pc:sldMasterMk cId="857698087" sldId="2147483660"/>
            <pc:sldLayoutMk cId="3247905829" sldId="2147483662"/>
          </pc:sldLayoutMkLst>
        </pc:sldLayoutChg>
        <pc:sldLayoutChg chg="del">
          <pc:chgData name="Ali Merzouk" userId="8221347e-6a53-42d1-9186-11a8ec745ba0" providerId="ADAL" clId="{34145774-D051-4292-A292-CFCD1845C6F8}" dt="2021-07-01T14:59:38.703" v="0" actId="2696"/>
          <pc:sldLayoutMkLst>
            <pc:docMk/>
            <pc:sldMasterMk cId="857698087" sldId="2147483660"/>
            <pc:sldLayoutMk cId="1406804503" sldId="2147483663"/>
          </pc:sldLayoutMkLst>
        </pc:sldLayoutChg>
        <pc:sldLayoutChg chg="del">
          <pc:chgData name="Ali Merzouk" userId="8221347e-6a53-42d1-9186-11a8ec745ba0" providerId="ADAL" clId="{34145774-D051-4292-A292-CFCD1845C6F8}" dt="2021-07-01T14:59:38.703" v="0" actId="2696"/>
          <pc:sldLayoutMkLst>
            <pc:docMk/>
            <pc:sldMasterMk cId="857698087" sldId="2147483660"/>
            <pc:sldLayoutMk cId="1542120984" sldId="2147483664"/>
          </pc:sldLayoutMkLst>
        </pc:sldLayoutChg>
        <pc:sldLayoutChg chg="del">
          <pc:chgData name="Ali Merzouk" userId="8221347e-6a53-42d1-9186-11a8ec745ba0" providerId="ADAL" clId="{34145774-D051-4292-A292-CFCD1845C6F8}" dt="2021-07-01T14:59:38.703" v="0" actId="2696"/>
          <pc:sldLayoutMkLst>
            <pc:docMk/>
            <pc:sldMasterMk cId="857698087" sldId="2147483660"/>
            <pc:sldLayoutMk cId="168851502" sldId="2147483665"/>
          </pc:sldLayoutMkLst>
        </pc:sldLayoutChg>
      </pc:sldMasterChg>
    </pc:docChg>
  </pc:docChgLst>
  <pc:docChgLst>
    <pc:chgData name="Guest User" userId="S::urn:spo:anon#929c358f60f15bddbe9a414a5b5039326cf19339ec2731d6b2d143e157f3cd75::" providerId="AD" clId="Web-{F8FFE1EE-457B-D9E2-38A7-E82028F5B710}"/>
    <pc:docChg chg="modSld">
      <pc:chgData name="Guest User" userId="S::urn:spo:anon#929c358f60f15bddbe9a414a5b5039326cf19339ec2731d6b2d143e157f3cd75::" providerId="AD" clId="Web-{F8FFE1EE-457B-D9E2-38A7-E82028F5B710}" dt="2021-07-01T15:41:07.773" v="2" actId="20577"/>
      <pc:docMkLst>
        <pc:docMk/>
      </pc:docMkLst>
      <pc:sldChg chg="modSp">
        <pc:chgData name="Guest User" userId="S::urn:spo:anon#929c358f60f15bddbe9a414a5b5039326cf19339ec2731d6b2d143e157f3cd75::" providerId="AD" clId="Web-{F8FFE1EE-457B-D9E2-38A7-E82028F5B710}" dt="2021-07-01T15:41:07.773" v="2" actId="20577"/>
        <pc:sldMkLst>
          <pc:docMk/>
          <pc:sldMk cId="1231549116" sldId="269"/>
        </pc:sldMkLst>
        <pc:spChg chg="mod">
          <ac:chgData name="Guest User" userId="S::urn:spo:anon#929c358f60f15bddbe9a414a5b5039326cf19339ec2731d6b2d143e157f3cd75::" providerId="AD" clId="Web-{F8FFE1EE-457B-D9E2-38A7-E82028F5B710}" dt="2021-07-01T15:41:07.773" v="2" actId="20577"/>
          <ac:spMkLst>
            <pc:docMk/>
            <pc:sldMk cId="1231549116" sldId="269"/>
            <ac:spMk id="5" creationId="{D5EFC86D-8D46-BF4B-AE7A-EC27CB5B186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837DC-FACB-407B-872A-861193B22A47}" type="datetimeFigureOut">
              <a:rPr lang="de-DE" smtClean="0"/>
              <a:t>02.07.2021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2545E-E1F6-4A26-A0AD-94CA3469842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8771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F0109199-ECBD-4AC2-A92E-30E1C5AB64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D997003E-C1B3-4A38-9DB0-1BFEEA3AC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 altLang="fr-FR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E218F7BA-E75D-4EBF-BC4A-0D2B58ADBC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5F845F-FD26-4579-B5C9-39D6C17004E5}" type="slidenum">
              <a:rPr kumimoji="0" lang="en-US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BE362E-78BA-324A-8038-5482DADFDF7D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3176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BE362E-78BA-324A-8038-5482DADFDF7D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402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85AF0A-0477-4941-942B-A0EA12DF13E4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de-DE">
                <a:latin typeface="Arial" pitchFamily="34" charset="0"/>
              </a:rPr>
              <a:t>Dear Chairmen, dear colleagues,</a:t>
            </a:r>
          </a:p>
          <a:p>
            <a:pPr eaLnBrk="1" hangingPunct="1"/>
            <a:endParaRPr lang="en-GB" altLang="de-DE">
              <a:latin typeface="Arial" pitchFamily="34" charset="0"/>
            </a:endParaRPr>
          </a:p>
          <a:p>
            <a:pPr eaLnBrk="1" hangingPunct="1"/>
            <a:r>
              <a:rPr lang="en-GB" altLang="de-DE">
                <a:latin typeface="Arial" pitchFamily="34" charset="0"/>
              </a:rPr>
              <a:t>Thank you very much for the kind invitation to participate in this very interesting meeting. It is a great pleasure and honour for me to present the theoretical background and our first experiences with a new automatic </a:t>
            </a:r>
            <a:r>
              <a:rPr lang="en-GB" altLang="de-DE" err="1">
                <a:latin typeface="Arial" pitchFamily="34" charset="0"/>
              </a:rPr>
              <a:t>bilevel</a:t>
            </a:r>
            <a:r>
              <a:rPr lang="en-GB" altLang="de-DE">
                <a:latin typeface="Arial" pitchFamily="34" charset="0"/>
              </a:rPr>
              <a:t> algorithm.</a:t>
            </a:r>
          </a:p>
        </p:txBody>
      </p:sp>
    </p:spTree>
    <p:extLst>
      <p:ext uri="{BB962C8B-B14F-4D97-AF65-F5344CB8AC3E}">
        <p14:creationId xmlns:p14="http://schemas.microsoft.com/office/powerpoint/2010/main" val="943890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3EC3-4294-4BD2-ADDD-12F6E7B95067}" type="datetimeFigureOut">
              <a:rPr lang="de-DE" smtClean="0"/>
              <a:t>02.07.2021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A135-D12E-40AB-B14A-AE8CBCEA92A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0906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3EC3-4294-4BD2-ADDD-12F6E7B95067}" type="datetimeFigureOut">
              <a:rPr lang="de-DE" smtClean="0"/>
              <a:t>02.07.2021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A135-D12E-40AB-B14A-AE8CBCEA92A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3387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3EC3-4294-4BD2-ADDD-12F6E7B95067}" type="datetimeFigureOut">
              <a:rPr lang="de-DE" smtClean="0"/>
              <a:t>02.07.2021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A135-D12E-40AB-B14A-AE8CBCEA92A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214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9BC1507-8FBA-9D4A-9305-68062B7D82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30827"/>
            <a:ext cx="9144000" cy="1442624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7C3A7B4-FAD6-2449-A191-A0F3136117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65526"/>
            <a:ext cx="9144000" cy="1158805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0" name="Picture 9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77D03818-8381-7C49-A18B-B5DFA2616F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2994" y="1443906"/>
            <a:ext cx="5226013" cy="1306503"/>
          </a:xfrm>
          <a:prstGeom prst="rect">
            <a:avLst/>
          </a:prstGeom>
        </p:spPr>
      </p:pic>
      <p:pic>
        <p:nvPicPr>
          <p:cNvPr id="12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7E54AA5-0F28-F945-AA64-8EED3D51A0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67303" y="123569"/>
            <a:ext cx="2239343" cy="58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32375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1" build="p">
        <p:tmplLst>
          <p:tmpl lvl="1">
            <p:tnLst>
              <p:par>
                <p:cTn presetID="10" presetClass="exit" presetSubtype="0" fill="hold" nodeType="click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blipFill dpi="0" rotWithShape="1">
          <a:blip r:embed="rId2"/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57C3A7B4-FAD6-2449-A191-A0F3136117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45399"/>
            <a:ext cx="9144000" cy="115880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2" name="Picture 11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A1BDF6F0-CD90-5A4C-9D63-7E3C6C8A14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2994" y="1443906"/>
            <a:ext cx="5226013" cy="1306503"/>
          </a:xfrm>
          <a:prstGeom prst="rect">
            <a:avLst/>
          </a:prstGeom>
        </p:spPr>
      </p:pic>
      <p:pic>
        <p:nvPicPr>
          <p:cNvPr id="13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121CF72-EE99-194B-A803-D21A285DE1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67303" y="123569"/>
            <a:ext cx="2239343" cy="58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31106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1" build="p">
        <p:tmplLst>
          <p:tmpl lvl="1">
            <p:tnLst>
              <p:par>
                <p:cTn presetID="10" presetClass="exit" presetSubtype="0" fill="hold" nodeType="click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BC3B5-48AF-CF46-AD1F-7E5486ECA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78B2-9A92-FF44-B6B4-F5FB723B7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9" name="Picture 8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31834E65-A37D-9C47-92A4-019EC45805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6208" y="123571"/>
            <a:ext cx="3065009" cy="766252"/>
          </a:xfrm>
          <a:prstGeom prst="rect">
            <a:avLst/>
          </a:prstGeom>
        </p:spPr>
      </p:pic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2B99046-A372-1D49-A9E6-D2D819E09D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67303" y="123569"/>
            <a:ext cx="2239343" cy="58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03138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1" build="p">
        <p:tmplLst>
          <p:tmpl lvl="1">
            <p:tnLst>
              <p:par>
                <p:cTn presetID="10" presetClass="exit" presetSubtype="0" fill="hold" nodeType="clickEffect">
                  <p:stCondLst>
                    <p:cond delay="500"/>
                  </p:stCondLst>
                  <p:childTnLst>
                    <p:animEffect transition="out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0" presetClass="exit" presetSubtype="0" fill="hold" nodeType="clickEffect">
                  <p:stCondLst>
                    <p:cond delay="500"/>
                  </p:stCondLst>
                  <p:childTnLst>
                    <p:animEffect transition="out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0" presetClass="exit" presetSubtype="0" fill="hold" nodeType="clickEffect">
                  <p:stCondLst>
                    <p:cond delay="500"/>
                  </p:stCondLst>
                  <p:childTnLst>
                    <p:animEffect transition="out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0" presetClass="exit" presetSubtype="0" fill="hold" nodeType="clickEffect">
                  <p:stCondLst>
                    <p:cond delay="500"/>
                  </p:stCondLst>
                  <p:childTnLst>
                    <p:animEffect transition="out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0" presetClass="exit" presetSubtype="0" fill="hold" nodeType="clickEffect">
                  <p:stCondLst>
                    <p:cond delay="500"/>
                  </p:stCondLst>
                  <p:childTnLst>
                    <p:animEffect transition="out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0AB477-01DF-8F4F-9223-9340E15101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3D0019-BDB2-8444-AE0F-8BFE4C326360}"/>
              </a:ext>
            </a:extLst>
          </p:cNvPr>
          <p:cNvSpPr/>
          <p:nvPr userDrawn="1"/>
        </p:nvSpPr>
        <p:spPr>
          <a:xfrm>
            <a:off x="0" y="3937117"/>
            <a:ext cx="12192000" cy="1984443"/>
          </a:xfrm>
          <a:prstGeom prst="rect">
            <a:avLst/>
          </a:prstGeom>
          <a:solidFill>
            <a:srgbClr val="004B7E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158C91-F265-9F41-BAFA-A79EA220E9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5206" y="4651302"/>
            <a:ext cx="1576809" cy="55607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FE17C22-8290-8249-AE03-1D7A5DF61B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3400" y="4060976"/>
            <a:ext cx="8085667" cy="8683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19AD9ED-7EF8-DA40-A8DA-D25DA1901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3400" y="5053197"/>
            <a:ext cx="8085667" cy="592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0" spc="151" baseline="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908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2">
            <a:extLst>
              <a:ext uri="{FF2B5EF4-FFF2-40B4-BE49-F238E27FC236}">
                <a16:creationId xmlns:a16="http://schemas.microsoft.com/office/drawing/2014/main" id="{0F20D598-B667-420F-A62D-A62FF995F6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65600" y="5960533"/>
            <a:ext cx="3860800" cy="3640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875376D6-6881-43F4-94AA-B243F84A2FCF}" type="datetime1">
              <a:rPr lang="fr-FR" altLang="en-US"/>
              <a:pPr>
                <a:defRPr/>
              </a:pPr>
              <a:t>02/07/2021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118152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609600" y="3581401"/>
            <a:ext cx="10972800" cy="952500"/>
          </a:xfrm>
        </p:spPr>
        <p:txBody>
          <a:bodyPr/>
          <a:lstStyle>
            <a:lvl1pPr marL="0" indent="0" algn="ctr">
              <a:buNone/>
              <a:defRPr sz="2667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/>
              <a:t>Cliquez pour modifier le style des sous-titres du masque</a:t>
            </a:r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09600" y="1981200"/>
            <a:ext cx="10972800" cy="1143000"/>
          </a:xfrm>
        </p:spPr>
        <p:txBody>
          <a:bodyPr/>
          <a:lstStyle>
            <a:lvl1pPr>
              <a:defRPr sz="3733" cap="all">
                <a:solidFill>
                  <a:schemeClr val="bg1"/>
                </a:solidFill>
              </a:defRPr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6208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609600" y="2095501"/>
            <a:ext cx="10972800" cy="952500"/>
          </a:xfrm>
        </p:spPr>
        <p:txBody>
          <a:bodyPr/>
          <a:lstStyle>
            <a:lvl1pPr marL="0" indent="0" algn="ctr">
              <a:buNone/>
              <a:defRPr sz="2667">
                <a:solidFill>
                  <a:srgbClr val="00529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/>
              <a:t>Cliquez pour modifier le style des sous-titres du masque</a:t>
            </a:r>
            <a:endParaRPr lang="fr-FR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609600" y="768349"/>
            <a:ext cx="10972800" cy="984251"/>
          </a:xfrm>
        </p:spPr>
        <p:txBody>
          <a:bodyPr/>
          <a:lstStyle>
            <a:lvl1pPr>
              <a:defRPr sz="3733" cap="all"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3048000"/>
            <a:ext cx="11005312" cy="2362200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latin typeface="Times"/>
                <a:cs typeface="Times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half" idx="10"/>
          </p:nvPr>
        </p:nvSpPr>
        <p:spPr>
          <a:xfrm>
            <a:off x="609600" y="5410201"/>
            <a:ext cx="10972800" cy="752475"/>
          </a:xfrm>
        </p:spPr>
        <p:txBody>
          <a:bodyPr>
            <a:normAutofit/>
          </a:bodyPr>
          <a:lstStyle>
            <a:lvl1pPr marL="0" indent="0" algn="ctr">
              <a:buNone/>
              <a:defRPr sz="1867" b="0" i="0" baseline="0">
                <a:solidFill>
                  <a:schemeClr val="tx1"/>
                </a:solidFill>
                <a:latin typeface="Times"/>
                <a:cs typeface="Times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447097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10972800" cy="1600200"/>
          </a:xfrm>
        </p:spPr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9" name="Sous-titre 2"/>
          <p:cNvSpPr>
            <a:spLocks noGrp="1"/>
          </p:cNvSpPr>
          <p:nvPr>
            <p:ph type="subTitle" idx="1"/>
          </p:nvPr>
        </p:nvSpPr>
        <p:spPr>
          <a:xfrm>
            <a:off x="609600" y="3124200"/>
            <a:ext cx="10972800" cy="1143000"/>
          </a:xfrm>
        </p:spPr>
        <p:txBody>
          <a:bodyPr/>
          <a:lstStyle>
            <a:lvl1pPr marL="0" indent="0" algn="ctr">
              <a:buNone/>
              <a:defRPr sz="2667">
                <a:solidFill>
                  <a:srgbClr val="00529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/>
              <a:t>Cliquez pour modifier le style des sous-titres du masque</a:t>
            </a:r>
            <a:endParaRPr lang="fr-FR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4267200"/>
            <a:ext cx="10972800" cy="838200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Times"/>
                <a:cs typeface="Times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6136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3EC3-4294-4BD2-ADDD-12F6E7B95067}" type="datetimeFigureOut">
              <a:rPr lang="de-DE" smtClean="0"/>
              <a:t>02.07.2021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A135-D12E-40AB-B14A-AE8CBCEA92A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2570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40935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609600" y="768349"/>
            <a:ext cx="10972800" cy="984251"/>
          </a:xfrm>
        </p:spPr>
        <p:txBody>
          <a:bodyPr/>
          <a:lstStyle>
            <a:lvl1pPr>
              <a:defRPr sz="3733" cap="all"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25503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09600" y="1254126"/>
            <a:ext cx="10972800" cy="1470025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2724151"/>
            <a:ext cx="10972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96C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/>
              <a:t>Cliquez pour modifier le style des sous-titres du masque</a:t>
            </a:r>
            <a:endParaRPr lang="fr-FR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4476751"/>
            <a:ext cx="10972800" cy="838200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Times"/>
                <a:cs typeface="Times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half" idx="11"/>
          </p:nvPr>
        </p:nvSpPr>
        <p:spPr>
          <a:xfrm>
            <a:off x="609600" y="5314951"/>
            <a:ext cx="10972800" cy="847725"/>
          </a:xfrm>
        </p:spPr>
        <p:txBody>
          <a:bodyPr>
            <a:normAutofit/>
          </a:bodyPr>
          <a:lstStyle>
            <a:lvl1pPr marL="0" indent="0" algn="ctr">
              <a:buNone/>
              <a:defRPr sz="1867" b="0" i="0" baseline="0">
                <a:solidFill>
                  <a:schemeClr val="tx1"/>
                </a:solidFill>
                <a:latin typeface="Times"/>
                <a:cs typeface="Times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56696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609600" y="1752601"/>
            <a:ext cx="10972800" cy="9525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96C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/>
              <a:t>Cliquez pour modifier le style des sous-titres du masque</a:t>
            </a:r>
            <a:endParaRPr lang="fr-FR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705100"/>
            <a:ext cx="10972800" cy="2609851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Times"/>
                <a:cs typeface="Times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609600" y="768349"/>
            <a:ext cx="10972800" cy="984251"/>
          </a:xfrm>
        </p:spPr>
        <p:txBody>
          <a:bodyPr/>
          <a:lstStyle>
            <a:lvl1pPr>
              <a:defRPr sz="3733" cap="all"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half" idx="11"/>
          </p:nvPr>
        </p:nvSpPr>
        <p:spPr>
          <a:xfrm>
            <a:off x="609600" y="5314950"/>
            <a:ext cx="10972800" cy="847725"/>
          </a:xfrm>
        </p:spPr>
        <p:txBody>
          <a:bodyPr>
            <a:normAutofit/>
          </a:bodyPr>
          <a:lstStyle>
            <a:lvl1pPr marL="0" indent="0" algn="l">
              <a:buNone/>
              <a:defRPr sz="1867" b="0" i="0" baseline="0">
                <a:solidFill>
                  <a:schemeClr val="tx1"/>
                </a:solidFill>
                <a:latin typeface="Times"/>
                <a:cs typeface="Times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025947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768350"/>
            <a:ext cx="10972800" cy="982663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751014"/>
            <a:ext cx="10972800" cy="4411663"/>
          </a:xfrm>
        </p:spPr>
        <p:txBody>
          <a:bodyPr/>
          <a:lstStyle>
            <a:lvl1pPr>
              <a:defRPr>
                <a:solidFill>
                  <a:srgbClr val="005291"/>
                </a:solidFill>
              </a:defRPr>
            </a:lvl1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86104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4406901"/>
            <a:ext cx="11070168" cy="1362075"/>
          </a:xfrm>
        </p:spPr>
        <p:txBody>
          <a:bodyPr anchor="t"/>
          <a:lstStyle>
            <a:lvl1pPr algn="ctr">
              <a:defRPr sz="3733" b="0" i="0" cap="all" baseline="0"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2906713"/>
            <a:ext cx="11070168" cy="1500187"/>
          </a:xfrm>
        </p:spPr>
        <p:txBody>
          <a:bodyPr anchor="b">
            <a:normAutofit/>
          </a:bodyPr>
          <a:lstStyle>
            <a:lvl1pPr marL="0" indent="0" algn="ctr">
              <a:buNone/>
              <a:defRPr sz="2667" b="1" i="0">
                <a:solidFill>
                  <a:srgbClr val="005291"/>
                </a:solidFill>
                <a:latin typeface="Arial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198649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768349"/>
            <a:ext cx="10972800" cy="831851"/>
          </a:xfrm>
        </p:spPr>
        <p:txBody>
          <a:bodyPr/>
          <a:lstStyle>
            <a:lvl1pPr>
              <a:defRPr cap="all"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62475"/>
          </a:xfrm>
        </p:spPr>
        <p:txBody>
          <a:bodyPr/>
          <a:lstStyle>
            <a:lvl1pPr>
              <a:defRPr sz="2667">
                <a:latin typeface="Arial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62475"/>
          </a:xfrm>
        </p:spPr>
        <p:txBody>
          <a:bodyPr/>
          <a:lstStyle>
            <a:lvl1pPr>
              <a:defRPr sz="2667">
                <a:latin typeface="Arial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00818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768349"/>
            <a:ext cx="10972800" cy="766763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2"/>
            <a:ext cx="5386917" cy="761999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297112"/>
            <a:ext cx="5386917" cy="3865563"/>
          </a:xfrm>
        </p:spPr>
        <p:txBody>
          <a:bodyPr/>
          <a:lstStyle>
            <a:lvl1pPr>
              <a:defRPr sz="2667" b="0" i="0">
                <a:latin typeface="Arial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9" y="1535112"/>
            <a:ext cx="5389033" cy="761999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9" y="2297112"/>
            <a:ext cx="5389033" cy="3865563"/>
          </a:xfrm>
        </p:spPr>
        <p:txBody>
          <a:bodyPr/>
          <a:lstStyle>
            <a:lvl1pPr>
              <a:defRPr sz="2667" b="0" i="0">
                <a:latin typeface="Arial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7940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768351"/>
            <a:ext cx="6815667" cy="5394325"/>
          </a:xfr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2" y="1435100"/>
            <a:ext cx="4011084" cy="4727575"/>
          </a:xfrm>
        </p:spPr>
        <p:txBody>
          <a:bodyPr>
            <a:normAutofit/>
          </a:bodyPr>
          <a:lstStyle>
            <a:lvl1pPr marL="0" indent="0">
              <a:buNone/>
              <a:defRPr sz="1867" b="0" i="0">
                <a:solidFill>
                  <a:schemeClr val="tx1"/>
                </a:solidFill>
                <a:latin typeface="Times"/>
                <a:cs typeface="Times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283591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0" i="0" cap="all" baseline="0"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768350"/>
            <a:ext cx="7315200" cy="3959225"/>
          </a:xfrm>
        </p:spPr>
        <p:txBody>
          <a:bodyPr rtlCol="0">
            <a:normAutofit/>
          </a:bodyPr>
          <a:lstStyle>
            <a:lvl1pPr marL="0" indent="0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fr-CH" noProof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795337"/>
          </a:xfrm>
        </p:spPr>
        <p:txBody>
          <a:bodyPr>
            <a:normAutofit/>
          </a:bodyPr>
          <a:lstStyle>
            <a:lvl1pPr marL="0" indent="0">
              <a:buNone/>
              <a:defRPr sz="1867" b="0" i="0">
                <a:solidFill>
                  <a:schemeClr val="tx1"/>
                </a:solidFill>
                <a:latin typeface="Times"/>
                <a:cs typeface="Times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21356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3EC3-4294-4BD2-ADDD-12F6E7B95067}" type="datetimeFigureOut">
              <a:rPr lang="de-DE" smtClean="0"/>
              <a:t>02.07.2021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A135-D12E-40AB-B14A-AE8CBCEA92A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65814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67351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01AF1E-E828-461C-B4CF-0D0AE970A2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A0641EE-55D7-4ED9-AAD6-78164150C3B1}" type="datetimeFigureOut">
              <a:rPr lang="en-GB"/>
              <a:pPr>
                <a:defRPr/>
              </a:pPr>
              <a:t>02/07/2021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724FA-927B-4D97-9C7B-D1B477EBC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D23F4-95D6-4809-A63C-991CD13A9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7F03F7E-C245-4066-9CF9-E0123F7B5F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4468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19829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59072" y="608967"/>
            <a:ext cx="4956848" cy="258084"/>
          </a:xfrm>
        </p:spPr>
        <p:txBody>
          <a:bodyPr lIns="0" tIns="0" rIns="0" bIns="0"/>
          <a:lstStyle>
            <a:lvl1pPr>
              <a:defRPr sz="1677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6655" y="1127167"/>
            <a:ext cx="5427133" cy="203774"/>
          </a:xfrm>
        </p:spPr>
        <p:txBody>
          <a:bodyPr lIns="0" tIns="0" rIns="0" bIns="0"/>
          <a:lstStyle>
            <a:lvl1pPr>
              <a:defRPr sz="1324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99298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59072" y="608967"/>
            <a:ext cx="4956848" cy="258084"/>
          </a:xfrm>
        </p:spPr>
        <p:txBody>
          <a:bodyPr lIns="0" tIns="0" rIns="0" bIns="0"/>
          <a:lstStyle>
            <a:lvl1pPr>
              <a:defRPr sz="1677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67602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15055" y="478367"/>
            <a:ext cx="11162145" cy="5901578"/>
          </a:xfrm>
          <a:custGeom>
            <a:avLst/>
            <a:gdLst/>
            <a:ahLst/>
            <a:cxnLst/>
            <a:rect l="l" t="t" r="r" b="b"/>
            <a:pathLst>
              <a:path w="9208770" h="6688455">
                <a:moveTo>
                  <a:pt x="8094820" y="0"/>
                </a:moveTo>
                <a:lnTo>
                  <a:pt x="1113737" y="0"/>
                </a:lnTo>
                <a:lnTo>
                  <a:pt x="1065425" y="1029"/>
                </a:lnTo>
                <a:lnTo>
                  <a:pt x="1017640" y="4091"/>
                </a:lnTo>
                <a:lnTo>
                  <a:pt x="970421" y="9143"/>
                </a:lnTo>
                <a:lnTo>
                  <a:pt x="923812" y="16143"/>
                </a:lnTo>
                <a:lnTo>
                  <a:pt x="877854" y="25049"/>
                </a:lnTo>
                <a:lnTo>
                  <a:pt x="832589" y="35820"/>
                </a:lnTo>
                <a:lnTo>
                  <a:pt x="788058" y="48414"/>
                </a:lnTo>
                <a:lnTo>
                  <a:pt x="744304" y="62789"/>
                </a:lnTo>
                <a:lnTo>
                  <a:pt x="701368" y="78902"/>
                </a:lnTo>
                <a:lnTo>
                  <a:pt x="659292" y="96713"/>
                </a:lnTo>
                <a:lnTo>
                  <a:pt x="618118" y="116180"/>
                </a:lnTo>
                <a:lnTo>
                  <a:pt x="577888" y="137260"/>
                </a:lnTo>
                <a:lnTo>
                  <a:pt x="538643" y="159912"/>
                </a:lnTo>
                <a:lnTo>
                  <a:pt x="500425" y="184094"/>
                </a:lnTo>
                <a:lnTo>
                  <a:pt x="463276" y="209764"/>
                </a:lnTo>
                <a:lnTo>
                  <a:pt x="427238" y="236880"/>
                </a:lnTo>
                <a:lnTo>
                  <a:pt x="392352" y="265401"/>
                </a:lnTo>
                <a:lnTo>
                  <a:pt x="358661" y="295284"/>
                </a:lnTo>
                <a:lnTo>
                  <a:pt x="326206" y="326488"/>
                </a:lnTo>
                <a:lnTo>
                  <a:pt x="295029" y="358972"/>
                </a:lnTo>
                <a:lnTo>
                  <a:pt x="265171" y="392692"/>
                </a:lnTo>
                <a:lnTo>
                  <a:pt x="236675" y="427608"/>
                </a:lnTo>
                <a:lnTo>
                  <a:pt x="209582" y="463677"/>
                </a:lnTo>
                <a:lnTo>
                  <a:pt x="183934" y="500859"/>
                </a:lnTo>
                <a:lnTo>
                  <a:pt x="159773" y="539110"/>
                </a:lnTo>
                <a:lnTo>
                  <a:pt x="137141" y="578389"/>
                </a:lnTo>
                <a:lnTo>
                  <a:pt x="116079" y="618654"/>
                </a:lnTo>
                <a:lnTo>
                  <a:pt x="96630" y="659864"/>
                </a:lnTo>
                <a:lnTo>
                  <a:pt x="78834" y="701976"/>
                </a:lnTo>
                <a:lnTo>
                  <a:pt x="62734" y="744949"/>
                </a:lnTo>
                <a:lnTo>
                  <a:pt x="48372" y="788741"/>
                </a:lnTo>
                <a:lnTo>
                  <a:pt x="35789" y="833310"/>
                </a:lnTo>
                <a:lnTo>
                  <a:pt x="25028" y="878615"/>
                </a:lnTo>
                <a:lnTo>
                  <a:pt x="16129" y="924613"/>
                </a:lnTo>
                <a:lnTo>
                  <a:pt x="9135" y="971262"/>
                </a:lnTo>
                <a:lnTo>
                  <a:pt x="4088" y="1018522"/>
                </a:lnTo>
                <a:lnTo>
                  <a:pt x="1028" y="1066349"/>
                </a:lnTo>
                <a:lnTo>
                  <a:pt x="0" y="1114703"/>
                </a:lnTo>
                <a:lnTo>
                  <a:pt x="0" y="5573397"/>
                </a:lnTo>
                <a:lnTo>
                  <a:pt x="1028" y="5621751"/>
                </a:lnTo>
                <a:lnTo>
                  <a:pt x="4088" y="5669578"/>
                </a:lnTo>
                <a:lnTo>
                  <a:pt x="9135" y="5716837"/>
                </a:lnTo>
                <a:lnTo>
                  <a:pt x="16129" y="5763487"/>
                </a:lnTo>
                <a:lnTo>
                  <a:pt x="25028" y="5809485"/>
                </a:lnTo>
                <a:lnTo>
                  <a:pt x="35789" y="5854789"/>
                </a:lnTo>
                <a:lnTo>
                  <a:pt x="48372" y="5899358"/>
                </a:lnTo>
                <a:lnTo>
                  <a:pt x="62734" y="5943151"/>
                </a:lnTo>
                <a:lnTo>
                  <a:pt x="78834" y="5986124"/>
                </a:lnTo>
                <a:lnTo>
                  <a:pt x="96630" y="6028236"/>
                </a:lnTo>
                <a:lnTo>
                  <a:pt x="116079" y="6069446"/>
                </a:lnTo>
                <a:lnTo>
                  <a:pt x="137141" y="6109711"/>
                </a:lnTo>
                <a:lnTo>
                  <a:pt x="159773" y="6148990"/>
                </a:lnTo>
                <a:lnTo>
                  <a:pt x="183934" y="6187241"/>
                </a:lnTo>
                <a:lnTo>
                  <a:pt x="209582" y="6224423"/>
                </a:lnTo>
                <a:lnTo>
                  <a:pt x="236675" y="6260492"/>
                </a:lnTo>
                <a:lnTo>
                  <a:pt x="265171" y="6295408"/>
                </a:lnTo>
                <a:lnTo>
                  <a:pt x="295029" y="6329129"/>
                </a:lnTo>
                <a:lnTo>
                  <a:pt x="326206" y="6361612"/>
                </a:lnTo>
                <a:lnTo>
                  <a:pt x="358661" y="6392816"/>
                </a:lnTo>
                <a:lnTo>
                  <a:pt x="392352" y="6422700"/>
                </a:lnTo>
                <a:lnTo>
                  <a:pt x="427238" y="6451221"/>
                </a:lnTo>
                <a:lnTo>
                  <a:pt x="463276" y="6478337"/>
                </a:lnTo>
                <a:lnTo>
                  <a:pt x="500425" y="6504007"/>
                </a:lnTo>
                <a:lnTo>
                  <a:pt x="538643" y="6528189"/>
                </a:lnTo>
                <a:lnTo>
                  <a:pt x="577888" y="6550841"/>
                </a:lnTo>
                <a:lnTo>
                  <a:pt x="618118" y="6571921"/>
                </a:lnTo>
                <a:lnTo>
                  <a:pt x="659292" y="6591387"/>
                </a:lnTo>
                <a:lnTo>
                  <a:pt x="701368" y="6609198"/>
                </a:lnTo>
                <a:lnTo>
                  <a:pt x="744304" y="6625312"/>
                </a:lnTo>
                <a:lnTo>
                  <a:pt x="788058" y="6639687"/>
                </a:lnTo>
                <a:lnTo>
                  <a:pt x="832589" y="6652281"/>
                </a:lnTo>
                <a:lnTo>
                  <a:pt x="877854" y="6663052"/>
                </a:lnTo>
                <a:lnTo>
                  <a:pt x="923812" y="6671958"/>
                </a:lnTo>
                <a:lnTo>
                  <a:pt x="970421" y="6678958"/>
                </a:lnTo>
                <a:lnTo>
                  <a:pt x="1017640" y="6684010"/>
                </a:lnTo>
                <a:lnTo>
                  <a:pt x="1065425" y="6687072"/>
                </a:lnTo>
                <a:lnTo>
                  <a:pt x="1113737" y="6688101"/>
                </a:lnTo>
                <a:lnTo>
                  <a:pt x="8094820" y="6688101"/>
                </a:lnTo>
                <a:lnTo>
                  <a:pt x="8143132" y="6687072"/>
                </a:lnTo>
                <a:lnTo>
                  <a:pt x="8190918" y="6684010"/>
                </a:lnTo>
                <a:lnTo>
                  <a:pt x="8238136" y="6678958"/>
                </a:lnTo>
                <a:lnTo>
                  <a:pt x="8284746" y="6671958"/>
                </a:lnTo>
                <a:lnTo>
                  <a:pt x="8330704" y="6663052"/>
                </a:lnTo>
                <a:lnTo>
                  <a:pt x="8375969" y="6652281"/>
                </a:lnTo>
                <a:lnTo>
                  <a:pt x="8420499" y="6639687"/>
                </a:lnTo>
                <a:lnTo>
                  <a:pt x="8464253" y="6625312"/>
                </a:lnTo>
                <a:lnTo>
                  <a:pt x="8507189" y="6609198"/>
                </a:lnTo>
                <a:lnTo>
                  <a:pt x="8549265" y="6591387"/>
                </a:lnTo>
                <a:lnTo>
                  <a:pt x="8590439" y="6571921"/>
                </a:lnTo>
                <a:lnTo>
                  <a:pt x="8630670" y="6550841"/>
                </a:lnTo>
                <a:lnTo>
                  <a:pt x="8669915" y="6528189"/>
                </a:lnTo>
                <a:lnTo>
                  <a:pt x="8708133" y="6504007"/>
                </a:lnTo>
                <a:lnTo>
                  <a:pt x="8745282" y="6478337"/>
                </a:lnTo>
                <a:lnTo>
                  <a:pt x="8781320" y="6451221"/>
                </a:lnTo>
                <a:lnTo>
                  <a:pt x="8816205" y="6422700"/>
                </a:lnTo>
                <a:lnTo>
                  <a:pt x="8849897" y="6392816"/>
                </a:lnTo>
                <a:lnTo>
                  <a:pt x="8882352" y="6361612"/>
                </a:lnTo>
                <a:lnTo>
                  <a:pt x="8913529" y="6329129"/>
                </a:lnTo>
                <a:lnTo>
                  <a:pt x="8943387" y="6295408"/>
                </a:lnTo>
                <a:lnTo>
                  <a:pt x="8971883" y="6260492"/>
                </a:lnTo>
                <a:lnTo>
                  <a:pt x="8998976" y="6224423"/>
                </a:lnTo>
                <a:lnTo>
                  <a:pt x="9024624" y="6187241"/>
                </a:lnTo>
                <a:lnTo>
                  <a:pt x="9048784" y="6148990"/>
                </a:lnTo>
                <a:lnTo>
                  <a:pt x="9071417" y="6109711"/>
                </a:lnTo>
                <a:lnTo>
                  <a:pt x="9092478" y="6069446"/>
                </a:lnTo>
                <a:lnTo>
                  <a:pt x="9111928" y="6028236"/>
                </a:lnTo>
                <a:lnTo>
                  <a:pt x="9129724" y="5986124"/>
                </a:lnTo>
                <a:lnTo>
                  <a:pt x="9145823" y="5943151"/>
                </a:lnTo>
                <a:lnTo>
                  <a:pt x="9160186" y="5899358"/>
                </a:lnTo>
                <a:lnTo>
                  <a:pt x="9172768" y="5854789"/>
                </a:lnTo>
                <a:lnTo>
                  <a:pt x="9183530" y="5809485"/>
                </a:lnTo>
                <a:lnTo>
                  <a:pt x="9192429" y="5763487"/>
                </a:lnTo>
                <a:lnTo>
                  <a:pt x="9199423" y="5716837"/>
                </a:lnTo>
                <a:lnTo>
                  <a:pt x="9204470" y="5669578"/>
                </a:lnTo>
                <a:lnTo>
                  <a:pt x="9207529" y="5621751"/>
                </a:lnTo>
                <a:lnTo>
                  <a:pt x="9208558" y="5573397"/>
                </a:lnTo>
                <a:lnTo>
                  <a:pt x="9208558" y="1114703"/>
                </a:lnTo>
                <a:lnTo>
                  <a:pt x="9207529" y="1066349"/>
                </a:lnTo>
                <a:lnTo>
                  <a:pt x="9204470" y="1018522"/>
                </a:lnTo>
                <a:lnTo>
                  <a:pt x="9199423" y="971262"/>
                </a:lnTo>
                <a:lnTo>
                  <a:pt x="9192429" y="924613"/>
                </a:lnTo>
                <a:lnTo>
                  <a:pt x="9183530" y="878615"/>
                </a:lnTo>
                <a:lnTo>
                  <a:pt x="9172768" y="833310"/>
                </a:lnTo>
                <a:lnTo>
                  <a:pt x="9160186" y="788741"/>
                </a:lnTo>
                <a:lnTo>
                  <a:pt x="9145823" y="744949"/>
                </a:lnTo>
                <a:lnTo>
                  <a:pt x="9129724" y="701976"/>
                </a:lnTo>
                <a:lnTo>
                  <a:pt x="9111928" y="659864"/>
                </a:lnTo>
                <a:lnTo>
                  <a:pt x="9092478" y="618654"/>
                </a:lnTo>
                <a:lnTo>
                  <a:pt x="9071417" y="578389"/>
                </a:lnTo>
                <a:lnTo>
                  <a:pt x="9048784" y="539110"/>
                </a:lnTo>
                <a:lnTo>
                  <a:pt x="9024624" y="500859"/>
                </a:lnTo>
                <a:lnTo>
                  <a:pt x="8998976" y="463677"/>
                </a:lnTo>
                <a:lnTo>
                  <a:pt x="8971883" y="427608"/>
                </a:lnTo>
                <a:lnTo>
                  <a:pt x="8943387" y="392692"/>
                </a:lnTo>
                <a:lnTo>
                  <a:pt x="8913529" y="358972"/>
                </a:lnTo>
                <a:lnTo>
                  <a:pt x="8882352" y="326488"/>
                </a:lnTo>
                <a:lnTo>
                  <a:pt x="8849897" y="295284"/>
                </a:lnTo>
                <a:lnTo>
                  <a:pt x="8816205" y="265401"/>
                </a:lnTo>
                <a:lnTo>
                  <a:pt x="8781320" y="236880"/>
                </a:lnTo>
                <a:lnTo>
                  <a:pt x="8745282" y="209764"/>
                </a:lnTo>
                <a:lnTo>
                  <a:pt x="8708133" y="184094"/>
                </a:lnTo>
                <a:lnTo>
                  <a:pt x="8669915" y="159912"/>
                </a:lnTo>
                <a:lnTo>
                  <a:pt x="8630670" y="137260"/>
                </a:lnTo>
                <a:lnTo>
                  <a:pt x="8590439" y="116180"/>
                </a:lnTo>
                <a:lnTo>
                  <a:pt x="8549265" y="96713"/>
                </a:lnTo>
                <a:lnTo>
                  <a:pt x="8507189" y="78902"/>
                </a:lnTo>
                <a:lnTo>
                  <a:pt x="8464253" y="62789"/>
                </a:lnTo>
                <a:lnTo>
                  <a:pt x="8420499" y="48414"/>
                </a:lnTo>
                <a:lnTo>
                  <a:pt x="8375969" y="35820"/>
                </a:lnTo>
                <a:lnTo>
                  <a:pt x="8330704" y="25049"/>
                </a:lnTo>
                <a:lnTo>
                  <a:pt x="8284746" y="16143"/>
                </a:lnTo>
                <a:lnTo>
                  <a:pt x="8238136" y="9143"/>
                </a:lnTo>
                <a:lnTo>
                  <a:pt x="8190918" y="4091"/>
                </a:lnTo>
                <a:lnTo>
                  <a:pt x="8143132" y="1029"/>
                </a:lnTo>
                <a:lnTo>
                  <a:pt x="8094820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7" name="bg object 17"/>
          <p:cNvSpPr/>
          <p:nvPr/>
        </p:nvSpPr>
        <p:spPr>
          <a:xfrm>
            <a:off x="515055" y="478367"/>
            <a:ext cx="11162145" cy="5901578"/>
          </a:xfrm>
          <a:custGeom>
            <a:avLst/>
            <a:gdLst/>
            <a:ahLst/>
            <a:cxnLst/>
            <a:rect l="l" t="t" r="r" b="b"/>
            <a:pathLst>
              <a:path w="9208770" h="6688455">
                <a:moveTo>
                  <a:pt x="0" y="1114703"/>
                </a:moveTo>
                <a:lnTo>
                  <a:pt x="1028" y="1066350"/>
                </a:lnTo>
                <a:lnTo>
                  <a:pt x="4088" y="1018523"/>
                </a:lnTo>
                <a:lnTo>
                  <a:pt x="9135" y="971263"/>
                </a:lnTo>
                <a:lnTo>
                  <a:pt x="16129" y="924614"/>
                </a:lnTo>
                <a:lnTo>
                  <a:pt x="25028" y="878616"/>
                </a:lnTo>
                <a:lnTo>
                  <a:pt x="35789" y="833311"/>
                </a:lnTo>
                <a:lnTo>
                  <a:pt x="48372" y="788742"/>
                </a:lnTo>
                <a:lnTo>
                  <a:pt x="62734" y="744950"/>
                </a:lnTo>
                <a:lnTo>
                  <a:pt x="78834" y="701977"/>
                </a:lnTo>
                <a:lnTo>
                  <a:pt x="96630" y="659864"/>
                </a:lnTo>
                <a:lnTo>
                  <a:pt x="116079" y="618655"/>
                </a:lnTo>
                <a:lnTo>
                  <a:pt x="137141" y="578389"/>
                </a:lnTo>
                <a:lnTo>
                  <a:pt x="159773" y="539110"/>
                </a:lnTo>
                <a:lnTo>
                  <a:pt x="183934" y="500859"/>
                </a:lnTo>
                <a:lnTo>
                  <a:pt x="209582" y="463678"/>
                </a:lnTo>
                <a:lnTo>
                  <a:pt x="236675" y="427608"/>
                </a:lnTo>
                <a:lnTo>
                  <a:pt x="265171" y="392693"/>
                </a:lnTo>
                <a:lnTo>
                  <a:pt x="295029" y="358972"/>
                </a:lnTo>
                <a:lnTo>
                  <a:pt x="326206" y="326489"/>
                </a:lnTo>
                <a:lnTo>
                  <a:pt x="358661" y="295284"/>
                </a:lnTo>
                <a:lnTo>
                  <a:pt x="392352" y="265401"/>
                </a:lnTo>
                <a:lnTo>
                  <a:pt x="427238" y="236880"/>
                </a:lnTo>
                <a:lnTo>
                  <a:pt x="463276" y="209764"/>
                </a:lnTo>
                <a:lnTo>
                  <a:pt x="500425" y="184094"/>
                </a:lnTo>
                <a:lnTo>
                  <a:pt x="538643" y="159912"/>
                </a:lnTo>
                <a:lnTo>
                  <a:pt x="577888" y="137260"/>
                </a:lnTo>
                <a:lnTo>
                  <a:pt x="618118" y="116180"/>
                </a:lnTo>
                <a:lnTo>
                  <a:pt x="659292" y="96714"/>
                </a:lnTo>
                <a:lnTo>
                  <a:pt x="701368" y="78902"/>
                </a:lnTo>
                <a:lnTo>
                  <a:pt x="744304" y="62789"/>
                </a:lnTo>
                <a:lnTo>
                  <a:pt x="788058" y="48414"/>
                </a:lnTo>
                <a:lnTo>
                  <a:pt x="832589" y="35820"/>
                </a:lnTo>
                <a:lnTo>
                  <a:pt x="877854" y="25049"/>
                </a:lnTo>
                <a:lnTo>
                  <a:pt x="923812" y="16143"/>
                </a:lnTo>
                <a:lnTo>
                  <a:pt x="970421" y="9143"/>
                </a:lnTo>
                <a:lnTo>
                  <a:pt x="1017640" y="4091"/>
                </a:lnTo>
                <a:lnTo>
                  <a:pt x="1065426" y="1029"/>
                </a:lnTo>
                <a:lnTo>
                  <a:pt x="1113737" y="0"/>
                </a:lnTo>
                <a:lnTo>
                  <a:pt x="8094820" y="0"/>
                </a:lnTo>
                <a:lnTo>
                  <a:pt x="8143132" y="1029"/>
                </a:lnTo>
                <a:lnTo>
                  <a:pt x="8190918" y="4091"/>
                </a:lnTo>
                <a:lnTo>
                  <a:pt x="8238136" y="9143"/>
                </a:lnTo>
                <a:lnTo>
                  <a:pt x="8284745" y="16143"/>
                </a:lnTo>
                <a:lnTo>
                  <a:pt x="8330703" y="25049"/>
                </a:lnTo>
                <a:lnTo>
                  <a:pt x="8375969" y="35820"/>
                </a:lnTo>
                <a:lnTo>
                  <a:pt x="8420499" y="48414"/>
                </a:lnTo>
                <a:lnTo>
                  <a:pt x="8464253" y="62789"/>
                </a:lnTo>
                <a:lnTo>
                  <a:pt x="8507189" y="78902"/>
                </a:lnTo>
                <a:lnTo>
                  <a:pt x="8549265" y="96714"/>
                </a:lnTo>
                <a:lnTo>
                  <a:pt x="8590439" y="116180"/>
                </a:lnTo>
                <a:lnTo>
                  <a:pt x="8630669" y="137260"/>
                </a:lnTo>
                <a:lnTo>
                  <a:pt x="8669915" y="159912"/>
                </a:lnTo>
                <a:lnTo>
                  <a:pt x="8708132" y="184094"/>
                </a:lnTo>
                <a:lnTo>
                  <a:pt x="8745281" y="209764"/>
                </a:lnTo>
                <a:lnTo>
                  <a:pt x="8781320" y="236880"/>
                </a:lnTo>
                <a:lnTo>
                  <a:pt x="8816205" y="265401"/>
                </a:lnTo>
                <a:lnTo>
                  <a:pt x="8849896" y="295284"/>
                </a:lnTo>
                <a:lnTo>
                  <a:pt x="8882352" y="326489"/>
                </a:lnTo>
                <a:lnTo>
                  <a:pt x="8913529" y="358972"/>
                </a:lnTo>
                <a:lnTo>
                  <a:pt x="8943386" y="392693"/>
                </a:lnTo>
                <a:lnTo>
                  <a:pt x="8971883" y="427608"/>
                </a:lnTo>
                <a:lnTo>
                  <a:pt x="8998975" y="463678"/>
                </a:lnTo>
                <a:lnTo>
                  <a:pt x="9024623" y="500859"/>
                </a:lnTo>
                <a:lnTo>
                  <a:pt x="9048784" y="539110"/>
                </a:lnTo>
                <a:lnTo>
                  <a:pt x="9071416" y="578389"/>
                </a:lnTo>
                <a:lnTo>
                  <a:pt x="9092478" y="618655"/>
                </a:lnTo>
                <a:lnTo>
                  <a:pt x="9111928" y="659864"/>
                </a:lnTo>
                <a:lnTo>
                  <a:pt x="9129723" y="701977"/>
                </a:lnTo>
                <a:lnTo>
                  <a:pt x="9145823" y="744950"/>
                </a:lnTo>
                <a:lnTo>
                  <a:pt x="9160185" y="788742"/>
                </a:lnTo>
                <a:lnTo>
                  <a:pt x="9172768" y="833311"/>
                </a:lnTo>
                <a:lnTo>
                  <a:pt x="9183530" y="878616"/>
                </a:lnTo>
                <a:lnTo>
                  <a:pt x="9192428" y="924614"/>
                </a:lnTo>
                <a:lnTo>
                  <a:pt x="9199422" y="971263"/>
                </a:lnTo>
                <a:lnTo>
                  <a:pt x="9204470" y="1018523"/>
                </a:lnTo>
                <a:lnTo>
                  <a:pt x="9207529" y="1066350"/>
                </a:lnTo>
                <a:lnTo>
                  <a:pt x="9208558" y="1114703"/>
                </a:lnTo>
                <a:lnTo>
                  <a:pt x="9208558" y="5573397"/>
                </a:lnTo>
                <a:lnTo>
                  <a:pt x="9207529" y="5621751"/>
                </a:lnTo>
                <a:lnTo>
                  <a:pt x="9204470" y="5669578"/>
                </a:lnTo>
                <a:lnTo>
                  <a:pt x="9199422" y="5716838"/>
                </a:lnTo>
                <a:lnTo>
                  <a:pt x="9192428" y="5763487"/>
                </a:lnTo>
                <a:lnTo>
                  <a:pt x="9183530" y="5809485"/>
                </a:lnTo>
                <a:lnTo>
                  <a:pt x="9172768" y="5854790"/>
                </a:lnTo>
                <a:lnTo>
                  <a:pt x="9160185" y="5899359"/>
                </a:lnTo>
                <a:lnTo>
                  <a:pt x="9145823" y="5943151"/>
                </a:lnTo>
                <a:lnTo>
                  <a:pt x="9129723" y="5986124"/>
                </a:lnTo>
                <a:lnTo>
                  <a:pt x="9111928" y="6028237"/>
                </a:lnTo>
                <a:lnTo>
                  <a:pt x="9092478" y="6069446"/>
                </a:lnTo>
                <a:lnTo>
                  <a:pt x="9071416" y="6109712"/>
                </a:lnTo>
                <a:lnTo>
                  <a:pt x="9048784" y="6148991"/>
                </a:lnTo>
                <a:lnTo>
                  <a:pt x="9024623" y="6187242"/>
                </a:lnTo>
                <a:lnTo>
                  <a:pt x="8998975" y="6224423"/>
                </a:lnTo>
                <a:lnTo>
                  <a:pt x="8971883" y="6260492"/>
                </a:lnTo>
                <a:lnTo>
                  <a:pt x="8943386" y="6295408"/>
                </a:lnTo>
                <a:lnTo>
                  <a:pt x="8913529" y="6329129"/>
                </a:lnTo>
                <a:lnTo>
                  <a:pt x="8882352" y="6361612"/>
                </a:lnTo>
                <a:lnTo>
                  <a:pt x="8849896" y="6392817"/>
                </a:lnTo>
                <a:lnTo>
                  <a:pt x="8816205" y="6422700"/>
                </a:lnTo>
                <a:lnTo>
                  <a:pt x="8781320" y="6451221"/>
                </a:lnTo>
                <a:lnTo>
                  <a:pt x="8745281" y="6478337"/>
                </a:lnTo>
                <a:lnTo>
                  <a:pt x="8708132" y="6504007"/>
                </a:lnTo>
                <a:lnTo>
                  <a:pt x="8669915" y="6528189"/>
                </a:lnTo>
                <a:lnTo>
                  <a:pt x="8630669" y="6550841"/>
                </a:lnTo>
                <a:lnTo>
                  <a:pt x="8590439" y="6571921"/>
                </a:lnTo>
                <a:lnTo>
                  <a:pt x="8549265" y="6591387"/>
                </a:lnTo>
                <a:lnTo>
                  <a:pt x="8507189" y="6609198"/>
                </a:lnTo>
                <a:lnTo>
                  <a:pt x="8464253" y="6625312"/>
                </a:lnTo>
                <a:lnTo>
                  <a:pt x="8420499" y="6639687"/>
                </a:lnTo>
                <a:lnTo>
                  <a:pt x="8375969" y="6652281"/>
                </a:lnTo>
                <a:lnTo>
                  <a:pt x="8330703" y="6663052"/>
                </a:lnTo>
                <a:lnTo>
                  <a:pt x="8284745" y="6671958"/>
                </a:lnTo>
                <a:lnTo>
                  <a:pt x="8238136" y="6678958"/>
                </a:lnTo>
                <a:lnTo>
                  <a:pt x="8190918" y="6684010"/>
                </a:lnTo>
                <a:lnTo>
                  <a:pt x="8143132" y="6687072"/>
                </a:lnTo>
                <a:lnTo>
                  <a:pt x="8094820" y="6688101"/>
                </a:lnTo>
                <a:lnTo>
                  <a:pt x="1113737" y="6688101"/>
                </a:lnTo>
                <a:lnTo>
                  <a:pt x="1065426" y="6687072"/>
                </a:lnTo>
                <a:lnTo>
                  <a:pt x="1017640" y="6684010"/>
                </a:lnTo>
                <a:lnTo>
                  <a:pt x="970421" y="6678958"/>
                </a:lnTo>
                <a:lnTo>
                  <a:pt x="923812" y="6671958"/>
                </a:lnTo>
                <a:lnTo>
                  <a:pt x="877854" y="6663052"/>
                </a:lnTo>
                <a:lnTo>
                  <a:pt x="832589" y="6652281"/>
                </a:lnTo>
                <a:lnTo>
                  <a:pt x="788058" y="6639687"/>
                </a:lnTo>
                <a:lnTo>
                  <a:pt x="744304" y="6625312"/>
                </a:lnTo>
                <a:lnTo>
                  <a:pt x="701368" y="6609198"/>
                </a:lnTo>
                <a:lnTo>
                  <a:pt x="659292" y="6591387"/>
                </a:lnTo>
                <a:lnTo>
                  <a:pt x="618118" y="6571921"/>
                </a:lnTo>
                <a:lnTo>
                  <a:pt x="577888" y="6550841"/>
                </a:lnTo>
                <a:lnTo>
                  <a:pt x="538643" y="6528189"/>
                </a:lnTo>
                <a:lnTo>
                  <a:pt x="500425" y="6504007"/>
                </a:lnTo>
                <a:lnTo>
                  <a:pt x="463276" y="6478337"/>
                </a:lnTo>
                <a:lnTo>
                  <a:pt x="427238" y="6451221"/>
                </a:lnTo>
                <a:lnTo>
                  <a:pt x="392352" y="6422700"/>
                </a:lnTo>
                <a:lnTo>
                  <a:pt x="358661" y="6392817"/>
                </a:lnTo>
                <a:lnTo>
                  <a:pt x="326206" y="6361612"/>
                </a:lnTo>
                <a:lnTo>
                  <a:pt x="295029" y="6329129"/>
                </a:lnTo>
                <a:lnTo>
                  <a:pt x="265171" y="6295408"/>
                </a:lnTo>
                <a:lnTo>
                  <a:pt x="236675" y="6260492"/>
                </a:lnTo>
                <a:lnTo>
                  <a:pt x="209582" y="6224423"/>
                </a:lnTo>
                <a:lnTo>
                  <a:pt x="183934" y="6187242"/>
                </a:lnTo>
                <a:lnTo>
                  <a:pt x="159773" y="6148991"/>
                </a:lnTo>
                <a:lnTo>
                  <a:pt x="137141" y="6109712"/>
                </a:lnTo>
                <a:lnTo>
                  <a:pt x="116079" y="6069446"/>
                </a:lnTo>
                <a:lnTo>
                  <a:pt x="96630" y="6028237"/>
                </a:lnTo>
                <a:lnTo>
                  <a:pt x="78834" y="5986124"/>
                </a:lnTo>
                <a:lnTo>
                  <a:pt x="62734" y="5943151"/>
                </a:lnTo>
                <a:lnTo>
                  <a:pt x="48372" y="5899359"/>
                </a:lnTo>
                <a:lnTo>
                  <a:pt x="35789" y="5854790"/>
                </a:lnTo>
                <a:lnTo>
                  <a:pt x="25028" y="5809485"/>
                </a:lnTo>
                <a:lnTo>
                  <a:pt x="16129" y="5763487"/>
                </a:lnTo>
                <a:lnTo>
                  <a:pt x="9135" y="5716838"/>
                </a:lnTo>
                <a:lnTo>
                  <a:pt x="4088" y="5669578"/>
                </a:lnTo>
                <a:lnTo>
                  <a:pt x="1028" y="5621751"/>
                </a:lnTo>
                <a:lnTo>
                  <a:pt x="0" y="5573397"/>
                </a:lnTo>
                <a:lnTo>
                  <a:pt x="0" y="1114703"/>
                </a:lnTo>
                <a:close/>
              </a:path>
            </a:pathLst>
          </a:custGeom>
          <a:ln w="27179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59072" y="608967"/>
            <a:ext cx="4956848" cy="258084"/>
          </a:xfrm>
        </p:spPr>
        <p:txBody>
          <a:bodyPr lIns="0" tIns="0" rIns="0" bIns="0"/>
          <a:lstStyle>
            <a:lvl1pPr>
              <a:defRPr sz="1677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59172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898195" y="658283"/>
            <a:ext cx="1383145" cy="1007969"/>
          </a:xfrm>
          <a:custGeom>
            <a:avLst/>
            <a:gdLst/>
            <a:ahLst/>
            <a:cxnLst/>
            <a:rect l="l" t="t" r="r" b="b"/>
            <a:pathLst>
              <a:path w="1141095" h="1142364">
                <a:moveTo>
                  <a:pt x="570440" y="0"/>
                </a:moveTo>
                <a:lnTo>
                  <a:pt x="523655" y="1892"/>
                </a:lnTo>
                <a:lnTo>
                  <a:pt x="477912" y="7472"/>
                </a:lnTo>
                <a:lnTo>
                  <a:pt x="433357" y="16592"/>
                </a:lnTo>
                <a:lnTo>
                  <a:pt x="390137" y="29106"/>
                </a:lnTo>
                <a:lnTo>
                  <a:pt x="348399" y="44866"/>
                </a:lnTo>
                <a:lnTo>
                  <a:pt x="308290" y="63726"/>
                </a:lnTo>
                <a:lnTo>
                  <a:pt x="269956" y="85539"/>
                </a:lnTo>
                <a:lnTo>
                  <a:pt x="233545" y="110157"/>
                </a:lnTo>
                <a:lnTo>
                  <a:pt x="199203" y="137434"/>
                </a:lnTo>
                <a:lnTo>
                  <a:pt x="167078" y="167223"/>
                </a:lnTo>
                <a:lnTo>
                  <a:pt x="137315" y="199376"/>
                </a:lnTo>
                <a:lnTo>
                  <a:pt x="110061" y="233748"/>
                </a:lnTo>
                <a:lnTo>
                  <a:pt x="85465" y="270191"/>
                </a:lnTo>
                <a:lnTo>
                  <a:pt x="63671" y="308558"/>
                </a:lnTo>
                <a:lnTo>
                  <a:pt x="44827" y="348701"/>
                </a:lnTo>
                <a:lnTo>
                  <a:pt x="29081" y="390476"/>
                </a:lnTo>
                <a:lnTo>
                  <a:pt x="16578" y="433733"/>
                </a:lnTo>
                <a:lnTo>
                  <a:pt x="7466" y="478327"/>
                </a:lnTo>
                <a:lnTo>
                  <a:pt x="1890" y="524110"/>
                </a:lnTo>
                <a:lnTo>
                  <a:pt x="0" y="570936"/>
                </a:lnTo>
                <a:lnTo>
                  <a:pt x="1890" y="617761"/>
                </a:lnTo>
                <a:lnTo>
                  <a:pt x="7466" y="663544"/>
                </a:lnTo>
                <a:lnTo>
                  <a:pt x="16578" y="708138"/>
                </a:lnTo>
                <a:lnTo>
                  <a:pt x="29081" y="751396"/>
                </a:lnTo>
                <a:lnTo>
                  <a:pt x="44827" y="793170"/>
                </a:lnTo>
                <a:lnTo>
                  <a:pt x="63671" y="833314"/>
                </a:lnTo>
                <a:lnTo>
                  <a:pt x="85465" y="871680"/>
                </a:lnTo>
                <a:lnTo>
                  <a:pt x="110061" y="908123"/>
                </a:lnTo>
                <a:lnTo>
                  <a:pt x="137315" y="942495"/>
                </a:lnTo>
                <a:lnTo>
                  <a:pt x="167078" y="974648"/>
                </a:lnTo>
                <a:lnTo>
                  <a:pt x="199203" y="1004437"/>
                </a:lnTo>
                <a:lnTo>
                  <a:pt x="233545" y="1031714"/>
                </a:lnTo>
                <a:lnTo>
                  <a:pt x="269956" y="1056332"/>
                </a:lnTo>
                <a:lnTo>
                  <a:pt x="308290" y="1078145"/>
                </a:lnTo>
                <a:lnTo>
                  <a:pt x="348399" y="1097005"/>
                </a:lnTo>
                <a:lnTo>
                  <a:pt x="390137" y="1112765"/>
                </a:lnTo>
                <a:lnTo>
                  <a:pt x="433357" y="1125279"/>
                </a:lnTo>
                <a:lnTo>
                  <a:pt x="477912" y="1134399"/>
                </a:lnTo>
                <a:lnTo>
                  <a:pt x="523655" y="1139979"/>
                </a:lnTo>
                <a:lnTo>
                  <a:pt x="570440" y="1141872"/>
                </a:lnTo>
                <a:lnTo>
                  <a:pt x="617225" y="1139979"/>
                </a:lnTo>
                <a:lnTo>
                  <a:pt x="662969" y="1134399"/>
                </a:lnTo>
                <a:lnTo>
                  <a:pt x="707524" y="1125279"/>
                </a:lnTo>
                <a:lnTo>
                  <a:pt x="750744" y="1112765"/>
                </a:lnTo>
                <a:lnTo>
                  <a:pt x="792482" y="1097005"/>
                </a:lnTo>
                <a:lnTo>
                  <a:pt x="832591" y="1078145"/>
                </a:lnTo>
                <a:lnTo>
                  <a:pt x="870925" y="1056332"/>
                </a:lnTo>
                <a:lnTo>
                  <a:pt x="907336" y="1031714"/>
                </a:lnTo>
                <a:lnTo>
                  <a:pt x="941678" y="1004437"/>
                </a:lnTo>
                <a:lnTo>
                  <a:pt x="973804" y="974648"/>
                </a:lnTo>
                <a:lnTo>
                  <a:pt x="1003567" y="942495"/>
                </a:lnTo>
                <a:lnTo>
                  <a:pt x="1030820" y="908123"/>
                </a:lnTo>
                <a:lnTo>
                  <a:pt x="1055417" y="871680"/>
                </a:lnTo>
                <a:lnTo>
                  <a:pt x="1077211" y="833314"/>
                </a:lnTo>
                <a:lnTo>
                  <a:pt x="1096054" y="793170"/>
                </a:lnTo>
                <a:lnTo>
                  <a:pt x="1111801" y="751396"/>
                </a:lnTo>
                <a:lnTo>
                  <a:pt x="1124304" y="708138"/>
                </a:lnTo>
                <a:lnTo>
                  <a:pt x="1133416" y="663544"/>
                </a:lnTo>
                <a:lnTo>
                  <a:pt x="1138991" y="617761"/>
                </a:lnTo>
                <a:lnTo>
                  <a:pt x="1140882" y="570936"/>
                </a:lnTo>
                <a:lnTo>
                  <a:pt x="1138991" y="524110"/>
                </a:lnTo>
                <a:lnTo>
                  <a:pt x="1133416" y="478327"/>
                </a:lnTo>
                <a:lnTo>
                  <a:pt x="1124304" y="433733"/>
                </a:lnTo>
                <a:lnTo>
                  <a:pt x="1111801" y="390476"/>
                </a:lnTo>
                <a:lnTo>
                  <a:pt x="1096054" y="348701"/>
                </a:lnTo>
                <a:lnTo>
                  <a:pt x="1077211" y="308558"/>
                </a:lnTo>
                <a:lnTo>
                  <a:pt x="1055417" y="270191"/>
                </a:lnTo>
                <a:lnTo>
                  <a:pt x="1030820" y="233748"/>
                </a:lnTo>
                <a:lnTo>
                  <a:pt x="1003567" y="199376"/>
                </a:lnTo>
                <a:lnTo>
                  <a:pt x="973804" y="167223"/>
                </a:lnTo>
                <a:lnTo>
                  <a:pt x="941678" y="137434"/>
                </a:lnTo>
                <a:lnTo>
                  <a:pt x="907336" y="110157"/>
                </a:lnTo>
                <a:lnTo>
                  <a:pt x="870925" y="85539"/>
                </a:lnTo>
                <a:lnTo>
                  <a:pt x="832591" y="63726"/>
                </a:lnTo>
                <a:lnTo>
                  <a:pt x="792482" y="44866"/>
                </a:lnTo>
                <a:lnTo>
                  <a:pt x="750744" y="29106"/>
                </a:lnTo>
                <a:lnTo>
                  <a:pt x="707524" y="16592"/>
                </a:lnTo>
                <a:lnTo>
                  <a:pt x="662969" y="7472"/>
                </a:lnTo>
                <a:lnTo>
                  <a:pt x="617225" y="1892"/>
                </a:lnTo>
                <a:lnTo>
                  <a:pt x="570440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7" name="bg object 17"/>
          <p:cNvSpPr/>
          <p:nvPr/>
        </p:nvSpPr>
        <p:spPr>
          <a:xfrm>
            <a:off x="3898195" y="658283"/>
            <a:ext cx="1383145" cy="1007969"/>
          </a:xfrm>
          <a:custGeom>
            <a:avLst/>
            <a:gdLst/>
            <a:ahLst/>
            <a:cxnLst/>
            <a:rect l="l" t="t" r="r" b="b"/>
            <a:pathLst>
              <a:path w="1141095" h="1142364">
                <a:moveTo>
                  <a:pt x="0" y="570935"/>
                </a:moveTo>
                <a:lnTo>
                  <a:pt x="1890" y="524109"/>
                </a:lnTo>
                <a:lnTo>
                  <a:pt x="7466" y="478326"/>
                </a:lnTo>
                <a:lnTo>
                  <a:pt x="16578" y="433733"/>
                </a:lnTo>
                <a:lnTo>
                  <a:pt x="29081" y="390475"/>
                </a:lnTo>
                <a:lnTo>
                  <a:pt x="44828" y="348701"/>
                </a:lnTo>
                <a:lnTo>
                  <a:pt x="63671" y="308557"/>
                </a:lnTo>
                <a:lnTo>
                  <a:pt x="85465" y="270191"/>
                </a:lnTo>
                <a:lnTo>
                  <a:pt x="110062" y="233748"/>
                </a:lnTo>
                <a:lnTo>
                  <a:pt x="137315" y="199376"/>
                </a:lnTo>
                <a:lnTo>
                  <a:pt x="167078" y="167223"/>
                </a:lnTo>
                <a:lnTo>
                  <a:pt x="199204" y="137434"/>
                </a:lnTo>
                <a:lnTo>
                  <a:pt x="233546" y="110157"/>
                </a:lnTo>
                <a:lnTo>
                  <a:pt x="269957" y="85539"/>
                </a:lnTo>
                <a:lnTo>
                  <a:pt x="308290" y="63726"/>
                </a:lnTo>
                <a:lnTo>
                  <a:pt x="348400" y="44866"/>
                </a:lnTo>
                <a:lnTo>
                  <a:pt x="390137" y="29106"/>
                </a:lnTo>
                <a:lnTo>
                  <a:pt x="433357" y="16592"/>
                </a:lnTo>
                <a:lnTo>
                  <a:pt x="477913" y="7472"/>
                </a:lnTo>
                <a:lnTo>
                  <a:pt x="523656" y="1892"/>
                </a:lnTo>
                <a:lnTo>
                  <a:pt x="570441" y="0"/>
                </a:lnTo>
                <a:lnTo>
                  <a:pt x="617226" y="1892"/>
                </a:lnTo>
                <a:lnTo>
                  <a:pt x="662970" y="7472"/>
                </a:lnTo>
                <a:lnTo>
                  <a:pt x="707525" y="16592"/>
                </a:lnTo>
                <a:lnTo>
                  <a:pt x="750745" y="29106"/>
                </a:lnTo>
                <a:lnTo>
                  <a:pt x="792483" y="44866"/>
                </a:lnTo>
                <a:lnTo>
                  <a:pt x="832592" y="63726"/>
                </a:lnTo>
                <a:lnTo>
                  <a:pt x="870925" y="85539"/>
                </a:lnTo>
                <a:lnTo>
                  <a:pt x="907337" y="110157"/>
                </a:lnTo>
                <a:lnTo>
                  <a:pt x="941678" y="137434"/>
                </a:lnTo>
                <a:lnTo>
                  <a:pt x="973804" y="167223"/>
                </a:lnTo>
                <a:lnTo>
                  <a:pt x="1003567" y="199376"/>
                </a:lnTo>
                <a:lnTo>
                  <a:pt x="1030821" y="233748"/>
                </a:lnTo>
                <a:lnTo>
                  <a:pt x="1055418" y="270191"/>
                </a:lnTo>
                <a:lnTo>
                  <a:pt x="1077211" y="308557"/>
                </a:lnTo>
                <a:lnTo>
                  <a:pt x="1096055" y="348701"/>
                </a:lnTo>
                <a:lnTo>
                  <a:pt x="1111801" y="390475"/>
                </a:lnTo>
                <a:lnTo>
                  <a:pt x="1124304" y="433733"/>
                </a:lnTo>
                <a:lnTo>
                  <a:pt x="1133417" y="478326"/>
                </a:lnTo>
                <a:lnTo>
                  <a:pt x="1138992" y="524109"/>
                </a:lnTo>
                <a:lnTo>
                  <a:pt x="1140883" y="570935"/>
                </a:lnTo>
                <a:lnTo>
                  <a:pt x="1138992" y="617761"/>
                </a:lnTo>
                <a:lnTo>
                  <a:pt x="1133417" y="663544"/>
                </a:lnTo>
                <a:lnTo>
                  <a:pt x="1124304" y="708137"/>
                </a:lnTo>
                <a:lnTo>
                  <a:pt x="1111801" y="751395"/>
                </a:lnTo>
                <a:lnTo>
                  <a:pt x="1096055" y="793169"/>
                </a:lnTo>
                <a:lnTo>
                  <a:pt x="1077211" y="833313"/>
                </a:lnTo>
                <a:lnTo>
                  <a:pt x="1055418" y="871679"/>
                </a:lnTo>
                <a:lnTo>
                  <a:pt x="1030821" y="908122"/>
                </a:lnTo>
                <a:lnTo>
                  <a:pt x="1003567" y="942494"/>
                </a:lnTo>
                <a:lnTo>
                  <a:pt x="973804" y="974647"/>
                </a:lnTo>
                <a:lnTo>
                  <a:pt x="941678" y="1004436"/>
                </a:lnTo>
                <a:lnTo>
                  <a:pt x="907337" y="1031713"/>
                </a:lnTo>
                <a:lnTo>
                  <a:pt x="870925" y="1056331"/>
                </a:lnTo>
                <a:lnTo>
                  <a:pt x="832592" y="1078144"/>
                </a:lnTo>
                <a:lnTo>
                  <a:pt x="792483" y="1097004"/>
                </a:lnTo>
                <a:lnTo>
                  <a:pt x="750745" y="1112764"/>
                </a:lnTo>
                <a:lnTo>
                  <a:pt x="707525" y="1125278"/>
                </a:lnTo>
                <a:lnTo>
                  <a:pt x="662970" y="1134398"/>
                </a:lnTo>
                <a:lnTo>
                  <a:pt x="617226" y="1139978"/>
                </a:lnTo>
                <a:lnTo>
                  <a:pt x="570441" y="1141871"/>
                </a:lnTo>
                <a:lnTo>
                  <a:pt x="523656" y="1139978"/>
                </a:lnTo>
                <a:lnTo>
                  <a:pt x="477913" y="1134398"/>
                </a:lnTo>
                <a:lnTo>
                  <a:pt x="433357" y="1125278"/>
                </a:lnTo>
                <a:lnTo>
                  <a:pt x="390137" y="1112764"/>
                </a:lnTo>
                <a:lnTo>
                  <a:pt x="348400" y="1097004"/>
                </a:lnTo>
                <a:lnTo>
                  <a:pt x="308290" y="1078144"/>
                </a:lnTo>
                <a:lnTo>
                  <a:pt x="269957" y="1056331"/>
                </a:lnTo>
                <a:lnTo>
                  <a:pt x="233546" y="1031713"/>
                </a:lnTo>
                <a:lnTo>
                  <a:pt x="199204" y="1004436"/>
                </a:lnTo>
                <a:lnTo>
                  <a:pt x="167078" y="974647"/>
                </a:lnTo>
                <a:lnTo>
                  <a:pt x="137315" y="942494"/>
                </a:lnTo>
                <a:lnTo>
                  <a:pt x="110062" y="908122"/>
                </a:lnTo>
                <a:lnTo>
                  <a:pt x="85465" y="871679"/>
                </a:lnTo>
                <a:lnTo>
                  <a:pt x="63671" y="833313"/>
                </a:lnTo>
                <a:lnTo>
                  <a:pt x="44828" y="793169"/>
                </a:lnTo>
                <a:lnTo>
                  <a:pt x="29081" y="751395"/>
                </a:lnTo>
                <a:lnTo>
                  <a:pt x="16578" y="708137"/>
                </a:lnTo>
                <a:lnTo>
                  <a:pt x="7466" y="663544"/>
                </a:lnTo>
                <a:lnTo>
                  <a:pt x="1890" y="617761"/>
                </a:lnTo>
                <a:lnTo>
                  <a:pt x="0" y="570935"/>
                </a:lnTo>
                <a:close/>
              </a:path>
            </a:pathLst>
          </a:custGeom>
          <a:ln w="27175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62018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2">
            <a:extLst>
              <a:ext uri="{FF2B5EF4-FFF2-40B4-BE49-F238E27FC236}">
                <a16:creationId xmlns:a16="http://schemas.microsoft.com/office/drawing/2014/main" id="{0F20D598-B667-420F-A62D-A62FF995F6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65600" y="5960533"/>
            <a:ext cx="3860800" cy="3640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875376D6-6881-43F4-94AA-B243F84A2FCF}" type="datetime1">
              <a:rPr lang="fr-FR" altLang="en-US"/>
              <a:pPr>
                <a:defRPr/>
              </a:pPr>
              <a:t>02/07/2021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4213899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609600" y="3581403"/>
            <a:ext cx="10972800" cy="952500"/>
          </a:xfrm>
        </p:spPr>
        <p:txBody>
          <a:bodyPr/>
          <a:lstStyle>
            <a:lvl1pPr marL="0" indent="0" algn="ctr">
              <a:buNone/>
              <a:defRPr sz="2667">
                <a:solidFill>
                  <a:schemeClr val="bg1"/>
                </a:solidFill>
              </a:defRPr>
            </a:lvl1pPr>
            <a:lvl2pPr marL="60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/>
              <a:t>Cliquez pour modifier le style des sous-titres du masque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09600" y="1981200"/>
            <a:ext cx="10972800" cy="1143000"/>
          </a:xfrm>
        </p:spPr>
        <p:txBody>
          <a:bodyPr/>
          <a:lstStyle>
            <a:lvl1pPr>
              <a:defRPr sz="3733" cap="all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11893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609600" y="2095503"/>
            <a:ext cx="10972800" cy="952500"/>
          </a:xfrm>
        </p:spPr>
        <p:txBody>
          <a:bodyPr/>
          <a:lstStyle>
            <a:lvl1pPr marL="0" indent="0" algn="ctr">
              <a:buNone/>
              <a:defRPr sz="2667">
                <a:solidFill>
                  <a:srgbClr val="005291"/>
                </a:solidFill>
              </a:defRPr>
            </a:lvl1pPr>
            <a:lvl2pPr marL="60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/>
              <a:t>Cliquez pour modifier le style des sous-titres du masque</a:t>
            </a:r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609600" y="768349"/>
            <a:ext cx="10972800" cy="984251"/>
          </a:xfrm>
        </p:spPr>
        <p:txBody>
          <a:bodyPr/>
          <a:lstStyle>
            <a:lvl1pPr>
              <a:defRPr sz="3733" cap="all"/>
            </a:lvl1pPr>
          </a:lstStyle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3048000"/>
            <a:ext cx="11005312" cy="2362200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55" indent="0">
              <a:buNone/>
              <a:defRPr sz="1600"/>
            </a:lvl2pPr>
            <a:lvl3pPr marL="1219110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fr-CH" dirty="0"/>
              <a:t>Cliquez pour modifier les styles du texte du masque</a:t>
            </a: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half" idx="10"/>
          </p:nvPr>
        </p:nvSpPr>
        <p:spPr>
          <a:xfrm>
            <a:off x="609600" y="5410201"/>
            <a:ext cx="10972800" cy="752475"/>
          </a:xfrm>
        </p:spPr>
        <p:txBody>
          <a:bodyPr>
            <a:normAutofit/>
          </a:bodyPr>
          <a:lstStyle>
            <a:lvl1pPr marL="0" indent="0" algn="ctr">
              <a:buNone/>
              <a:defRPr sz="1867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55" indent="0">
              <a:buNone/>
              <a:defRPr sz="1600"/>
            </a:lvl2pPr>
            <a:lvl3pPr marL="1219110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fr-CH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97376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3EC3-4294-4BD2-ADDD-12F6E7B95067}" type="datetimeFigureOut">
              <a:rPr lang="de-DE" smtClean="0"/>
              <a:t>02.07.2021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A135-D12E-40AB-B14A-AE8CBCEA92A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25970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10972800" cy="1600200"/>
          </a:xfrm>
        </p:spPr>
        <p:txBody>
          <a:bodyPr/>
          <a:lstStyle/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9" name="Sous-titre 2"/>
          <p:cNvSpPr>
            <a:spLocks noGrp="1"/>
          </p:cNvSpPr>
          <p:nvPr>
            <p:ph type="subTitle" idx="1"/>
          </p:nvPr>
        </p:nvSpPr>
        <p:spPr>
          <a:xfrm>
            <a:off x="609600" y="3124200"/>
            <a:ext cx="10972800" cy="1143000"/>
          </a:xfrm>
        </p:spPr>
        <p:txBody>
          <a:bodyPr/>
          <a:lstStyle>
            <a:lvl1pPr marL="0" indent="0" algn="ctr">
              <a:buNone/>
              <a:defRPr sz="2667">
                <a:solidFill>
                  <a:srgbClr val="005291"/>
                </a:solidFill>
              </a:defRPr>
            </a:lvl1pPr>
            <a:lvl2pPr marL="60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/>
              <a:t>Cliquez pour modifier le style des sous-titres du masque</a:t>
            </a:r>
            <a:endParaRPr lang="fr-FR" dirty="0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4267200"/>
            <a:ext cx="10972800" cy="838200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55" indent="0">
              <a:buNone/>
              <a:defRPr sz="1600"/>
            </a:lvl2pPr>
            <a:lvl3pPr marL="1219110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fr-CH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462997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32351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609600" y="768349"/>
            <a:ext cx="10972800" cy="984251"/>
          </a:xfrm>
        </p:spPr>
        <p:txBody>
          <a:bodyPr/>
          <a:lstStyle>
            <a:lvl1pPr>
              <a:defRPr sz="3733" cap="all"/>
            </a:lvl1pPr>
          </a:lstStyle>
          <a:p>
            <a:r>
              <a:rPr lang="fr-CH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74175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09600" y="1254129"/>
            <a:ext cx="10972800" cy="1470025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2724151"/>
            <a:ext cx="10972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96C"/>
                </a:solidFill>
              </a:defRPr>
            </a:lvl1pPr>
            <a:lvl2pPr marL="60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/>
              <a:t>Cliquez pour modifier le style des sous-titres du masque</a:t>
            </a:r>
            <a:endParaRPr lang="fr-FR" dirty="0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4476751"/>
            <a:ext cx="10972800" cy="838200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55" indent="0">
              <a:buNone/>
              <a:defRPr sz="1600"/>
            </a:lvl2pPr>
            <a:lvl3pPr marL="1219110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fr-CH" dirty="0"/>
              <a:t>Cliquez pour modifier les styles du texte du masque</a:t>
            </a: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half" idx="11"/>
          </p:nvPr>
        </p:nvSpPr>
        <p:spPr>
          <a:xfrm>
            <a:off x="609600" y="5314952"/>
            <a:ext cx="10972800" cy="847725"/>
          </a:xfrm>
        </p:spPr>
        <p:txBody>
          <a:bodyPr>
            <a:normAutofit/>
          </a:bodyPr>
          <a:lstStyle>
            <a:lvl1pPr marL="0" indent="0" algn="ctr">
              <a:buNone/>
              <a:defRPr sz="1867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55" indent="0">
              <a:buNone/>
              <a:defRPr sz="1600"/>
            </a:lvl2pPr>
            <a:lvl3pPr marL="1219110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fr-CH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383869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609600" y="1752603"/>
            <a:ext cx="10972800" cy="9525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96C"/>
                </a:solidFill>
              </a:defRPr>
            </a:lvl1pPr>
            <a:lvl2pPr marL="60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705101"/>
            <a:ext cx="10972800" cy="2609851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55" indent="0">
              <a:buNone/>
              <a:defRPr sz="1600"/>
            </a:lvl2pPr>
            <a:lvl3pPr marL="1219110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fr-CH" dirty="0"/>
              <a:t>Cliquez pour modifier les styles du texte du masque</a:t>
            </a:r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609600" y="768349"/>
            <a:ext cx="10972800" cy="984251"/>
          </a:xfrm>
        </p:spPr>
        <p:txBody>
          <a:bodyPr/>
          <a:lstStyle>
            <a:lvl1pPr>
              <a:defRPr sz="3733" cap="all"/>
            </a:lvl1pPr>
          </a:lstStyle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half" idx="11"/>
          </p:nvPr>
        </p:nvSpPr>
        <p:spPr>
          <a:xfrm>
            <a:off x="609600" y="5314952"/>
            <a:ext cx="10972800" cy="847725"/>
          </a:xfrm>
        </p:spPr>
        <p:txBody>
          <a:bodyPr>
            <a:normAutofit/>
          </a:bodyPr>
          <a:lstStyle>
            <a:lvl1pPr marL="0" indent="0" algn="l">
              <a:buNone/>
              <a:defRPr sz="1867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55" indent="0">
              <a:buNone/>
              <a:defRPr sz="1600"/>
            </a:lvl2pPr>
            <a:lvl3pPr marL="1219110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fr-CH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309067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768353"/>
            <a:ext cx="10972800" cy="982663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fr-CH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751017"/>
            <a:ext cx="10972800" cy="4411663"/>
          </a:xfrm>
        </p:spPr>
        <p:txBody>
          <a:bodyPr/>
          <a:lstStyle>
            <a:lvl1pPr>
              <a:defRPr>
                <a:solidFill>
                  <a:srgbClr val="005291"/>
                </a:solidFill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CH" dirty="0"/>
              <a:t>Cliquez pour modifier les styles du texte du masque</a:t>
            </a:r>
          </a:p>
          <a:p>
            <a:pPr lvl="1"/>
            <a:r>
              <a:rPr lang="fr-CH" dirty="0"/>
              <a:t>Deuxième niveau</a:t>
            </a:r>
          </a:p>
          <a:p>
            <a:pPr lvl="2"/>
            <a:r>
              <a:rPr lang="fr-CH" dirty="0"/>
              <a:t>Troisième niveau</a:t>
            </a:r>
          </a:p>
          <a:p>
            <a:pPr lvl="3"/>
            <a:r>
              <a:rPr lang="fr-CH" dirty="0"/>
              <a:t>Quatrième niveau</a:t>
            </a:r>
          </a:p>
          <a:p>
            <a:pPr lvl="4"/>
            <a:r>
              <a:rPr lang="fr-CH" dirty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86015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4406901"/>
            <a:ext cx="11070168" cy="1362075"/>
          </a:xfrm>
        </p:spPr>
        <p:txBody>
          <a:bodyPr anchor="t"/>
          <a:lstStyle>
            <a:lvl1pPr algn="ctr">
              <a:defRPr sz="3733" b="0" i="0" cap="all" baseline="0"/>
            </a:lvl1pPr>
          </a:lstStyle>
          <a:p>
            <a:r>
              <a:rPr lang="fr-CH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2906713"/>
            <a:ext cx="11070168" cy="1500187"/>
          </a:xfrm>
        </p:spPr>
        <p:txBody>
          <a:bodyPr anchor="b">
            <a:normAutofit/>
          </a:bodyPr>
          <a:lstStyle>
            <a:lvl1pPr marL="0" indent="0" algn="ctr">
              <a:buNone/>
              <a:defRPr sz="2667" b="1" i="0">
                <a:solidFill>
                  <a:srgbClr val="005291"/>
                </a:solidFill>
                <a:latin typeface="Arial"/>
              </a:defRPr>
            </a:lvl1pPr>
            <a:lvl2pPr marL="60955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1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6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362361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768349"/>
            <a:ext cx="10972800" cy="831851"/>
          </a:xfrm>
        </p:spPr>
        <p:txBody>
          <a:bodyPr/>
          <a:lstStyle>
            <a:lvl1pPr>
              <a:defRPr cap="all"/>
            </a:lvl1pPr>
          </a:lstStyle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62475"/>
          </a:xfrm>
        </p:spPr>
        <p:txBody>
          <a:bodyPr/>
          <a:lstStyle>
            <a:lvl1pPr>
              <a:defRPr sz="2667">
                <a:latin typeface="Arial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CH" dirty="0"/>
              <a:t>Cliquez pour modifier les styles du texte du masque</a:t>
            </a:r>
          </a:p>
          <a:p>
            <a:pPr lvl="1"/>
            <a:r>
              <a:rPr lang="fr-CH" dirty="0"/>
              <a:t>Deuxième niveau</a:t>
            </a:r>
          </a:p>
          <a:p>
            <a:pPr lvl="2"/>
            <a:r>
              <a:rPr lang="fr-CH" dirty="0"/>
              <a:t>Troisième niveau</a:t>
            </a:r>
          </a:p>
          <a:p>
            <a:pPr lvl="3"/>
            <a:r>
              <a:rPr lang="fr-CH" dirty="0"/>
              <a:t>Quatrième niveau</a:t>
            </a:r>
          </a:p>
          <a:p>
            <a:pPr lvl="4"/>
            <a:r>
              <a:rPr lang="fr-CH" dirty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62475"/>
          </a:xfrm>
        </p:spPr>
        <p:txBody>
          <a:bodyPr/>
          <a:lstStyle>
            <a:lvl1pPr>
              <a:defRPr sz="2667">
                <a:latin typeface="Arial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CH" dirty="0"/>
              <a:t>Cliquez pour modifier les styles du texte du masque</a:t>
            </a:r>
          </a:p>
          <a:p>
            <a:pPr lvl="1"/>
            <a:r>
              <a:rPr lang="fr-CH" dirty="0"/>
              <a:t>Deuxième niveau</a:t>
            </a:r>
          </a:p>
          <a:p>
            <a:pPr lvl="2"/>
            <a:r>
              <a:rPr lang="fr-CH" dirty="0"/>
              <a:t>Troisième niveau</a:t>
            </a:r>
          </a:p>
          <a:p>
            <a:pPr lvl="3"/>
            <a:r>
              <a:rPr lang="fr-CH" dirty="0"/>
              <a:t>Quatrième niveau</a:t>
            </a:r>
          </a:p>
          <a:p>
            <a:pPr lvl="4"/>
            <a:r>
              <a:rPr lang="fr-CH" dirty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32484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768349"/>
            <a:ext cx="10972800" cy="766763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2"/>
            <a:ext cx="5386917" cy="761999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297112"/>
            <a:ext cx="5386917" cy="3865563"/>
          </a:xfrm>
        </p:spPr>
        <p:txBody>
          <a:bodyPr/>
          <a:lstStyle>
            <a:lvl1pPr>
              <a:defRPr sz="2667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CH" dirty="0"/>
              <a:t>Cliquez pour modifier les styles du texte du masque</a:t>
            </a:r>
          </a:p>
          <a:p>
            <a:pPr lvl="1"/>
            <a:r>
              <a:rPr lang="fr-CH" dirty="0"/>
              <a:t>Deuxième niveau</a:t>
            </a:r>
          </a:p>
          <a:p>
            <a:pPr lvl="2"/>
            <a:r>
              <a:rPr lang="fr-CH" dirty="0"/>
              <a:t>Troisième niveau</a:t>
            </a:r>
          </a:p>
          <a:p>
            <a:pPr lvl="3"/>
            <a:r>
              <a:rPr lang="fr-CH" dirty="0"/>
              <a:t>Quatrième niveau</a:t>
            </a:r>
          </a:p>
          <a:p>
            <a:pPr lvl="4"/>
            <a:r>
              <a:rPr lang="fr-CH" dirty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72" y="1535112"/>
            <a:ext cx="5389033" cy="761999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72" y="2297112"/>
            <a:ext cx="5389033" cy="3865563"/>
          </a:xfrm>
        </p:spPr>
        <p:txBody>
          <a:bodyPr/>
          <a:lstStyle>
            <a:lvl1pPr>
              <a:defRPr sz="2667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CH" dirty="0"/>
              <a:t>Cliquez pour modifier les styles du texte du masque</a:t>
            </a:r>
          </a:p>
          <a:p>
            <a:pPr lvl="1"/>
            <a:r>
              <a:rPr lang="fr-CH" dirty="0"/>
              <a:t>Deuxième niveau</a:t>
            </a:r>
          </a:p>
          <a:p>
            <a:pPr lvl="2"/>
            <a:r>
              <a:rPr lang="fr-CH" dirty="0"/>
              <a:t>Troisième niveau</a:t>
            </a:r>
          </a:p>
          <a:p>
            <a:pPr lvl="3"/>
            <a:r>
              <a:rPr lang="fr-CH" dirty="0"/>
              <a:t>Quatrième niveau</a:t>
            </a:r>
          </a:p>
          <a:p>
            <a:pPr lvl="4"/>
            <a:r>
              <a:rPr lang="fr-CH" dirty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87210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768352"/>
            <a:ext cx="6815667" cy="5394325"/>
          </a:xfr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fr-CH" dirty="0"/>
              <a:t>Cliquez pour modifier les styles du texte du masque</a:t>
            </a:r>
          </a:p>
          <a:p>
            <a:pPr lvl="1"/>
            <a:r>
              <a:rPr lang="fr-CH" dirty="0"/>
              <a:t>Deuxième niveau</a:t>
            </a:r>
          </a:p>
          <a:p>
            <a:pPr lvl="2"/>
            <a:r>
              <a:rPr lang="fr-CH" dirty="0"/>
              <a:t>Troisième niveau</a:t>
            </a:r>
          </a:p>
          <a:p>
            <a:pPr lvl="3"/>
            <a:r>
              <a:rPr lang="fr-CH" dirty="0"/>
              <a:t>Quatrième niveau</a:t>
            </a:r>
          </a:p>
          <a:p>
            <a:pPr lvl="4"/>
            <a:r>
              <a:rPr lang="fr-CH" dirty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3" y="1435100"/>
            <a:ext cx="4011084" cy="4727575"/>
          </a:xfrm>
        </p:spPr>
        <p:txBody>
          <a:bodyPr>
            <a:normAutofit/>
          </a:bodyPr>
          <a:lstStyle>
            <a:lvl1pPr marL="0" indent="0">
              <a:buNone/>
              <a:defRPr sz="1867" b="0" i="0">
                <a:solidFill>
                  <a:schemeClr val="tx1"/>
                </a:solidFill>
                <a:latin typeface="Times"/>
                <a:cs typeface="Times"/>
              </a:defRPr>
            </a:lvl1pPr>
            <a:lvl2pPr marL="609555" indent="0">
              <a:buNone/>
              <a:defRPr sz="1600"/>
            </a:lvl2pPr>
            <a:lvl3pPr marL="1219110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4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3EC3-4294-4BD2-ADDD-12F6E7B95067}" type="datetimeFigureOut">
              <a:rPr lang="de-DE" smtClean="0"/>
              <a:t>02.07.2021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A135-D12E-40AB-B14A-AE8CBCEA92A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158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0" i="0" cap="all" baseline="0"/>
            </a:lvl1pPr>
          </a:lstStyle>
          <a:p>
            <a:r>
              <a:rPr lang="fr-CH"/>
              <a:t>Cliquez et modifiez le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768353"/>
            <a:ext cx="7315200" cy="3959225"/>
          </a:xfrm>
        </p:spPr>
        <p:txBody>
          <a:bodyPr rtlCol="0">
            <a:normAutofit/>
          </a:bodyPr>
          <a:lstStyle>
            <a:lvl1pPr marL="0" indent="0">
              <a:buNone/>
              <a:defRPr sz="2667"/>
            </a:lvl1pPr>
            <a:lvl2pPr marL="609555" indent="0">
              <a:buNone/>
              <a:defRPr sz="3733"/>
            </a:lvl2pPr>
            <a:lvl3pPr marL="1219110" indent="0">
              <a:buNone/>
              <a:defRPr sz="3200"/>
            </a:lvl3pPr>
            <a:lvl4pPr marL="1828664" indent="0">
              <a:buNone/>
              <a:defRPr sz="2667"/>
            </a:lvl4pPr>
            <a:lvl5pPr marL="2438218" indent="0">
              <a:buNone/>
              <a:defRPr sz="2667"/>
            </a:lvl5pPr>
            <a:lvl6pPr marL="3047772" indent="0">
              <a:buNone/>
              <a:defRPr sz="2667"/>
            </a:lvl6pPr>
            <a:lvl7pPr marL="3657327" indent="0">
              <a:buNone/>
              <a:defRPr sz="2667"/>
            </a:lvl7pPr>
            <a:lvl8pPr marL="4266880" indent="0">
              <a:buNone/>
              <a:defRPr sz="2667"/>
            </a:lvl8pPr>
            <a:lvl9pPr marL="4876435" indent="0">
              <a:buNone/>
              <a:defRPr sz="2667"/>
            </a:lvl9pPr>
          </a:lstStyle>
          <a:p>
            <a:pPr lvl="0"/>
            <a:r>
              <a:rPr lang="fr-CH" noProof="0" dirty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795337"/>
          </a:xfrm>
        </p:spPr>
        <p:txBody>
          <a:bodyPr>
            <a:normAutofit/>
          </a:bodyPr>
          <a:lstStyle>
            <a:lvl1pPr marL="0" indent="0">
              <a:buNone/>
              <a:defRPr sz="1867" b="0" i="0">
                <a:solidFill>
                  <a:schemeClr val="tx1"/>
                </a:solidFill>
                <a:latin typeface="Times"/>
                <a:cs typeface="Times"/>
              </a:defRPr>
            </a:lvl1pPr>
            <a:lvl2pPr marL="609555" indent="0">
              <a:buNone/>
              <a:defRPr sz="1600"/>
            </a:lvl2pPr>
            <a:lvl3pPr marL="1219110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576597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 userDrawn="1"/>
        </p:nvSpPr>
        <p:spPr>
          <a:xfrm>
            <a:off x="4" y="0"/>
            <a:ext cx="2735609" cy="6858000"/>
          </a:xfrm>
          <a:prstGeom prst="rect">
            <a:avLst/>
          </a:prstGeom>
          <a:solidFill>
            <a:srgbClr val="CA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43340" y="594359"/>
            <a:ext cx="2496277" cy="2286000"/>
          </a:xfrm>
        </p:spPr>
        <p:txBody>
          <a:bodyPr anchor="b">
            <a:normAutofit/>
          </a:bodyPr>
          <a:lstStyle>
            <a:lvl1pPr algn="l">
              <a:defRPr sz="3600" b="0" cap="none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40" y="2926083"/>
            <a:ext cx="2496277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67">
                <a:solidFill>
                  <a:srgbClr val="FFFFFF"/>
                </a:solidFill>
              </a:defRPr>
            </a:lvl1pPr>
            <a:lvl2pPr marL="457167" indent="0">
              <a:buNone/>
              <a:defRPr sz="12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r>
              <a:rPr lang="it-IT" dirty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550544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478" y="7295"/>
            <a:ext cx="2735609" cy="6858000"/>
          </a:xfrm>
          <a:prstGeom prst="rect">
            <a:avLst/>
          </a:prstGeom>
          <a:solidFill>
            <a:srgbClr val="CA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3340" y="594359"/>
            <a:ext cx="2496277" cy="2286000"/>
          </a:xfrm>
        </p:spPr>
        <p:txBody>
          <a:bodyPr anchor="b">
            <a:normAutofit/>
          </a:bodyPr>
          <a:lstStyle>
            <a:lvl1pPr algn="l">
              <a:defRPr sz="3600" b="0" cap="none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560" y="164640"/>
            <a:ext cx="9235440" cy="666027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40" y="2926083"/>
            <a:ext cx="2496277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67">
                <a:solidFill>
                  <a:srgbClr val="FFFFFF"/>
                </a:solidFill>
              </a:defRPr>
            </a:lvl1pPr>
            <a:lvl2pPr marL="457167" indent="0">
              <a:buNone/>
              <a:defRPr sz="12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8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525344"/>
            <a:ext cx="683568" cy="321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61709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01AF1E-E828-461C-B4CF-0D0AE970A2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6183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A0641EE-55D7-4ED9-AAD6-78164150C3B1}" type="datetimeFigureOut">
              <a:rPr lang="en-GB"/>
              <a:pPr>
                <a:defRPr/>
              </a:pPr>
              <a:t>02/07/2021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724FA-927B-4D97-9C7B-D1B477EBC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6183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D23F4-95D6-4809-A63C-991CD13A9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6183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7F03F7E-C245-4066-9CF9-E0123F7B5F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8356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" y="-33091"/>
            <a:ext cx="271128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80" y="264532"/>
            <a:ext cx="2153635" cy="2981597"/>
          </a:xfrm>
        </p:spPr>
        <p:txBody>
          <a:bodyPr anchor="b">
            <a:normAutofit/>
          </a:bodyPr>
          <a:lstStyle>
            <a:lvl1pPr>
              <a:defRPr sz="2400" b="1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1788" y="3874504"/>
            <a:ext cx="2104529" cy="2234867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167" indent="0">
              <a:buNone/>
              <a:defRPr sz="12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5" y="6459788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846CE7D5-CF57-46EF-B807-FDD0502418D4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8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525344"/>
            <a:ext cx="683568" cy="321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88603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" y="-33091"/>
            <a:ext cx="271128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80" y="264532"/>
            <a:ext cx="2153635" cy="2981597"/>
          </a:xfrm>
        </p:spPr>
        <p:txBody>
          <a:bodyPr anchor="b">
            <a:normAutofit/>
          </a:bodyPr>
          <a:lstStyle>
            <a:lvl1pPr>
              <a:defRPr sz="2400" b="1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1788" y="3874504"/>
            <a:ext cx="2104529" cy="2234867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167" indent="0">
              <a:buNone/>
              <a:defRPr sz="12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5" y="6459788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846CE7D5-CF57-46EF-B807-FDD0502418D4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8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525344"/>
            <a:ext cx="683568" cy="321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86497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0807-3059-8147-B57D-07E4A854E6AD}" type="datetimeFigureOut">
              <a:rPr lang="it-IT" smtClean="0"/>
              <a:t>02/07/2021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0523-7F0E-D04E-8641-B6163B79E13E}" type="slidenum">
              <a:rPr lang="it-IT" smtClean="0"/>
              <a:t>‹#›</a:t>
            </a:fld>
            <a:endParaRPr lang="it-IT"/>
          </a:p>
        </p:txBody>
      </p:sp>
      <p:sp>
        <p:nvSpPr>
          <p:cNvPr id="7" name="Segnaposto contenuto 6"/>
          <p:cNvSpPr>
            <a:spLocks noGrp="1"/>
          </p:cNvSpPr>
          <p:nvPr>
            <p:ph sz="quarter" idx="13"/>
          </p:nvPr>
        </p:nvSpPr>
        <p:spPr>
          <a:xfrm>
            <a:off x="962025" y="1087439"/>
            <a:ext cx="914400" cy="914400"/>
          </a:xfrm>
        </p:spPr>
        <p:txBody>
          <a:bodyPr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234412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0807-3059-8147-B57D-07E4A854E6AD}" type="datetimeFigureOut">
              <a:rPr lang="it-IT" smtClean="0"/>
              <a:t>02/07/2021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0523-7F0E-D04E-8641-B6163B79E13E}" type="slidenum">
              <a:rPr lang="it-IT" smtClean="0"/>
              <a:t>‹#›</a:t>
            </a:fld>
            <a:endParaRPr lang="it-IT"/>
          </a:p>
        </p:txBody>
      </p:sp>
      <p:sp>
        <p:nvSpPr>
          <p:cNvPr id="7" name="Segnaposto titolo 1"/>
          <p:cNvSpPr>
            <a:spLocks noGrp="1"/>
          </p:cNvSpPr>
          <p:nvPr>
            <p:ph type="title"/>
          </p:nvPr>
        </p:nvSpPr>
        <p:spPr>
          <a:xfrm>
            <a:off x="1931729" y="454187"/>
            <a:ext cx="10019527" cy="723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18485164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91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3EC3-4294-4BD2-ADDD-12F6E7B95067}" type="datetimeFigureOut">
              <a:rPr lang="de-DE" smtClean="0"/>
              <a:t>02.07.2021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A135-D12E-40AB-B14A-AE8CBCEA92A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8948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3EC3-4294-4BD2-ADDD-12F6E7B95067}" type="datetimeFigureOut">
              <a:rPr lang="de-DE" smtClean="0"/>
              <a:t>02.07.2021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A135-D12E-40AB-B14A-AE8CBCEA92A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0315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3EC3-4294-4BD2-ADDD-12F6E7B95067}" type="datetimeFigureOut">
              <a:rPr lang="de-DE" smtClean="0"/>
              <a:t>02.07.2021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A135-D12E-40AB-B14A-AE8CBCEA92A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8157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3EC3-4294-4BD2-ADDD-12F6E7B95067}" type="datetimeFigureOut">
              <a:rPr lang="de-DE" smtClean="0"/>
              <a:t>02.07.2021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A135-D12E-40AB-B14A-AE8CBCEA92A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4713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53EC3-4294-4BD2-ADDD-12F6E7B95067}" type="datetimeFigureOut">
              <a:rPr lang="de-DE" smtClean="0"/>
              <a:t>02.07.2021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8A135-D12E-40AB-B14A-AE8CBCEA92A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1668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69538F3-978A-254E-94F7-7E34E98E08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62A6E7-BFF7-C64A-B740-3A701A150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992" y="1024761"/>
            <a:ext cx="11539331" cy="665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1DF8A-8FDE-D94C-B40E-8EB51E931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7992" y="1825625"/>
            <a:ext cx="11539331" cy="4667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633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p:transition spd="slow" advClick="0">
    <p:fade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bg1"/>
          </a:solidFill>
          <a:latin typeface="Avenir Medium" panose="02000503020000020003" pitchFamily="2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Avenir Book" panose="02000503020000020003" pitchFamily="2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Avenir Book" panose="02000503020000020003" pitchFamily="2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Avenir Book" panose="02000503020000020003" pitchFamily="2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venir Book" panose="02000503020000020003" pitchFamily="2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venir Book" panose="02000503020000020003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8D2D8D4-E77C-4FCE-8515-6812FD792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7484"/>
            <a:ext cx="109728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/>
              <a:t>CLICK TO add a TITLE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DFC49E15-05A2-4988-B970-99B1B79F45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750485"/>
            <a:ext cx="10972800" cy="4345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Click to add a sub-title</a:t>
            </a:r>
          </a:p>
          <a:p>
            <a:pPr lvl="1"/>
            <a:r>
              <a:rPr lang="fr-FR" altLang="en-US"/>
              <a:t>Second level</a:t>
            </a:r>
          </a:p>
          <a:p>
            <a:pPr lvl="2"/>
            <a:r>
              <a:rPr lang="fr-FR" altLang="en-US"/>
              <a:t>Third level</a:t>
            </a:r>
          </a:p>
          <a:p>
            <a:pPr lvl="3"/>
            <a:r>
              <a:rPr lang="fr-CH" altLang="en-US"/>
              <a:t>Fourth level</a:t>
            </a:r>
            <a:endParaRPr lang="fr-FR" altLang="en-US"/>
          </a:p>
          <a:p>
            <a:pPr lvl="4"/>
            <a:r>
              <a:rPr lang="fr-FR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6462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</p:sldLayoutIdLst>
  <p:hf hdr="0" ftr="0"/>
  <p:txStyles>
    <p:titleStyle>
      <a:lvl1pPr algn="ctr" defTabSz="609585" rtl="0" eaLnBrk="0" fontAlgn="base" hangingPunct="0">
        <a:spcBef>
          <a:spcPct val="0"/>
        </a:spcBef>
        <a:spcAft>
          <a:spcPct val="0"/>
        </a:spcAft>
        <a:defRPr sz="3733" kern="1200" cap="all">
          <a:solidFill>
            <a:srgbClr val="CE003C"/>
          </a:solidFill>
          <a:latin typeface="Arial"/>
          <a:ea typeface="ＭＳ Ｐゴシック" pitchFamily="-65" charset="-128"/>
          <a:cs typeface="Arial"/>
        </a:defRPr>
      </a:lvl1pPr>
      <a:lvl2pPr algn="ctr" defTabSz="609585" rtl="0" eaLnBrk="0" fontAlgn="base" hangingPunct="0">
        <a:spcBef>
          <a:spcPct val="0"/>
        </a:spcBef>
        <a:spcAft>
          <a:spcPct val="0"/>
        </a:spcAft>
        <a:defRPr sz="3733">
          <a:solidFill>
            <a:srgbClr val="CE003C"/>
          </a:solidFill>
          <a:latin typeface="Arial" pitchFamily="-65" charset="0"/>
          <a:ea typeface="ＭＳ Ｐゴシック" pitchFamily="-65" charset="-128"/>
          <a:cs typeface="Arial" pitchFamily="34" charset="0"/>
        </a:defRPr>
      </a:lvl2pPr>
      <a:lvl3pPr algn="ctr" defTabSz="609585" rtl="0" eaLnBrk="0" fontAlgn="base" hangingPunct="0">
        <a:spcBef>
          <a:spcPct val="0"/>
        </a:spcBef>
        <a:spcAft>
          <a:spcPct val="0"/>
        </a:spcAft>
        <a:defRPr sz="3733">
          <a:solidFill>
            <a:srgbClr val="CE003C"/>
          </a:solidFill>
          <a:latin typeface="Arial" pitchFamily="-65" charset="0"/>
          <a:ea typeface="ＭＳ Ｐゴシック" pitchFamily="-65" charset="-128"/>
          <a:cs typeface="Arial" pitchFamily="34" charset="0"/>
        </a:defRPr>
      </a:lvl3pPr>
      <a:lvl4pPr algn="ctr" defTabSz="609585" rtl="0" eaLnBrk="0" fontAlgn="base" hangingPunct="0">
        <a:spcBef>
          <a:spcPct val="0"/>
        </a:spcBef>
        <a:spcAft>
          <a:spcPct val="0"/>
        </a:spcAft>
        <a:defRPr sz="3733">
          <a:solidFill>
            <a:srgbClr val="CE003C"/>
          </a:solidFill>
          <a:latin typeface="Arial" pitchFamily="-65" charset="0"/>
          <a:ea typeface="ＭＳ Ｐゴシック" pitchFamily="-65" charset="-128"/>
          <a:cs typeface="Arial" pitchFamily="34" charset="0"/>
        </a:defRPr>
      </a:lvl4pPr>
      <a:lvl5pPr algn="ctr" defTabSz="609585" rtl="0" eaLnBrk="0" fontAlgn="base" hangingPunct="0">
        <a:spcBef>
          <a:spcPct val="0"/>
        </a:spcBef>
        <a:spcAft>
          <a:spcPct val="0"/>
        </a:spcAft>
        <a:defRPr sz="3733">
          <a:solidFill>
            <a:srgbClr val="CE003C"/>
          </a:solidFill>
          <a:latin typeface="Arial" pitchFamily="-65" charset="0"/>
          <a:ea typeface="ＭＳ Ｐゴシック" pitchFamily="-65" charset="-128"/>
          <a:cs typeface="Arial" pitchFamily="34" charset="0"/>
        </a:defRPr>
      </a:lvl5pPr>
      <a:lvl6pPr marL="609585" algn="ctr" defTabSz="609585" rtl="0" fontAlgn="base">
        <a:spcBef>
          <a:spcPct val="0"/>
        </a:spcBef>
        <a:spcAft>
          <a:spcPct val="0"/>
        </a:spcAft>
        <a:defRPr sz="3733">
          <a:solidFill>
            <a:srgbClr val="CE003C"/>
          </a:solidFill>
          <a:latin typeface="Arial" pitchFamily="-65" charset="0"/>
          <a:ea typeface="ＭＳ Ｐゴシック" pitchFamily="-65" charset="-128"/>
        </a:defRPr>
      </a:lvl6pPr>
      <a:lvl7pPr marL="1219170" algn="ctr" defTabSz="609585" rtl="0" fontAlgn="base">
        <a:spcBef>
          <a:spcPct val="0"/>
        </a:spcBef>
        <a:spcAft>
          <a:spcPct val="0"/>
        </a:spcAft>
        <a:defRPr sz="3733">
          <a:solidFill>
            <a:srgbClr val="CE003C"/>
          </a:solidFill>
          <a:latin typeface="Arial" pitchFamily="-65" charset="0"/>
          <a:ea typeface="ＭＳ Ｐゴシック" pitchFamily="-65" charset="-128"/>
        </a:defRPr>
      </a:lvl7pPr>
      <a:lvl8pPr marL="1828754" algn="ctr" defTabSz="609585" rtl="0" fontAlgn="base">
        <a:spcBef>
          <a:spcPct val="0"/>
        </a:spcBef>
        <a:spcAft>
          <a:spcPct val="0"/>
        </a:spcAft>
        <a:defRPr sz="3733">
          <a:solidFill>
            <a:srgbClr val="CE003C"/>
          </a:solidFill>
          <a:latin typeface="Arial" pitchFamily="-65" charset="0"/>
          <a:ea typeface="ＭＳ Ｐゴシック" pitchFamily="-65" charset="-128"/>
        </a:defRPr>
      </a:lvl8pPr>
      <a:lvl9pPr marL="2438339" algn="ctr" defTabSz="609585" rtl="0" fontAlgn="base">
        <a:spcBef>
          <a:spcPct val="0"/>
        </a:spcBef>
        <a:spcAft>
          <a:spcPct val="0"/>
        </a:spcAft>
        <a:defRPr sz="3733">
          <a:solidFill>
            <a:srgbClr val="CE003C"/>
          </a:solidFill>
          <a:latin typeface="Arial" pitchFamily="-65" charset="0"/>
          <a:ea typeface="ＭＳ Ｐゴシック" pitchFamily="-65" charset="-128"/>
        </a:defRPr>
      </a:lvl9pPr>
    </p:titleStyle>
    <p:bodyStyle>
      <a:lvl1pPr marL="457189" indent="-457189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b="1" kern="1200">
          <a:solidFill>
            <a:srgbClr val="005291"/>
          </a:solidFill>
          <a:latin typeface="Arial"/>
          <a:ea typeface="ＭＳ Ｐゴシック" pitchFamily="-65" charset="-128"/>
          <a:cs typeface="Arial Bold"/>
        </a:defRPr>
      </a:lvl1pPr>
      <a:lvl2pPr marL="990575" indent="-380990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Times"/>
          <a:ea typeface="Times" pitchFamily="-65" charset="0"/>
          <a:cs typeface="Times"/>
        </a:defRPr>
      </a:lvl2pPr>
      <a:lvl3pPr marL="1523962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Times"/>
          <a:ea typeface="Times" pitchFamily="-65" charset="0"/>
          <a:cs typeface="Times"/>
        </a:defRPr>
      </a:lvl3pPr>
      <a:lvl4pPr marL="2133547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Times"/>
          <a:ea typeface="Times" pitchFamily="-65" charset="0"/>
          <a:cs typeface="Times"/>
        </a:defRPr>
      </a:lvl4pPr>
      <a:lvl5pPr marL="2743131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imes"/>
          <a:ea typeface="Times" pitchFamily="-65" charset="0"/>
          <a:cs typeface="Time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13079" y="478367"/>
            <a:ext cx="11165994" cy="5901578"/>
          </a:xfrm>
          <a:custGeom>
            <a:avLst/>
            <a:gdLst/>
            <a:ahLst/>
            <a:cxnLst/>
            <a:rect l="l" t="t" r="r" b="b"/>
            <a:pathLst>
              <a:path w="9211945" h="6688455">
                <a:moveTo>
                  <a:pt x="8098078" y="0"/>
                </a:moveTo>
                <a:lnTo>
                  <a:pt x="1113739" y="0"/>
                </a:lnTo>
                <a:lnTo>
                  <a:pt x="1065427" y="1029"/>
                </a:lnTo>
                <a:lnTo>
                  <a:pt x="1017641" y="4091"/>
                </a:lnTo>
                <a:lnTo>
                  <a:pt x="970423" y="9143"/>
                </a:lnTo>
                <a:lnTo>
                  <a:pt x="923813" y="16143"/>
                </a:lnTo>
                <a:lnTo>
                  <a:pt x="877855" y="25049"/>
                </a:lnTo>
                <a:lnTo>
                  <a:pt x="832590" y="35820"/>
                </a:lnTo>
                <a:lnTo>
                  <a:pt x="788059" y="48414"/>
                </a:lnTo>
                <a:lnTo>
                  <a:pt x="744305" y="62789"/>
                </a:lnTo>
                <a:lnTo>
                  <a:pt x="701369" y="78902"/>
                </a:lnTo>
                <a:lnTo>
                  <a:pt x="659293" y="96713"/>
                </a:lnTo>
                <a:lnTo>
                  <a:pt x="618119" y="116180"/>
                </a:lnTo>
                <a:lnTo>
                  <a:pt x="577889" y="137260"/>
                </a:lnTo>
                <a:lnTo>
                  <a:pt x="538644" y="159912"/>
                </a:lnTo>
                <a:lnTo>
                  <a:pt x="500426" y="184094"/>
                </a:lnTo>
                <a:lnTo>
                  <a:pt x="463277" y="209764"/>
                </a:lnTo>
                <a:lnTo>
                  <a:pt x="427238" y="236880"/>
                </a:lnTo>
                <a:lnTo>
                  <a:pt x="392353" y="265401"/>
                </a:lnTo>
                <a:lnTo>
                  <a:pt x="358661" y="295284"/>
                </a:lnTo>
                <a:lnTo>
                  <a:pt x="326206" y="326488"/>
                </a:lnTo>
                <a:lnTo>
                  <a:pt x="295029" y="358972"/>
                </a:lnTo>
                <a:lnTo>
                  <a:pt x="265171" y="392692"/>
                </a:lnTo>
                <a:lnTo>
                  <a:pt x="236675" y="427608"/>
                </a:lnTo>
                <a:lnTo>
                  <a:pt x="209582" y="463677"/>
                </a:lnTo>
                <a:lnTo>
                  <a:pt x="183934" y="500859"/>
                </a:lnTo>
                <a:lnTo>
                  <a:pt x="159774" y="539110"/>
                </a:lnTo>
                <a:lnTo>
                  <a:pt x="137141" y="578389"/>
                </a:lnTo>
                <a:lnTo>
                  <a:pt x="116079" y="618654"/>
                </a:lnTo>
                <a:lnTo>
                  <a:pt x="96630" y="659864"/>
                </a:lnTo>
                <a:lnTo>
                  <a:pt x="78834" y="701976"/>
                </a:lnTo>
                <a:lnTo>
                  <a:pt x="62734" y="744949"/>
                </a:lnTo>
                <a:lnTo>
                  <a:pt x="48372" y="788741"/>
                </a:lnTo>
                <a:lnTo>
                  <a:pt x="35789" y="833310"/>
                </a:lnTo>
                <a:lnTo>
                  <a:pt x="25028" y="878615"/>
                </a:lnTo>
                <a:lnTo>
                  <a:pt x="16129" y="924613"/>
                </a:lnTo>
                <a:lnTo>
                  <a:pt x="9135" y="971262"/>
                </a:lnTo>
                <a:lnTo>
                  <a:pt x="4088" y="1018522"/>
                </a:lnTo>
                <a:lnTo>
                  <a:pt x="1028" y="1066349"/>
                </a:lnTo>
                <a:lnTo>
                  <a:pt x="0" y="1114703"/>
                </a:lnTo>
                <a:lnTo>
                  <a:pt x="0" y="5573397"/>
                </a:lnTo>
                <a:lnTo>
                  <a:pt x="1028" y="5621751"/>
                </a:lnTo>
                <a:lnTo>
                  <a:pt x="4088" y="5669578"/>
                </a:lnTo>
                <a:lnTo>
                  <a:pt x="9135" y="5716838"/>
                </a:lnTo>
                <a:lnTo>
                  <a:pt x="16129" y="5763487"/>
                </a:lnTo>
                <a:lnTo>
                  <a:pt x="25028" y="5809485"/>
                </a:lnTo>
                <a:lnTo>
                  <a:pt x="35789" y="5854790"/>
                </a:lnTo>
                <a:lnTo>
                  <a:pt x="48372" y="5899359"/>
                </a:lnTo>
                <a:lnTo>
                  <a:pt x="62734" y="5943151"/>
                </a:lnTo>
                <a:lnTo>
                  <a:pt x="78834" y="5986124"/>
                </a:lnTo>
                <a:lnTo>
                  <a:pt x="96630" y="6028237"/>
                </a:lnTo>
                <a:lnTo>
                  <a:pt x="116079" y="6069446"/>
                </a:lnTo>
                <a:lnTo>
                  <a:pt x="137141" y="6109712"/>
                </a:lnTo>
                <a:lnTo>
                  <a:pt x="159774" y="6148991"/>
                </a:lnTo>
                <a:lnTo>
                  <a:pt x="183934" y="6187242"/>
                </a:lnTo>
                <a:lnTo>
                  <a:pt x="209582" y="6224423"/>
                </a:lnTo>
                <a:lnTo>
                  <a:pt x="236675" y="6260493"/>
                </a:lnTo>
                <a:lnTo>
                  <a:pt x="265171" y="6295409"/>
                </a:lnTo>
                <a:lnTo>
                  <a:pt x="295029" y="6329129"/>
                </a:lnTo>
                <a:lnTo>
                  <a:pt x="326206" y="6361612"/>
                </a:lnTo>
                <a:lnTo>
                  <a:pt x="358661" y="6392817"/>
                </a:lnTo>
                <a:lnTo>
                  <a:pt x="392353" y="6422700"/>
                </a:lnTo>
                <a:lnTo>
                  <a:pt x="427238" y="6451221"/>
                </a:lnTo>
                <a:lnTo>
                  <a:pt x="463277" y="6478337"/>
                </a:lnTo>
                <a:lnTo>
                  <a:pt x="500426" y="6504007"/>
                </a:lnTo>
                <a:lnTo>
                  <a:pt x="538644" y="6528189"/>
                </a:lnTo>
                <a:lnTo>
                  <a:pt x="577889" y="6550841"/>
                </a:lnTo>
                <a:lnTo>
                  <a:pt x="618119" y="6571921"/>
                </a:lnTo>
                <a:lnTo>
                  <a:pt x="659293" y="6591388"/>
                </a:lnTo>
                <a:lnTo>
                  <a:pt x="701369" y="6609199"/>
                </a:lnTo>
                <a:lnTo>
                  <a:pt x="744305" y="6625312"/>
                </a:lnTo>
                <a:lnTo>
                  <a:pt x="788059" y="6639687"/>
                </a:lnTo>
                <a:lnTo>
                  <a:pt x="832590" y="6652281"/>
                </a:lnTo>
                <a:lnTo>
                  <a:pt x="877855" y="6663052"/>
                </a:lnTo>
                <a:lnTo>
                  <a:pt x="923813" y="6671958"/>
                </a:lnTo>
                <a:lnTo>
                  <a:pt x="970423" y="6678958"/>
                </a:lnTo>
                <a:lnTo>
                  <a:pt x="1017641" y="6684010"/>
                </a:lnTo>
                <a:lnTo>
                  <a:pt x="1065427" y="6687072"/>
                </a:lnTo>
                <a:lnTo>
                  <a:pt x="1113739" y="6688101"/>
                </a:lnTo>
                <a:lnTo>
                  <a:pt x="8098078" y="6688101"/>
                </a:lnTo>
                <a:lnTo>
                  <a:pt x="8146390" y="6687072"/>
                </a:lnTo>
                <a:lnTo>
                  <a:pt x="8194176" y="6684010"/>
                </a:lnTo>
                <a:lnTo>
                  <a:pt x="8241395" y="6678958"/>
                </a:lnTo>
                <a:lnTo>
                  <a:pt x="8288004" y="6671958"/>
                </a:lnTo>
                <a:lnTo>
                  <a:pt x="8333962" y="6663052"/>
                </a:lnTo>
                <a:lnTo>
                  <a:pt x="8379227" y="6652281"/>
                </a:lnTo>
                <a:lnTo>
                  <a:pt x="8423758" y="6639687"/>
                </a:lnTo>
                <a:lnTo>
                  <a:pt x="8467512" y="6625312"/>
                </a:lnTo>
                <a:lnTo>
                  <a:pt x="8510448" y="6609199"/>
                </a:lnTo>
                <a:lnTo>
                  <a:pt x="8552524" y="6591388"/>
                </a:lnTo>
                <a:lnTo>
                  <a:pt x="8593698" y="6571921"/>
                </a:lnTo>
                <a:lnTo>
                  <a:pt x="8633929" y="6550841"/>
                </a:lnTo>
                <a:lnTo>
                  <a:pt x="8673174" y="6528189"/>
                </a:lnTo>
                <a:lnTo>
                  <a:pt x="8711392" y="6504007"/>
                </a:lnTo>
                <a:lnTo>
                  <a:pt x="8748541" y="6478337"/>
                </a:lnTo>
                <a:lnTo>
                  <a:pt x="8784579" y="6451221"/>
                </a:lnTo>
                <a:lnTo>
                  <a:pt x="8819464" y="6422700"/>
                </a:lnTo>
                <a:lnTo>
                  <a:pt x="8853156" y="6392817"/>
                </a:lnTo>
                <a:lnTo>
                  <a:pt x="8885611" y="6361612"/>
                </a:lnTo>
                <a:lnTo>
                  <a:pt x="8916788" y="6329129"/>
                </a:lnTo>
                <a:lnTo>
                  <a:pt x="8946646" y="6295409"/>
                </a:lnTo>
                <a:lnTo>
                  <a:pt x="8975142" y="6260493"/>
                </a:lnTo>
                <a:lnTo>
                  <a:pt x="9002235" y="6224423"/>
                </a:lnTo>
                <a:lnTo>
                  <a:pt x="9027883" y="6187242"/>
                </a:lnTo>
                <a:lnTo>
                  <a:pt x="9052044" y="6148991"/>
                </a:lnTo>
                <a:lnTo>
                  <a:pt x="9074676" y="6109712"/>
                </a:lnTo>
                <a:lnTo>
                  <a:pt x="9095738" y="6069446"/>
                </a:lnTo>
                <a:lnTo>
                  <a:pt x="9115187" y="6028237"/>
                </a:lnTo>
                <a:lnTo>
                  <a:pt x="9132983" y="5986124"/>
                </a:lnTo>
                <a:lnTo>
                  <a:pt x="9149083" y="5943151"/>
                </a:lnTo>
                <a:lnTo>
                  <a:pt x="9163445" y="5899359"/>
                </a:lnTo>
                <a:lnTo>
                  <a:pt x="9176028" y="5854790"/>
                </a:lnTo>
                <a:lnTo>
                  <a:pt x="9186789" y="5809485"/>
                </a:lnTo>
                <a:lnTo>
                  <a:pt x="9195688" y="5763487"/>
                </a:lnTo>
                <a:lnTo>
                  <a:pt x="9202682" y="5716838"/>
                </a:lnTo>
                <a:lnTo>
                  <a:pt x="9207729" y="5669578"/>
                </a:lnTo>
                <a:lnTo>
                  <a:pt x="9210789" y="5621751"/>
                </a:lnTo>
                <a:lnTo>
                  <a:pt x="9211817" y="5573397"/>
                </a:lnTo>
                <a:lnTo>
                  <a:pt x="9211817" y="1114703"/>
                </a:lnTo>
                <a:lnTo>
                  <a:pt x="9210789" y="1066349"/>
                </a:lnTo>
                <a:lnTo>
                  <a:pt x="9207729" y="1018522"/>
                </a:lnTo>
                <a:lnTo>
                  <a:pt x="9202682" y="971262"/>
                </a:lnTo>
                <a:lnTo>
                  <a:pt x="9195688" y="924613"/>
                </a:lnTo>
                <a:lnTo>
                  <a:pt x="9186789" y="878615"/>
                </a:lnTo>
                <a:lnTo>
                  <a:pt x="9176028" y="833310"/>
                </a:lnTo>
                <a:lnTo>
                  <a:pt x="9163445" y="788741"/>
                </a:lnTo>
                <a:lnTo>
                  <a:pt x="9149083" y="744949"/>
                </a:lnTo>
                <a:lnTo>
                  <a:pt x="9132983" y="701976"/>
                </a:lnTo>
                <a:lnTo>
                  <a:pt x="9115187" y="659864"/>
                </a:lnTo>
                <a:lnTo>
                  <a:pt x="9095738" y="618654"/>
                </a:lnTo>
                <a:lnTo>
                  <a:pt x="9074676" y="578389"/>
                </a:lnTo>
                <a:lnTo>
                  <a:pt x="9052044" y="539110"/>
                </a:lnTo>
                <a:lnTo>
                  <a:pt x="9027883" y="500859"/>
                </a:lnTo>
                <a:lnTo>
                  <a:pt x="9002235" y="463677"/>
                </a:lnTo>
                <a:lnTo>
                  <a:pt x="8975142" y="427608"/>
                </a:lnTo>
                <a:lnTo>
                  <a:pt x="8946646" y="392692"/>
                </a:lnTo>
                <a:lnTo>
                  <a:pt x="8916788" y="358972"/>
                </a:lnTo>
                <a:lnTo>
                  <a:pt x="8885611" y="326488"/>
                </a:lnTo>
                <a:lnTo>
                  <a:pt x="8853156" y="295284"/>
                </a:lnTo>
                <a:lnTo>
                  <a:pt x="8819464" y="265401"/>
                </a:lnTo>
                <a:lnTo>
                  <a:pt x="8784579" y="236880"/>
                </a:lnTo>
                <a:lnTo>
                  <a:pt x="8748541" y="209764"/>
                </a:lnTo>
                <a:lnTo>
                  <a:pt x="8711392" y="184094"/>
                </a:lnTo>
                <a:lnTo>
                  <a:pt x="8673174" y="159912"/>
                </a:lnTo>
                <a:lnTo>
                  <a:pt x="8633929" y="137260"/>
                </a:lnTo>
                <a:lnTo>
                  <a:pt x="8593698" y="116180"/>
                </a:lnTo>
                <a:lnTo>
                  <a:pt x="8552524" y="96713"/>
                </a:lnTo>
                <a:lnTo>
                  <a:pt x="8510448" y="78902"/>
                </a:lnTo>
                <a:lnTo>
                  <a:pt x="8467512" y="62789"/>
                </a:lnTo>
                <a:lnTo>
                  <a:pt x="8423758" y="48414"/>
                </a:lnTo>
                <a:lnTo>
                  <a:pt x="8379227" y="35820"/>
                </a:lnTo>
                <a:lnTo>
                  <a:pt x="8333962" y="25049"/>
                </a:lnTo>
                <a:lnTo>
                  <a:pt x="8288004" y="16143"/>
                </a:lnTo>
                <a:lnTo>
                  <a:pt x="8241395" y="9143"/>
                </a:lnTo>
                <a:lnTo>
                  <a:pt x="8194176" y="4091"/>
                </a:lnTo>
                <a:lnTo>
                  <a:pt x="8146390" y="1029"/>
                </a:lnTo>
                <a:lnTo>
                  <a:pt x="8098078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7" name="bg object 17"/>
          <p:cNvSpPr/>
          <p:nvPr/>
        </p:nvSpPr>
        <p:spPr>
          <a:xfrm>
            <a:off x="513079" y="478367"/>
            <a:ext cx="11165994" cy="5901578"/>
          </a:xfrm>
          <a:custGeom>
            <a:avLst/>
            <a:gdLst/>
            <a:ahLst/>
            <a:cxnLst/>
            <a:rect l="l" t="t" r="r" b="b"/>
            <a:pathLst>
              <a:path w="9211945" h="6688455">
                <a:moveTo>
                  <a:pt x="0" y="1114703"/>
                </a:moveTo>
                <a:lnTo>
                  <a:pt x="1028" y="1066350"/>
                </a:lnTo>
                <a:lnTo>
                  <a:pt x="4088" y="1018523"/>
                </a:lnTo>
                <a:lnTo>
                  <a:pt x="9135" y="971263"/>
                </a:lnTo>
                <a:lnTo>
                  <a:pt x="16129" y="924614"/>
                </a:lnTo>
                <a:lnTo>
                  <a:pt x="25028" y="878616"/>
                </a:lnTo>
                <a:lnTo>
                  <a:pt x="35789" y="833311"/>
                </a:lnTo>
                <a:lnTo>
                  <a:pt x="48372" y="788742"/>
                </a:lnTo>
                <a:lnTo>
                  <a:pt x="62734" y="744950"/>
                </a:lnTo>
                <a:lnTo>
                  <a:pt x="78834" y="701977"/>
                </a:lnTo>
                <a:lnTo>
                  <a:pt x="96630" y="659864"/>
                </a:lnTo>
                <a:lnTo>
                  <a:pt x="116079" y="618655"/>
                </a:lnTo>
                <a:lnTo>
                  <a:pt x="137141" y="578389"/>
                </a:lnTo>
                <a:lnTo>
                  <a:pt x="159774" y="539110"/>
                </a:lnTo>
                <a:lnTo>
                  <a:pt x="183935" y="500859"/>
                </a:lnTo>
                <a:lnTo>
                  <a:pt x="209582" y="463678"/>
                </a:lnTo>
                <a:lnTo>
                  <a:pt x="236675" y="427608"/>
                </a:lnTo>
                <a:lnTo>
                  <a:pt x="265171" y="392693"/>
                </a:lnTo>
                <a:lnTo>
                  <a:pt x="295029" y="358972"/>
                </a:lnTo>
                <a:lnTo>
                  <a:pt x="326206" y="326489"/>
                </a:lnTo>
                <a:lnTo>
                  <a:pt x="358661" y="295284"/>
                </a:lnTo>
                <a:lnTo>
                  <a:pt x="392353" y="265401"/>
                </a:lnTo>
                <a:lnTo>
                  <a:pt x="427239" y="236880"/>
                </a:lnTo>
                <a:lnTo>
                  <a:pt x="463277" y="209764"/>
                </a:lnTo>
                <a:lnTo>
                  <a:pt x="500426" y="184094"/>
                </a:lnTo>
                <a:lnTo>
                  <a:pt x="538644" y="159912"/>
                </a:lnTo>
                <a:lnTo>
                  <a:pt x="577889" y="137260"/>
                </a:lnTo>
                <a:lnTo>
                  <a:pt x="618119" y="116180"/>
                </a:lnTo>
                <a:lnTo>
                  <a:pt x="659294" y="96714"/>
                </a:lnTo>
                <a:lnTo>
                  <a:pt x="701369" y="78902"/>
                </a:lnTo>
                <a:lnTo>
                  <a:pt x="744305" y="62789"/>
                </a:lnTo>
                <a:lnTo>
                  <a:pt x="788060" y="48414"/>
                </a:lnTo>
                <a:lnTo>
                  <a:pt x="832590" y="35820"/>
                </a:lnTo>
                <a:lnTo>
                  <a:pt x="877856" y="25049"/>
                </a:lnTo>
                <a:lnTo>
                  <a:pt x="923814" y="16143"/>
                </a:lnTo>
                <a:lnTo>
                  <a:pt x="970423" y="9143"/>
                </a:lnTo>
                <a:lnTo>
                  <a:pt x="1017641" y="4091"/>
                </a:lnTo>
                <a:lnTo>
                  <a:pt x="1065428" y="1029"/>
                </a:lnTo>
                <a:lnTo>
                  <a:pt x="1113739" y="0"/>
                </a:lnTo>
                <a:lnTo>
                  <a:pt x="8098078" y="0"/>
                </a:lnTo>
                <a:lnTo>
                  <a:pt x="8146389" y="1029"/>
                </a:lnTo>
                <a:lnTo>
                  <a:pt x="8194175" y="4091"/>
                </a:lnTo>
                <a:lnTo>
                  <a:pt x="8241394" y="9143"/>
                </a:lnTo>
                <a:lnTo>
                  <a:pt x="8288003" y="16143"/>
                </a:lnTo>
                <a:lnTo>
                  <a:pt x="8333961" y="25049"/>
                </a:lnTo>
                <a:lnTo>
                  <a:pt x="8379227" y="35820"/>
                </a:lnTo>
                <a:lnTo>
                  <a:pt x="8423757" y="48414"/>
                </a:lnTo>
                <a:lnTo>
                  <a:pt x="8467511" y="62789"/>
                </a:lnTo>
                <a:lnTo>
                  <a:pt x="8510447" y="78902"/>
                </a:lnTo>
                <a:lnTo>
                  <a:pt x="8552523" y="96714"/>
                </a:lnTo>
                <a:lnTo>
                  <a:pt x="8593697" y="116180"/>
                </a:lnTo>
                <a:lnTo>
                  <a:pt x="8633928" y="137260"/>
                </a:lnTo>
                <a:lnTo>
                  <a:pt x="8673173" y="159912"/>
                </a:lnTo>
                <a:lnTo>
                  <a:pt x="8711391" y="184094"/>
                </a:lnTo>
                <a:lnTo>
                  <a:pt x="8748540" y="209764"/>
                </a:lnTo>
                <a:lnTo>
                  <a:pt x="8784578" y="236880"/>
                </a:lnTo>
                <a:lnTo>
                  <a:pt x="8819464" y="265401"/>
                </a:lnTo>
                <a:lnTo>
                  <a:pt x="8853155" y="295284"/>
                </a:lnTo>
                <a:lnTo>
                  <a:pt x="8885611" y="326489"/>
                </a:lnTo>
                <a:lnTo>
                  <a:pt x="8916788" y="358972"/>
                </a:lnTo>
                <a:lnTo>
                  <a:pt x="8946646" y="392693"/>
                </a:lnTo>
                <a:lnTo>
                  <a:pt x="8975142" y="427608"/>
                </a:lnTo>
                <a:lnTo>
                  <a:pt x="9002235" y="463678"/>
                </a:lnTo>
                <a:lnTo>
                  <a:pt x="9027882" y="500859"/>
                </a:lnTo>
                <a:lnTo>
                  <a:pt x="9052043" y="539110"/>
                </a:lnTo>
                <a:lnTo>
                  <a:pt x="9074676" y="578389"/>
                </a:lnTo>
                <a:lnTo>
                  <a:pt x="9095737" y="618655"/>
                </a:lnTo>
                <a:lnTo>
                  <a:pt x="9115187" y="659864"/>
                </a:lnTo>
                <a:lnTo>
                  <a:pt x="9132983" y="701977"/>
                </a:lnTo>
                <a:lnTo>
                  <a:pt x="9149082" y="744950"/>
                </a:lnTo>
                <a:lnTo>
                  <a:pt x="9163445" y="788742"/>
                </a:lnTo>
                <a:lnTo>
                  <a:pt x="9176028" y="833311"/>
                </a:lnTo>
                <a:lnTo>
                  <a:pt x="9186789" y="878616"/>
                </a:lnTo>
                <a:lnTo>
                  <a:pt x="9195688" y="924614"/>
                </a:lnTo>
                <a:lnTo>
                  <a:pt x="9202682" y="971263"/>
                </a:lnTo>
                <a:lnTo>
                  <a:pt x="9207729" y="1018523"/>
                </a:lnTo>
                <a:lnTo>
                  <a:pt x="9210788" y="1066350"/>
                </a:lnTo>
                <a:lnTo>
                  <a:pt x="9211817" y="1114703"/>
                </a:lnTo>
                <a:lnTo>
                  <a:pt x="9211817" y="5573397"/>
                </a:lnTo>
                <a:lnTo>
                  <a:pt x="9210788" y="5621751"/>
                </a:lnTo>
                <a:lnTo>
                  <a:pt x="9207729" y="5669578"/>
                </a:lnTo>
                <a:lnTo>
                  <a:pt x="9202682" y="5716838"/>
                </a:lnTo>
                <a:lnTo>
                  <a:pt x="9195688" y="5763487"/>
                </a:lnTo>
                <a:lnTo>
                  <a:pt x="9186789" y="5809485"/>
                </a:lnTo>
                <a:lnTo>
                  <a:pt x="9176028" y="5854790"/>
                </a:lnTo>
                <a:lnTo>
                  <a:pt x="9163445" y="5899359"/>
                </a:lnTo>
                <a:lnTo>
                  <a:pt x="9149082" y="5943151"/>
                </a:lnTo>
                <a:lnTo>
                  <a:pt x="9132983" y="5986124"/>
                </a:lnTo>
                <a:lnTo>
                  <a:pt x="9115187" y="6028237"/>
                </a:lnTo>
                <a:lnTo>
                  <a:pt x="9095737" y="6069446"/>
                </a:lnTo>
                <a:lnTo>
                  <a:pt x="9074676" y="6109712"/>
                </a:lnTo>
                <a:lnTo>
                  <a:pt x="9052043" y="6148991"/>
                </a:lnTo>
                <a:lnTo>
                  <a:pt x="9027882" y="6187242"/>
                </a:lnTo>
                <a:lnTo>
                  <a:pt x="9002235" y="6224423"/>
                </a:lnTo>
                <a:lnTo>
                  <a:pt x="8975142" y="6260492"/>
                </a:lnTo>
                <a:lnTo>
                  <a:pt x="8946646" y="6295408"/>
                </a:lnTo>
                <a:lnTo>
                  <a:pt x="8916788" y="6329129"/>
                </a:lnTo>
                <a:lnTo>
                  <a:pt x="8885611" y="6361612"/>
                </a:lnTo>
                <a:lnTo>
                  <a:pt x="8853155" y="6392817"/>
                </a:lnTo>
                <a:lnTo>
                  <a:pt x="8819464" y="6422700"/>
                </a:lnTo>
                <a:lnTo>
                  <a:pt x="8784578" y="6451221"/>
                </a:lnTo>
                <a:lnTo>
                  <a:pt x="8748540" y="6478337"/>
                </a:lnTo>
                <a:lnTo>
                  <a:pt x="8711391" y="6504007"/>
                </a:lnTo>
                <a:lnTo>
                  <a:pt x="8673173" y="6528189"/>
                </a:lnTo>
                <a:lnTo>
                  <a:pt x="8633928" y="6550841"/>
                </a:lnTo>
                <a:lnTo>
                  <a:pt x="8593697" y="6571921"/>
                </a:lnTo>
                <a:lnTo>
                  <a:pt x="8552523" y="6591387"/>
                </a:lnTo>
                <a:lnTo>
                  <a:pt x="8510447" y="6609198"/>
                </a:lnTo>
                <a:lnTo>
                  <a:pt x="8467511" y="6625312"/>
                </a:lnTo>
                <a:lnTo>
                  <a:pt x="8423757" y="6639687"/>
                </a:lnTo>
                <a:lnTo>
                  <a:pt x="8379227" y="6652281"/>
                </a:lnTo>
                <a:lnTo>
                  <a:pt x="8333961" y="6663052"/>
                </a:lnTo>
                <a:lnTo>
                  <a:pt x="8288003" y="6671958"/>
                </a:lnTo>
                <a:lnTo>
                  <a:pt x="8241394" y="6678958"/>
                </a:lnTo>
                <a:lnTo>
                  <a:pt x="8194175" y="6684010"/>
                </a:lnTo>
                <a:lnTo>
                  <a:pt x="8146389" y="6687072"/>
                </a:lnTo>
                <a:lnTo>
                  <a:pt x="8098078" y="6688101"/>
                </a:lnTo>
                <a:lnTo>
                  <a:pt x="1113739" y="6688101"/>
                </a:lnTo>
                <a:lnTo>
                  <a:pt x="1065428" y="6687072"/>
                </a:lnTo>
                <a:lnTo>
                  <a:pt x="1017641" y="6684010"/>
                </a:lnTo>
                <a:lnTo>
                  <a:pt x="970423" y="6678958"/>
                </a:lnTo>
                <a:lnTo>
                  <a:pt x="923814" y="6671958"/>
                </a:lnTo>
                <a:lnTo>
                  <a:pt x="877856" y="6663052"/>
                </a:lnTo>
                <a:lnTo>
                  <a:pt x="832590" y="6652281"/>
                </a:lnTo>
                <a:lnTo>
                  <a:pt x="788060" y="6639687"/>
                </a:lnTo>
                <a:lnTo>
                  <a:pt x="744305" y="6625312"/>
                </a:lnTo>
                <a:lnTo>
                  <a:pt x="701369" y="6609198"/>
                </a:lnTo>
                <a:lnTo>
                  <a:pt x="659294" y="6591387"/>
                </a:lnTo>
                <a:lnTo>
                  <a:pt x="618119" y="6571921"/>
                </a:lnTo>
                <a:lnTo>
                  <a:pt x="577889" y="6550841"/>
                </a:lnTo>
                <a:lnTo>
                  <a:pt x="538644" y="6528189"/>
                </a:lnTo>
                <a:lnTo>
                  <a:pt x="500426" y="6504007"/>
                </a:lnTo>
                <a:lnTo>
                  <a:pt x="463277" y="6478337"/>
                </a:lnTo>
                <a:lnTo>
                  <a:pt x="427239" y="6451221"/>
                </a:lnTo>
                <a:lnTo>
                  <a:pt x="392353" y="6422700"/>
                </a:lnTo>
                <a:lnTo>
                  <a:pt x="358661" y="6392817"/>
                </a:lnTo>
                <a:lnTo>
                  <a:pt x="326206" y="6361612"/>
                </a:lnTo>
                <a:lnTo>
                  <a:pt x="295029" y="6329129"/>
                </a:lnTo>
                <a:lnTo>
                  <a:pt x="265171" y="6295408"/>
                </a:lnTo>
                <a:lnTo>
                  <a:pt x="236675" y="6260492"/>
                </a:lnTo>
                <a:lnTo>
                  <a:pt x="209582" y="6224423"/>
                </a:lnTo>
                <a:lnTo>
                  <a:pt x="183935" y="6187242"/>
                </a:lnTo>
                <a:lnTo>
                  <a:pt x="159774" y="6148991"/>
                </a:lnTo>
                <a:lnTo>
                  <a:pt x="137141" y="6109712"/>
                </a:lnTo>
                <a:lnTo>
                  <a:pt x="116079" y="6069446"/>
                </a:lnTo>
                <a:lnTo>
                  <a:pt x="96630" y="6028237"/>
                </a:lnTo>
                <a:lnTo>
                  <a:pt x="78834" y="5986124"/>
                </a:lnTo>
                <a:lnTo>
                  <a:pt x="62734" y="5943151"/>
                </a:lnTo>
                <a:lnTo>
                  <a:pt x="48372" y="5899359"/>
                </a:lnTo>
                <a:lnTo>
                  <a:pt x="35789" y="5854790"/>
                </a:lnTo>
                <a:lnTo>
                  <a:pt x="25028" y="5809485"/>
                </a:lnTo>
                <a:lnTo>
                  <a:pt x="16129" y="5763487"/>
                </a:lnTo>
                <a:lnTo>
                  <a:pt x="9135" y="5716838"/>
                </a:lnTo>
                <a:lnTo>
                  <a:pt x="4088" y="5669578"/>
                </a:lnTo>
                <a:lnTo>
                  <a:pt x="1028" y="5621751"/>
                </a:lnTo>
                <a:lnTo>
                  <a:pt x="0" y="5573397"/>
                </a:lnTo>
                <a:lnTo>
                  <a:pt x="0" y="1114703"/>
                </a:lnTo>
                <a:close/>
              </a:path>
            </a:pathLst>
          </a:custGeom>
          <a:ln w="27179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59072" y="608967"/>
            <a:ext cx="4956848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6655" y="1127167"/>
            <a:ext cx="5427133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967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8D2D8D4-E77C-4FCE-8515-6812FD792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7484"/>
            <a:ext cx="109728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/>
              <a:t>CLICK TO add a TITLE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DFC49E15-05A2-4988-B970-99B1B79F45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750487"/>
            <a:ext cx="10972800" cy="4345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dirty="0"/>
              <a:t>Click to </a:t>
            </a:r>
            <a:r>
              <a:rPr lang="fr-FR" altLang="en-US" dirty="0" err="1"/>
              <a:t>add</a:t>
            </a:r>
            <a:r>
              <a:rPr lang="fr-FR" altLang="en-US" dirty="0"/>
              <a:t> a </a:t>
            </a:r>
            <a:r>
              <a:rPr lang="fr-FR" altLang="en-US" dirty="0" err="1"/>
              <a:t>sub-title</a:t>
            </a:r>
            <a:endParaRPr lang="fr-FR" altLang="en-US" dirty="0"/>
          </a:p>
          <a:p>
            <a:pPr lvl="1"/>
            <a:r>
              <a:rPr lang="fr-FR" altLang="en-US" dirty="0"/>
              <a:t>Second </a:t>
            </a:r>
            <a:r>
              <a:rPr lang="fr-FR" altLang="en-US" dirty="0" err="1"/>
              <a:t>level</a:t>
            </a:r>
            <a:endParaRPr lang="fr-FR" altLang="en-US" dirty="0"/>
          </a:p>
          <a:p>
            <a:pPr lvl="2"/>
            <a:r>
              <a:rPr lang="fr-FR" altLang="en-US" dirty="0" err="1"/>
              <a:t>Third</a:t>
            </a:r>
            <a:r>
              <a:rPr lang="fr-FR" altLang="en-US" dirty="0"/>
              <a:t> </a:t>
            </a:r>
            <a:r>
              <a:rPr lang="fr-FR" altLang="en-US" dirty="0" err="1"/>
              <a:t>level</a:t>
            </a:r>
            <a:endParaRPr lang="fr-FR" altLang="en-US" dirty="0"/>
          </a:p>
          <a:p>
            <a:pPr lvl="3"/>
            <a:r>
              <a:rPr lang="fr-CH" altLang="en-US" dirty="0" err="1"/>
              <a:t>Fourth</a:t>
            </a:r>
            <a:r>
              <a:rPr lang="fr-CH" altLang="en-US" dirty="0"/>
              <a:t> </a:t>
            </a:r>
            <a:r>
              <a:rPr lang="fr-CH" altLang="en-US" dirty="0" err="1"/>
              <a:t>level</a:t>
            </a:r>
            <a:endParaRPr lang="fr-FR" altLang="en-US" dirty="0"/>
          </a:p>
          <a:p>
            <a:pPr lvl="4"/>
            <a:r>
              <a:rPr lang="fr-FR" altLang="en-US" dirty="0" err="1"/>
              <a:t>Fifth</a:t>
            </a:r>
            <a:r>
              <a:rPr lang="fr-FR" altLang="en-US" dirty="0"/>
              <a:t> </a:t>
            </a:r>
            <a:r>
              <a:rPr lang="fr-FR" altLang="en-US" dirty="0" err="1"/>
              <a:t>level</a:t>
            </a:r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val="276253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</p:sldLayoutIdLst>
  <p:hf hdr="0" ftr="0"/>
  <p:txStyles>
    <p:titleStyle>
      <a:lvl1pPr algn="ctr" defTabSz="609555" rtl="0" eaLnBrk="0" fontAlgn="base" hangingPunct="0">
        <a:spcBef>
          <a:spcPct val="0"/>
        </a:spcBef>
        <a:spcAft>
          <a:spcPct val="0"/>
        </a:spcAft>
        <a:defRPr sz="3733" kern="1200" cap="all">
          <a:solidFill>
            <a:srgbClr val="CE003C"/>
          </a:solidFill>
          <a:latin typeface="Arial"/>
          <a:ea typeface="ＭＳ Ｐゴシック" pitchFamily="-65" charset="-128"/>
          <a:cs typeface="Arial"/>
        </a:defRPr>
      </a:lvl1pPr>
      <a:lvl2pPr algn="ctr" defTabSz="609555" rtl="0" eaLnBrk="0" fontAlgn="base" hangingPunct="0">
        <a:spcBef>
          <a:spcPct val="0"/>
        </a:spcBef>
        <a:spcAft>
          <a:spcPct val="0"/>
        </a:spcAft>
        <a:defRPr sz="3733">
          <a:solidFill>
            <a:srgbClr val="CE003C"/>
          </a:solidFill>
          <a:latin typeface="Arial" pitchFamily="-65" charset="0"/>
          <a:ea typeface="ＭＳ Ｐゴシック" pitchFamily="-65" charset="-128"/>
          <a:cs typeface="Arial" pitchFamily="34" charset="0"/>
        </a:defRPr>
      </a:lvl2pPr>
      <a:lvl3pPr algn="ctr" defTabSz="609555" rtl="0" eaLnBrk="0" fontAlgn="base" hangingPunct="0">
        <a:spcBef>
          <a:spcPct val="0"/>
        </a:spcBef>
        <a:spcAft>
          <a:spcPct val="0"/>
        </a:spcAft>
        <a:defRPr sz="3733">
          <a:solidFill>
            <a:srgbClr val="CE003C"/>
          </a:solidFill>
          <a:latin typeface="Arial" pitchFamily="-65" charset="0"/>
          <a:ea typeface="ＭＳ Ｐゴシック" pitchFamily="-65" charset="-128"/>
          <a:cs typeface="Arial" pitchFamily="34" charset="0"/>
        </a:defRPr>
      </a:lvl3pPr>
      <a:lvl4pPr algn="ctr" defTabSz="609555" rtl="0" eaLnBrk="0" fontAlgn="base" hangingPunct="0">
        <a:spcBef>
          <a:spcPct val="0"/>
        </a:spcBef>
        <a:spcAft>
          <a:spcPct val="0"/>
        </a:spcAft>
        <a:defRPr sz="3733">
          <a:solidFill>
            <a:srgbClr val="CE003C"/>
          </a:solidFill>
          <a:latin typeface="Arial" pitchFamily="-65" charset="0"/>
          <a:ea typeface="ＭＳ Ｐゴシック" pitchFamily="-65" charset="-128"/>
          <a:cs typeface="Arial" pitchFamily="34" charset="0"/>
        </a:defRPr>
      </a:lvl4pPr>
      <a:lvl5pPr algn="ctr" defTabSz="609555" rtl="0" eaLnBrk="0" fontAlgn="base" hangingPunct="0">
        <a:spcBef>
          <a:spcPct val="0"/>
        </a:spcBef>
        <a:spcAft>
          <a:spcPct val="0"/>
        </a:spcAft>
        <a:defRPr sz="3733">
          <a:solidFill>
            <a:srgbClr val="CE003C"/>
          </a:solidFill>
          <a:latin typeface="Arial" pitchFamily="-65" charset="0"/>
          <a:ea typeface="ＭＳ Ｐゴシック" pitchFamily="-65" charset="-128"/>
          <a:cs typeface="Arial" pitchFamily="34" charset="0"/>
        </a:defRPr>
      </a:lvl5pPr>
      <a:lvl6pPr marL="609555" algn="ctr" defTabSz="609555" rtl="0" fontAlgn="base">
        <a:spcBef>
          <a:spcPct val="0"/>
        </a:spcBef>
        <a:spcAft>
          <a:spcPct val="0"/>
        </a:spcAft>
        <a:defRPr sz="3733">
          <a:solidFill>
            <a:srgbClr val="CE003C"/>
          </a:solidFill>
          <a:latin typeface="Arial" pitchFamily="-65" charset="0"/>
          <a:ea typeface="ＭＳ Ｐゴシック" pitchFamily="-65" charset="-128"/>
        </a:defRPr>
      </a:lvl6pPr>
      <a:lvl7pPr marL="1219110" algn="ctr" defTabSz="609555" rtl="0" fontAlgn="base">
        <a:spcBef>
          <a:spcPct val="0"/>
        </a:spcBef>
        <a:spcAft>
          <a:spcPct val="0"/>
        </a:spcAft>
        <a:defRPr sz="3733">
          <a:solidFill>
            <a:srgbClr val="CE003C"/>
          </a:solidFill>
          <a:latin typeface="Arial" pitchFamily="-65" charset="0"/>
          <a:ea typeface="ＭＳ Ｐゴシック" pitchFamily="-65" charset="-128"/>
        </a:defRPr>
      </a:lvl7pPr>
      <a:lvl8pPr marL="1828664" algn="ctr" defTabSz="609555" rtl="0" fontAlgn="base">
        <a:spcBef>
          <a:spcPct val="0"/>
        </a:spcBef>
        <a:spcAft>
          <a:spcPct val="0"/>
        </a:spcAft>
        <a:defRPr sz="3733">
          <a:solidFill>
            <a:srgbClr val="CE003C"/>
          </a:solidFill>
          <a:latin typeface="Arial" pitchFamily="-65" charset="0"/>
          <a:ea typeface="ＭＳ Ｐゴシック" pitchFamily="-65" charset="-128"/>
        </a:defRPr>
      </a:lvl8pPr>
      <a:lvl9pPr marL="2438218" algn="ctr" defTabSz="609555" rtl="0" fontAlgn="base">
        <a:spcBef>
          <a:spcPct val="0"/>
        </a:spcBef>
        <a:spcAft>
          <a:spcPct val="0"/>
        </a:spcAft>
        <a:defRPr sz="3733">
          <a:solidFill>
            <a:srgbClr val="CE003C"/>
          </a:solidFill>
          <a:latin typeface="Arial" pitchFamily="-65" charset="0"/>
          <a:ea typeface="ＭＳ Ｐゴシック" pitchFamily="-65" charset="-128"/>
        </a:defRPr>
      </a:lvl9pPr>
    </p:titleStyle>
    <p:bodyStyle>
      <a:lvl1pPr marL="457167" indent="-457167" algn="l" defTabSz="60955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b="1" kern="1200">
          <a:solidFill>
            <a:srgbClr val="005291"/>
          </a:solidFill>
          <a:latin typeface="Arial" panose="020B0604020202020204" pitchFamily="34" charset="0"/>
          <a:ea typeface="ＭＳ Ｐゴシック" pitchFamily="-65" charset="-128"/>
          <a:cs typeface="Arial" panose="020B0604020202020204" pitchFamily="34" charset="0"/>
        </a:defRPr>
      </a:lvl1pPr>
      <a:lvl2pPr marL="990526" indent="-380972" algn="l" defTabSz="60955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Times" pitchFamily="-65" charset="0"/>
          <a:cs typeface="Arial" panose="020B0604020202020204" pitchFamily="34" charset="0"/>
        </a:defRPr>
      </a:lvl2pPr>
      <a:lvl3pPr marL="1523887" indent="-304776" algn="l" defTabSz="60955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Times" pitchFamily="-65" charset="0"/>
          <a:cs typeface="Arial" panose="020B0604020202020204" pitchFamily="34" charset="0"/>
        </a:defRPr>
      </a:lvl3pPr>
      <a:lvl4pPr marL="2133440" indent="-304776" algn="l" defTabSz="60955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Times" pitchFamily="-65" charset="0"/>
          <a:cs typeface="Arial" panose="020B0604020202020204" pitchFamily="34" charset="0"/>
        </a:defRPr>
      </a:lvl4pPr>
      <a:lvl5pPr marL="2742994" indent="-304776" algn="l" defTabSz="60955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Times" pitchFamily="-65" charset="0"/>
          <a:cs typeface="Arial" panose="020B0604020202020204" pitchFamily="34" charset="0"/>
        </a:defRPr>
      </a:lvl5pPr>
      <a:lvl6pPr marL="3352548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6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>
            <a:extLst>
              <a:ext uri="{FF2B5EF4-FFF2-40B4-BE49-F238E27FC236}">
                <a16:creationId xmlns:a16="http://schemas.microsoft.com/office/drawing/2014/main" id="{5795891A-FDEC-48DA-A267-BD40673CE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29" y="1530349"/>
            <a:ext cx="10801351" cy="3770225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03" tIns="45701" rIns="91403" bIns="45701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 panose="020B07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  <a:ea typeface="Times" panose="02020603050405020304" pitchFamily="18" charset="0"/>
                <a:cs typeface="Times" panose="02020603050405020304" pitchFamily="18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anose="02020603050405020304" pitchFamily="18" charset="0"/>
                <a:ea typeface="Times" panose="02020603050405020304" pitchFamily="18" charset="0"/>
                <a:cs typeface="Times" panose="02020603050405020304" pitchFamily="18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  <a:ea typeface="Times" panose="02020603050405020304" pitchFamily="18" charset="0"/>
                <a:cs typeface="Times" panose="02020603050405020304" pitchFamily="18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anose="02020603050405020304" pitchFamily="18" charset="0"/>
                <a:ea typeface="Times" panose="02020603050405020304" pitchFamily="18" charset="0"/>
                <a:cs typeface="Times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anose="02020603050405020304" pitchFamily="18" charset="0"/>
                <a:ea typeface="Times" panose="02020603050405020304" pitchFamily="18" charset="0"/>
                <a:cs typeface="Times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anose="02020603050405020304" pitchFamily="18" charset="0"/>
                <a:ea typeface="Times" panose="02020603050405020304" pitchFamily="18" charset="0"/>
                <a:cs typeface="Times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anose="02020603050405020304" pitchFamily="18" charset="0"/>
                <a:ea typeface="Times" panose="02020603050405020304" pitchFamily="18" charset="0"/>
                <a:cs typeface="Times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anose="02020603050405020304" pitchFamily="18" charset="0"/>
                <a:ea typeface="Times" panose="02020603050405020304" pitchFamily="18" charset="0"/>
                <a:cs typeface="Times" panose="02020603050405020304" pitchFamily="18" charset="0"/>
              </a:defRPr>
            </a:lvl9pPr>
          </a:lstStyle>
          <a:p>
            <a:pPr algn="ctr" defTabSz="457167" fontAlgn="base">
              <a:spcBef>
                <a:spcPct val="0"/>
              </a:spcBef>
              <a:spcAft>
                <a:spcPct val="50000"/>
              </a:spcAft>
              <a:buNone/>
              <a:defRPr/>
            </a:pPr>
            <a:r>
              <a:rPr lang="en-US" altLang="fr-FR" sz="3200" b="0" dirty="0">
                <a:solidFill>
                  <a:srgbClr val="FFFFFF"/>
                </a:solidFill>
                <a:cs typeface="Arial" panose="020B0604020202020204" pitchFamily="34" charset="0"/>
              </a:rPr>
              <a:t>Thank you for viewing this presentation.</a:t>
            </a:r>
          </a:p>
          <a:p>
            <a:pPr algn="ctr" defTabSz="457167" fontAlgn="base">
              <a:spcBef>
                <a:spcPct val="0"/>
              </a:spcBef>
              <a:spcAft>
                <a:spcPct val="50000"/>
              </a:spcAft>
              <a:buNone/>
              <a:defRPr/>
            </a:pPr>
            <a:r>
              <a:rPr lang="fr-FR" altLang="fr-FR" sz="3200" b="0" dirty="0" err="1">
                <a:solidFill>
                  <a:srgbClr val="FFFFFF"/>
                </a:solidFill>
                <a:cs typeface="Arial" panose="020B0604020202020204" pitchFamily="34" charset="0"/>
              </a:rPr>
              <a:t>We</a:t>
            </a:r>
            <a:r>
              <a:rPr lang="fr-FR" altLang="fr-FR" sz="3200" b="0" dirty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fr-FR" altLang="fr-FR" sz="3200" b="0" dirty="0" err="1">
                <a:solidFill>
                  <a:srgbClr val="FFFFFF"/>
                </a:solidFill>
                <a:cs typeface="Arial" panose="020B0604020202020204" pitchFamily="34" charset="0"/>
              </a:rPr>
              <a:t>would</a:t>
            </a:r>
            <a:r>
              <a:rPr lang="fr-FR" altLang="fr-FR" sz="3200" b="0" dirty="0">
                <a:solidFill>
                  <a:srgbClr val="FFFFFF"/>
                </a:solidFill>
                <a:cs typeface="Arial" panose="020B0604020202020204" pitchFamily="34" charset="0"/>
              </a:rPr>
              <a:t> like to </a:t>
            </a:r>
            <a:r>
              <a:rPr lang="fr-FR" altLang="fr-FR" sz="3200" b="0" dirty="0" err="1">
                <a:solidFill>
                  <a:srgbClr val="FFFFFF"/>
                </a:solidFill>
                <a:cs typeface="Arial" panose="020B0604020202020204" pitchFamily="34" charset="0"/>
              </a:rPr>
              <a:t>remind</a:t>
            </a:r>
            <a:r>
              <a:rPr lang="fr-FR" altLang="fr-FR" sz="3200" b="0" dirty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fr-FR" altLang="fr-FR" sz="3200" b="0" dirty="0" err="1">
                <a:solidFill>
                  <a:srgbClr val="FFFFFF"/>
                </a:solidFill>
                <a:cs typeface="Arial" panose="020B0604020202020204" pitchFamily="34" charset="0"/>
              </a:rPr>
              <a:t>you</a:t>
            </a:r>
            <a:r>
              <a:rPr lang="fr-FR" altLang="fr-FR" sz="3200" b="0" dirty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fr-FR" altLang="fr-FR" sz="3200" b="0" dirty="0" err="1">
                <a:solidFill>
                  <a:srgbClr val="FFFFFF"/>
                </a:solidFill>
                <a:cs typeface="Arial" panose="020B0604020202020204" pitchFamily="34" charset="0"/>
              </a:rPr>
              <a:t>that</a:t>
            </a:r>
            <a:r>
              <a:rPr lang="fr-FR" altLang="fr-FR" sz="3200" b="0" dirty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fr-FR" altLang="fr-FR" sz="3200" b="0" dirty="0" err="1">
                <a:solidFill>
                  <a:srgbClr val="FFFFFF"/>
                </a:solidFill>
                <a:cs typeface="Arial" panose="020B0604020202020204" pitchFamily="34" charset="0"/>
              </a:rPr>
              <a:t>this</a:t>
            </a:r>
            <a:r>
              <a:rPr lang="fr-FR" altLang="fr-FR" sz="3200" b="0" dirty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fr-FR" altLang="fr-FR" sz="3200" b="0" dirty="0" err="1">
                <a:solidFill>
                  <a:srgbClr val="FFFFFF"/>
                </a:solidFill>
                <a:cs typeface="Arial" panose="020B0604020202020204" pitchFamily="34" charset="0"/>
              </a:rPr>
              <a:t>material</a:t>
            </a:r>
            <a:r>
              <a:rPr lang="fr-FR" altLang="fr-FR" sz="3200" b="0" dirty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fr-FR" altLang="fr-FR" sz="3200" b="0" dirty="0" err="1">
                <a:solidFill>
                  <a:srgbClr val="FFFFFF"/>
                </a:solidFill>
                <a:cs typeface="Arial" panose="020B0604020202020204" pitchFamily="34" charset="0"/>
              </a:rPr>
              <a:t>is</a:t>
            </a:r>
            <a:r>
              <a:rPr lang="fr-FR" altLang="fr-FR" sz="3200" b="0" dirty="0">
                <a:solidFill>
                  <a:srgbClr val="FFFFFF"/>
                </a:solidFill>
                <a:cs typeface="Arial" panose="020B0604020202020204" pitchFamily="34" charset="0"/>
              </a:rPr>
              <a:t> the </a:t>
            </a:r>
            <a:r>
              <a:rPr lang="fr-FR" altLang="fr-FR" sz="3200" b="0" dirty="0" err="1">
                <a:solidFill>
                  <a:srgbClr val="FFFFFF"/>
                </a:solidFill>
                <a:cs typeface="Arial" panose="020B0604020202020204" pitchFamily="34" charset="0"/>
              </a:rPr>
              <a:t>property</a:t>
            </a:r>
            <a:r>
              <a:rPr lang="fr-FR" altLang="fr-FR" sz="3200" b="0" dirty="0">
                <a:solidFill>
                  <a:srgbClr val="FFFFFF"/>
                </a:solidFill>
                <a:cs typeface="Arial" panose="020B0604020202020204" pitchFamily="34" charset="0"/>
              </a:rPr>
              <a:t> of the </a:t>
            </a:r>
            <a:r>
              <a:rPr lang="fr-FR" altLang="fr-FR" sz="3200" b="0" dirty="0" err="1">
                <a:solidFill>
                  <a:srgbClr val="FFFFFF"/>
                </a:solidFill>
                <a:cs typeface="Arial" panose="020B0604020202020204" pitchFamily="34" charset="0"/>
              </a:rPr>
              <a:t>author</a:t>
            </a:r>
            <a:r>
              <a:rPr lang="fr-FR" altLang="fr-FR" sz="3200" b="0" dirty="0">
                <a:solidFill>
                  <a:srgbClr val="FFFFFF"/>
                </a:solidFill>
                <a:cs typeface="Arial" panose="020B0604020202020204" pitchFamily="34" charset="0"/>
              </a:rPr>
              <a:t>.</a:t>
            </a:r>
            <a:br>
              <a:rPr lang="fr-FR" altLang="fr-FR" sz="3200" b="0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fr-FR" altLang="fr-FR" sz="3200" b="0" dirty="0">
                <a:solidFill>
                  <a:srgbClr val="FFFFFF"/>
                </a:solidFill>
                <a:cs typeface="Arial" panose="020B0604020202020204" pitchFamily="34" charset="0"/>
              </a:rPr>
              <a:t>It </a:t>
            </a:r>
            <a:r>
              <a:rPr lang="fr-FR" altLang="fr-FR" sz="3200" b="0" dirty="0" err="1">
                <a:solidFill>
                  <a:srgbClr val="FFFFFF"/>
                </a:solidFill>
                <a:cs typeface="Arial" panose="020B0604020202020204" pitchFamily="34" charset="0"/>
              </a:rPr>
              <a:t>is</a:t>
            </a:r>
            <a:r>
              <a:rPr lang="fr-FR" altLang="fr-FR" sz="3200" b="0" dirty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fr-FR" altLang="fr-FR" sz="3200" b="0" dirty="0" err="1">
                <a:solidFill>
                  <a:srgbClr val="FFFFFF"/>
                </a:solidFill>
                <a:cs typeface="Arial" panose="020B0604020202020204" pitchFamily="34" charset="0"/>
              </a:rPr>
              <a:t>provided</a:t>
            </a:r>
            <a:r>
              <a:rPr lang="fr-FR" altLang="fr-FR" sz="3200" b="0" dirty="0">
                <a:solidFill>
                  <a:srgbClr val="FFFFFF"/>
                </a:solidFill>
                <a:cs typeface="Arial" panose="020B0604020202020204" pitchFamily="34" charset="0"/>
              </a:rPr>
              <a:t> to </a:t>
            </a:r>
            <a:r>
              <a:rPr lang="fr-FR" altLang="fr-FR" sz="3200" b="0" dirty="0" err="1">
                <a:solidFill>
                  <a:srgbClr val="FFFFFF"/>
                </a:solidFill>
                <a:cs typeface="Arial" panose="020B0604020202020204" pitchFamily="34" charset="0"/>
              </a:rPr>
              <a:t>you</a:t>
            </a:r>
            <a:r>
              <a:rPr lang="fr-FR" altLang="fr-FR" sz="3200" b="0" dirty="0">
                <a:solidFill>
                  <a:srgbClr val="FFFFFF"/>
                </a:solidFill>
                <a:cs typeface="Arial" panose="020B0604020202020204" pitchFamily="34" charset="0"/>
              </a:rPr>
              <a:t> by the ERS for </a:t>
            </a:r>
            <a:r>
              <a:rPr lang="fr-FR" altLang="fr-FR" sz="3200" b="0" dirty="0" err="1">
                <a:solidFill>
                  <a:srgbClr val="FFFFFF"/>
                </a:solidFill>
                <a:cs typeface="Arial" panose="020B0604020202020204" pitchFamily="34" charset="0"/>
              </a:rPr>
              <a:t>your</a:t>
            </a:r>
            <a:r>
              <a:rPr lang="fr-FR" altLang="fr-FR" sz="3200" b="0" dirty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fr-FR" altLang="fr-FR" sz="3200" b="0" dirty="0" err="1">
                <a:solidFill>
                  <a:srgbClr val="FFFFFF"/>
                </a:solidFill>
                <a:cs typeface="Arial" panose="020B0604020202020204" pitchFamily="34" charset="0"/>
              </a:rPr>
              <a:t>personal</a:t>
            </a:r>
            <a:r>
              <a:rPr lang="fr-FR" altLang="fr-FR" sz="3200" b="0" dirty="0">
                <a:solidFill>
                  <a:srgbClr val="FFFFFF"/>
                </a:solidFill>
                <a:cs typeface="Arial" panose="020B0604020202020204" pitchFamily="34" charset="0"/>
              </a:rPr>
              <a:t> use </a:t>
            </a:r>
            <a:r>
              <a:rPr lang="fr-FR" altLang="fr-FR" sz="3200" b="0" dirty="0" err="1">
                <a:solidFill>
                  <a:srgbClr val="FFFFFF"/>
                </a:solidFill>
                <a:cs typeface="Arial" panose="020B0604020202020204" pitchFamily="34" charset="0"/>
              </a:rPr>
              <a:t>only</a:t>
            </a:r>
            <a:r>
              <a:rPr lang="fr-FR" altLang="fr-FR" sz="3200" b="0" dirty="0">
                <a:solidFill>
                  <a:srgbClr val="FFFFFF"/>
                </a:solidFill>
                <a:cs typeface="Arial" panose="020B0604020202020204" pitchFamily="34" charset="0"/>
              </a:rPr>
              <a:t>, as </a:t>
            </a:r>
            <a:r>
              <a:rPr lang="fr-FR" altLang="fr-FR" sz="3200" b="0" dirty="0" err="1">
                <a:solidFill>
                  <a:srgbClr val="FFFFFF"/>
                </a:solidFill>
                <a:cs typeface="Arial" panose="020B0604020202020204" pitchFamily="34" charset="0"/>
              </a:rPr>
              <a:t>submitted</a:t>
            </a:r>
            <a:r>
              <a:rPr lang="fr-FR" altLang="fr-FR" sz="3200" b="0" dirty="0">
                <a:solidFill>
                  <a:srgbClr val="FFFFFF"/>
                </a:solidFill>
                <a:cs typeface="Arial" panose="020B0604020202020204" pitchFamily="34" charset="0"/>
              </a:rPr>
              <a:t> by the </a:t>
            </a:r>
            <a:r>
              <a:rPr lang="fr-FR" altLang="fr-FR" sz="3200" b="0" dirty="0" err="1">
                <a:solidFill>
                  <a:srgbClr val="FFFFFF"/>
                </a:solidFill>
                <a:cs typeface="Arial" panose="020B0604020202020204" pitchFamily="34" charset="0"/>
              </a:rPr>
              <a:t>author</a:t>
            </a:r>
            <a:r>
              <a:rPr lang="fr-FR" altLang="fr-FR" sz="3200" b="0" dirty="0">
                <a:solidFill>
                  <a:srgbClr val="FFFFFF"/>
                </a:solidFill>
                <a:cs typeface="Arial" panose="020B0604020202020204" pitchFamily="34" charset="0"/>
              </a:rPr>
              <a:t>. </a:t>
            </a:r>
          </a:p>
          <a:p>
            <a:pPr algn="ctr" defTabSz="457167" fontAlgn="base">
              <a:spcBef>
                <a:spcPct val="0"/>
              </a:spcBef>
              <a:spcAft>
                <a:spcPct val="50000"/>
              </a:spcAft>
              <a:buNone/>
              <a:defRPr/>
            </a:pPr>
            <a:endParaRPr lang="fr-CH" altLang="fr-FR" sz="1000" b="0" dirty="0">
              <a:solidFill>
                <a:srgbClr val="FFFFFF"/>
              </a:solidFill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algn="ctr" defTabSz="457167" fontAlgn="base">
              <a:spcBef>
                <a:spcPct val="0"/>
              </a:spcBef>
              <a:spcAft>
                <a:spcPct val="50000"/>
              </a:spcAft>
              <a:buFont typeface="Symbol" panose="05050102010706020507" pitchFamily="18" charset="2"/>
              <a:buChar char="Ó"/>
              <a:defRPr/>
            </a:pPr>
            <a:r>
              <a:rPr lang="fr-FR" altLang="fr-FR" sz="3200" b="0" dirty="0">
                <a:solidFill>
                  <a:srgbClr val="FFFFFF"/>
                </a:solidFill>
                <a:cs typeface="Arial" panose="020B0604020202020204" pitchFamily="34" charset="0"/>
              </a:rPr>
              <a:t> 202</a:t>
            </a:r>
            <a:r>
              <a:rPr lang="ang-Latn-001" altLang="fr-FR" sz="3200" b="0" dirty="0">
                <a:solidFill>
                  <a:srgbClr val="FFFFFF"/>
                </a:solidFill>
                <a:cs typeface="Arial" panose="020B0604020202020204" pitchFamily="34" charset="0"/>
              </a:rPr>
              <a:t>1</a:t>
            </a:r>
            <a:r>
              <a:rPr lang="fr-FR" altLang="fr-FR" sz="3200" b="0" dirty="0">
                <a:solidFill>
                  <a:srgbClr val="FFFFFF"/>
                </a:solidFill>
                <a:cs typeface="Arial" panose="020B0604020202020204" pitchFamily="34" charset="0"/>
              </a:rPr>
              <a:t> by the </a:t>
            </a:r>
            <a:r>
              <a:rPr lang="fr-FR" altLang="fr-FR" sz="3200" b="0" dirty="0" err="1">
                <a:solidFill>
                  <a:srgbClr val="FFFFFF"/>
                </a:solidFill>
                <a:cs typeface="Arial" panose="020B0604020202020204" pitchFamily="34" charset="0"/>
              </a:rPr>
              <a:t>author</a:t>
            </a:r>
            <a:endParaRPr lang="fr-FR" altLang="fr-FR" sz="3200" b="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4FB6BBB8-94D5-4B6C-A11D-E9148914872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05611" y="184494"/>
            <a:ext cx="10972800" cy="982133"/>
          </a:xfrm>
        </p:spPr>
        <p:txBody>
          <a:bodyPr/>
          <a:lstStyle/>
          <a:p>
            <a:r>
              <a:rPr lang="ca-ES" altLang="en-US" cap="none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Risk versus benefit in HMV patients</a:t>
            </a:r>
            <a:endParaRPr lang="en-GB" altLang="en-US" cap="none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A96C8-1F6B-46DB-8A6C-74D2D2C18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5614" y="1750485"/>
            <a:ext cx="10016785" cy="4413249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a-ES" b="0"/>
              <a:t>Patients on HMV are usually suffering from respiratory failure and therefore stopping therapy is causing serious harm</a:t>
            </a:r>
          </a:p>
          <a:p>
            <a:pPr marL="0" indent="0">
              <a:buNone/>
              <a:defRPr/>
            </a:pPr>
            <a:endParaRPr lang="ca-ES" b="0"/>
          </a:p>
          <a:p>
            <a:pPr marL="0" indent="0">
              <a:buNone/>
              <a:defRPr/>
            </a:pPr>
            <a:r>
              <a:rPr lang="ca-ES" b="0"/>
              <a:t>Risk assessment difficult because of lack of information, no clinical clues that use of these machines cause harm. </a:t>
            </a:r>
          </a:p>
          <a:p>
            <a:pPr marL="0" indent="0">
              <a:buNone/>
              <a:defRPr/>
            </a:pPr>
            <a:endParaRPr lang="ca-ES"/>
          </a:p>
          <a:p>
            <a:pPr marL="0" indent="0">
              <a:buNone/>
              <a:defRPr/>
            </a:pPr>
            <a:endParaRPr lang="ca-ES"/>
          </a:p>
        </p:txBody>
      </p:sp>
      <p:grpSp>
        <p:nvGrpSpPr>
          <p:cNvPr id="4" name="Groep 8">
            <a:extLst>
              <a:ext uri="{FF2B5EF4-FFF2-40B4-BE49-F238E27FC236}">
                <a16:creationId xmlns:a16="http://schemas.microsoft.com/office/drawing/2014/main" id="{A3B0BD99-CF9E-4AA8-996F-544B2E068717}"/>
              </a:ext>
            </a:extLst>
          </p:cNvPr>
          <p:cNvGrpSpPr>
            <a:grpSpLocks/>
          </p:cNvGrpSpPr>
          <p:nvPr/>
        </p:nvGrpSpPr>
        <p:grpSpPr bwMode="auto">
          <a:xfrm>
            <a:off x="-12361" y="-50007"/>
            <a:ext cx="1403351" cy="6958013"/>
            <a:chOff x="0" y="-99392"/>
            <a:chExt cx="1403648" cy="6957392"/>
          </a:xfrm>
        </p:grpSpPr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ED9627F6-7B52-4E44-946F-6B2DA42450BA}"/>
                </a:ext>
              </a:extLst>
            </p:cNvPr>
            <p:cNvSpPr/>
            <p:nvPr/>
          </p:nvSpPr>
          <p:spPr>
            <a:xfrm>
              <a:off x="0" y="-99392"/>
              <a:ext cx="1403648" cy="6957392"/>
            </a:xfrm>
            <a:prstGeom prst="rect">
              <a:avLst/>
            </a:prstGeom>
            <a:gradFill>
              <a:gsLst>
                <a:gs pos="0">
                  <a:schemeClr val="accent5">
                    <a:lumMod val="40000"/>
                    <a:lumOff val="60000"/>
                    <a:alpha val="18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585">
                <a:defRPr/>
              </a:pPr>
              <a:endParaRPr lang="nl-NL" sz="240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6" name="Afbeelding 17">
              <a:extLst>
                <a:ext uri="{FF2B5EF4-FFF2-40B4-BE49-F238E27FC236}">
                  <a16:creationId xmlns:a16="http://schemas.microsoft.com/office/drawing/2014/main" id="{4E363B3B-9D1C-40B6-B08C-A2212F70E7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0980" y="5026189"/>
              <a:ext cx="1260743" cy="1020672"/>
            </a:xfrm>
            <a:prstGeom prst="rect">
              <a:avLst/>
            </a:prstGeom>
            <a:gradFill>
              <a:gsLst>
                <a:gs pos="0">
                  <a:schemeClr val="accent5">
                    <a:lumMod val="40000"/>
                    <a:lumOff val="60000"/>
                    <a:alpha val="49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B7585FA6-AD12-4FFA-B33E-30324EE91E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4662" y="6107180"/>
              <a:ext cx="1013040" cy="747645"/>
            </a:xfrm>
            <a:prstGeom prst="rect">
              <a:avLst/>
            </a:prstGeom>
            <a:gradFill>
              <a:gsLst>
                <a:gs pos="0">
                  <a:schemeClr val="accent5">
                    <a:lumMod val="40000"/>
                    <a:lumOff val="60000"/>
                    <a:alpha val="49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</p:pic>
      </p:grpSp>
      <p:pic>
        <p:nvPicPr>
          <p:cNvPr id="2" name="Afbeelding 1">
            <a:extLst>
              <a:ext uri="{FF2B5EF4-FFF2-40B4-BE49-F238E27FC236}">
                <a16:creationId xmlns:a16="http://schemas.microsoft.com/office/drawing/2014/main" id="{25E83E9E-B273-484D-AFCC-2D0EBECA26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787" y="4502007"/>
            <a:ext cx="3072341" cy="2189317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6FBF6426-558B-4BC7-9039-2543AA56765B}"/>
              </a:ext>
            </a:extLst>
          </p:cNvPr>
          <p:cNvSpPr txBox="1"/>
          <p:nvPr/>
        </p:nvSpPr>
        <p:spPr>
          <a:xfrm>
            <a:off x="8496267" y="4581128"/>
            <a:ext cx="3182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3200" b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DO NOT STOP!</a:t>
            </a: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E250D4A9-08DB-4336-88E5-13EDF2E2A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3" y="277018"/>
            <a:ext cx="10972800" cy="982663"/>
          </a:xfrm>
        </p:spPr>
        <p:txBody>
          <a:bodyPr/>
          <a:lstStyle/>
          <a:p>
            <a:r>
              <a:rPr lang="nl-NL" err="1"/>
              <a:t>Discussion</a:t>
            </a:r>
            <a:r>
              <a:rPr lang="nl-NL"/>
              <a:t> points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DA662097-D7C7-40CD-940F-C2FFC4402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381" y="1412777"/>
            <a:ext cx="10972800" cy="4411663"/>
          </a:xfrm>
        </p:spPr>
        <p:txBody>
          <a:bodyPr/>
          <a:lstStyle/>
          <a:p>
            <a:r>
              <a:rPr lang="nl-NL" err="1"/>
              <a:t>To</a:t>
            </a:r>
            <a:r>
              <a:rPr lang="nl-NL"/>
              <a:t> set </a:t>
            </a:r>
            <a:r>
              <a:rPr lang="nl-NL" err="1"/>
              <a:t>priorities</a:t>
            </a:r>
            <a:r>
              <a:rPr lang="nl-NL"/>
              <a:t> </a:t>
            </a:r>
            <a:r>
              <a:rPr lang="nl-NL" err="1"/>
              <a:t>if</a:t>
            </a:r>
            <a:r>
              <a:rPr lang="nl-NL"/>
              <a:t> machines </a:t>
            </a:r>
            <a:r>
              <a:rPr lang="nl-NL" err="1"/>
              <a:t>need</a:t>
            </a:r>
            <a:r>
              <a:rPr lang="nl-NL"/>
              <a:t>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be</a:t>
            </a:r>
            <a:r>
              <a:rPr lang="nl-NL"/>
              <a:t> </a:t>
            </a:r>
            <a:r>
              <a:rPr lang="nl-NL" err="1"/>
              <a:t>replaced</a:t>
            </a:r>
            <a:r>
              <a:rPr lang="nl-NL"/>
              <a:t>/</a:t>
            </a:r>
            <a:r>
              <a:rPr lang="nl-NL" err="1"/>
              <a:t>repaired</a:t>
            </a:r>
            <a:r>
              <a:rPr lang="nl-NL"/>
              <a:t>? </a:t>
            </a:r>
          </a:p>
          <a:p>
            <a:r>
              <a:rPr lang="nl-NL"/>
              <a:t>Anti-</a:t>
            </a:r>
            <a:r>
              <a:rPr lang="nl-NL" err="1"/>
              <a:t>bacterial</a:t>
            </a:r>
            <a:r>
              <a:rPr lang="nl-NL"/>
              <a:t> filters:</a:t>
            </a:r>
          </a:p>
          <a:p>
            <a:pPr lvl="1"/>
            <a:r>
              <a:rPr lang="nl-NL"/>
              <a:t>Changes </a:t>
            </a:r>
            <a:r>
              <a:rPr lang="nl-NL" err="1"/>
              <a:t>resistance</a:t>
            </a:r>
            <a:r>
              <a:rPr lang="nl-NL"/>
              <a:t> </a:t>
            </a:r>
            <a:r>
              <a:rPr lang="nl-NL" err="1"/>
              <a:t>and</a:t>
            </a:r>
            <a:r>
              <a:rPr lang="nl-NL"/>
              <a:t> setting changes </a:t>
            </a:r>
            <a:r>
              <a:rPr lang="nl-NL" err="1"/>
              <a:t>might</a:t>
            </a:r>
            <a:r>
              <a:rPr lang="nl-NL"/>
              <a:t> </a:t>
            </a:r>
            <a:r>
              <a:rPr lang="nl-NL" err="1"/>
              <a:t>be</a:t>
            </a:r>
            <a:r>
              <a:rPr lang="nl-NL"/>
              <a:t> </a:t>
            </a:r>
            <a:r>
              <a:rPr lang="nl-NL" err="1"/>
              <a:t>neccesary</a:t>
            </a:r>
            <a:r>
              <a:rPr lang="nl-NL"/>
              <a:t> (in-</a:t>
            </a:r>
            <a:r>
              <a:rPr lang="nl-NL" err="1"/>
              <a:t>hospital</a:t>
            </a:r>
            <a:r>
              <a:rPr lang="nl-NL"/>
              <a:t>/</a:t>
            </a:r>
            <a:r>
              <a:rPr lang="nl-NL" err="1"/>
              <a:t>outpatient</a:t>
            </a:r>
            <a:r>
              <a:rPr lang="nl-NL"/>
              <a:t> </a:t>
            </a:r>
            <a:r>
              <a:rPr lang="nl-NL" err="1"/>
              <a:t>with</a:t>
            </a:r>
            <a:r>
              <a:rPr lang="nl-NL"/>
              <a:t> TM; </a:t>
            </a:r>
            <a:r>
              <a:rPr lang="nl-NL" err="1"/>
              <a:t>lots</a:t>
            </a:r>
            <a:r>
              <a:rPr lang="nl-NL"/>
              <a:t> of effort </a:t>
            </a:r>
            <a:r>
              <a:rPr lang="nl-NL" err="1"/>
              <a:t>and</a:t>
            </a:r>
            <a:r>
              <a:rPr lang="nl-NL"/>
              <a:t> time </a:t>
            </a:r>
            <a:r>
              <a:rPr lang="nl-NL" err="1"/>
              <a:t>from</a:t>
            </a:r>
            <a:r>
              <a:rPr lang="nl-NL"/>
              <a:t> HMV teams)</a:t>
            </a:r>
          </a:p>
          <a:p>
            <a:pPr lvl="1"/>
            <a:r>
              <a:rPr lang="nl-NL" err="1"/>
              <a:t>Only</a:t>
            </a:r>
            <a:r>
              <a:rPr lang="nl-NL"/>
              <a:t> </a:t>
            </a:r>
            <a:r>
              <a:rPr lang="nl-NL" err="1"/>
              <a:t>approved</a:t>
            </a:r>
            <a:r>
              <a:rPr lang="nl-NL"/>
              <a:t> </a:t>
            </a:r>
            <a:r>
              <a:rPr lang="nl-NL" err="1"/>
              <a:t>for</a:t>
            </a:r>
            <a:r>
              <a:rPr lang="nl-NL"/>
              <a:t> </a:t>
            </a:r>
            <a:r>
              <a:rPr lang="nl-NL" err="1"/>
              <a:t>the</a:t>
            </a:r>
            <a:r>
              <a:rPr lang="nl-NL"/>
              <a:t> </a:t>
            </a:r>
            <a:r>
              <a:rPr lang="nl-NL" err="1"/>
              <a:t>use</a:t>
            </a:r>
            <a:r>
              <a:rPr lang="nl-NL"/>
              <a:t> </a:t>
            </a:r>
            <a:r>
              <a:rPr lang="nl-NL" err="1"/>
              <a:t>with</a:t>
            </a:r>
            <a:r>
              <a:rPr lang="nl-NL"/>
              <a:t> </a:t>
            </a:r>
            <a:r>
              <a:rPr lang="nl-NL" err="1"/>
              <a:t>the</a:t>
            </a:r>
            <a:r>
              <a:rPr lang="nl-NL"/>
              <a:t> </a:t>
            </a:r>
            <a:r>
              <a:rPr lang="nl-NL" err="1"/>
              <a:t>Trilogy</a:t>
            </a:r>
            <a:r>
              <a:rPr lang="nl-NL"/>
              <a:t>, </a:t>
            </a:r>
            <a:r>
              <a:rPr lang="nl-NL" err="1"/>
              <a:t>difficult</a:t>
            </a:r>
            <a:r>
              <a:rPr lang="nl-NL"/>
              <a:t> </a:t>
            </a:r>
            <a:r>
              <a:rPr lang="nl-NL" err="1"/>
              <a:t>with</a:t>
            </a:r>
            <a:r>
              <a:rPr lang="nl-NL"/>
              <a:t> A30/A40 </a:t>
            </a:r>
            <a:r>
              <a:rPr lang="nl-NL" err="1"/>
              <a:t>because</a:t>
            </a:r>
            <a:r>
              <a:rPr lang="nl-NL"/>
              <a:t> of in-built </a:t>
            </a:r>
            <a:r>
              <a:rPr lang="nl-NL" err="1"/>
              <a:t>humidifier</a:t>
            </a:r>
            <a:endParaRPr lang="nl-NL"/>
          </a:p>
          <a:p>
            <a:pPr lvl="1"/>
            <a:r>
              <a:rPr lang="nl-NL"/>
              <a:t>Change </a:t>
            </a:r>
            <a:r>
              <a:rPr lang="nl-NL" err="1"/>
              <a:t>how</a:t>
            </a:r>
            <a:r>
              <a:rPr lang="nl-NL"/>
              <a:t> </a:t>
            </a:r>
            <a:r>
              <a:rPr lang="nl-NL" err="1"/>
              <a:t>often</a:t>
            </a:r>
            <a:r>
              <a:rPr lang="nl-NL"/>
              <a:t>? </a:t>
            </a:r>
          </a:p>
          <a:p>
            <a:pPr lvl="1"/>
            <a:r>
              <a:rPr lang="nl-NL" err="1"/>
              <a:t>Might</a:t>
            </a:r>
            <a:r>
              <a:rPr lang="nl-NL"/>
              <a:t> filter </a:t>
            </a:r>
            <a:r>
              <a:rPr lang="nl-NL" err="1"/>
              <a:t>particles</a:t>
            </a:r>
            <a:r>
              <a:rPr lang="nl-NL"/>
              <a:t>, but </a:t>
            </a:r>
            <a:r>
              <a:rPr lang="nl-NL" err="1"/>
              <a:t>not</a:t>
            </a:r>
            <a:r>
              <a:rPr lang="nl-NL"/>
              <a:t> </a:t>
            </a:r>
            <a:r>
              <a:rPr lang="nl-NL" err="1"/>
              <a:t>gases</a:t>
            </a:r>
            <a:r>
              <a:rPr lang="nl-NL"/>
              <a:t> of even small </a:t>
            </a:r>
            <a:r>
              <a:rPr lang="nl-NL" err="1"/>
              <a:t>particles</a:t>
            </a:r>
            <a:endParaRPr lang="nl-NL"/>
          </a:p>
          <a:p>
            <a:r>
              <a:rPr lang="nl-NL"/>
              <a:t>Central (independent) </a:t>
            </a:r>
            <a:r>
              <a:rPr lang="nl-NL" err="1"/>
              <a:t>registration</a:t>
            </a:r>
            <a:r>
              <a:rPr lang="nl-NL"/>
              <a:t> of side </a:t>
            </a:r>
            <a:r>
              <a:rPr lang="nl-NL" err="1"/>
              <a:t>effects</a:t>
            </a:r>
            <a:r>
              <a:rPr lang="nl-NL"/>
              <a:t> </a:t>
            </a:r>
            <a:r>
              <a:rPr lang="nl-NL" err="1"/>
              <a:t>needed</a:t>
            </a:r>
            <a:r>
              <a:rPr lang="nl-NL"/>
              <a:t>?  </a:t>
            </a:r>
          </a:p>
          <a:p>
            <a:r>
              <a:rPr lang="nl-NL" err="1"/>
              <a:t>Possible</a:t>
            </a:r>
            <a:r>
              <a:rPr lang="nl-NL"/>
              <a:t> </a:t>
            </a:r>
            <a:r>
              <a:rPr lang="nl-NL" err="1"/>
              <a:t>to</a:t>
            </a:r>
            <a:r>
              <a:rPr lang="nl-NL"/>
              <a:t> have </a:t>
            </a:r>
            <a:r>
              <a:rPr lang="nl-NL" err="1"/>
              <a:t>patient</a:t>
            </a:r>
            <a:r>
              <a:rPr lang="nl-NL"/>
              <a:t> data on exposure or </a:t>
            </a:r>
            <a:r>
              <a:rPr lang="nl-NL" err="1"/>
              <a:t>clinical</a:t>
            </a:r>
            <a:r>
              <a:rPr lang="nl-NL"/>
              <a:t> </a:t>
            </a:r>
            <a:r>
              <a:rPr lang="nl-NL" err="1"/>
              <a:t>harm</a:t>
            </a:r>
            <a:r>
              <a:rPr lang="nl-NL"/>
              <a:t>? Studies </a:t>
            </a:r>
            <a:r>
              <a:rPr lang="nl-NL" err="1"/>
              <a:t>neccesary</a:t>
            </a:r>
            <a:r>
              <a:rPr lang="nl-NL"/>
              <a:t>?  </a:t>
            </a:r>
          </a:p>
          <a:p>
            <a:pPr marL="609585" lvl="1" indent="0">
              <a:buNone/>
            </a:pPr>
            <a:endParaRPr lang="nl-NL"/>
          </a:p>
          <a:p>
            <a:endParaRPr lang="nl-N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3225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4235" y="1277471"/>
            <a:ext cx="6888641" cy="2384654"/>
          </a:xfrm>
          <a:prstGeom prst="rect">
            <a:avLst/>
          </a:prstGeom>
        </p:spPr>
        <p:txBody>
          <a:bodyPr vert="horz" wrap="square" lIns="0" tIns="24093" rIns="0" bIns="0" rtlCol="0">
            <a:spAutoFit/>
          </a:bodyPr>
          <a:lstStyle/>
          <a:p>
            <a:pPr marL="1157069" marR="4483" indent="-1146423" algn="l">
              <a:lnSpc>
                <a:spcPct val="150000"/>
              </a:lnSpc>
              <a:spcBef>
                <a:spcPts val="190"/>
              </a:spcBef>
            </a:pPr>
            <a:r>
              <a:rPr sz="3530" spc="-26"/>
              <a:t>Recommendations</a:t>
            </a:r>
            <a:r>
              <a:rPr sz="3530" spc="-22"/>
              <a:t> </a:t>
            </a:r>
            <a:r>
              <a:rPr sz="3530" spc="-26"/>
              <a:t>for</a:t>
            </a:r>
            <a:r>
              <a:rPr sz="3530" spc="-13"/>
              <a:t> </a:t>
            </a:r>
            <a:r>
              <a:rPr sz="3530" spc="-26"/>
              <a:t>providers</a:t>
            </a:r>
            <a:r>
              <a:rPr sz="3530" spc="-22"/>
              <a:t> </a:t>
            </a:r>
            <a:r>
              <a:rPr sz="3530" spc="-13"/>
              <a:t>of</a:t>
            </a:r>
            <a:r>
              <a:rPr sz="3530" spc="-9"/>
              <a:t> </a:t>
            </a:r>
            <a:r>
              <a:rPr sz="3530" spc="-18"/>
              <a:t>children</a:t>
            </a:r>
            <a:r>
              <a:rPr sz="3530" spc="-13"/>
              <a:t> </a:t>
            </a:r>
            <a:r>
              <a:rPr sz="3530" spc="-18"/>
              <a:t>prescribed </a:t>
            </a:r>
            <a:r>
              <a:rPr sz="3530" spc="-503"/>
              <a:t> </a:t>
            </a:r>
            <a:r>
              <a:rPr sz="3530" spc="-18"/>
              <a:t>recalled</a:t>
            </a:r>
            <a:r>
              <a:rPr sz="3530" spc="-35"/>
              <a:t> </a:t>
            </a:r>
            <a:r>
              <a:rPr sz="3530" spc="-13"/>
              <a:t>Philips</a:t>
            </a:r>
            <a:r>
              <a:rPr sz="3530" spc="-31"/>
              <a:t> </a:t>
            </a:r>
            <a:r>
              <a:rPr sz="3530" spc="-22"/>
              <a:t>Respironics</a:t>
            </a:r>
            <a:r>
              <a:rPr sz="3530" spc="-26"/>
              <a:t> </a:t>
            </a:r>
            <a:r>
              <a:rPr sz="3530" spc="-13"/>
              <a:t>devices</a:t>
            </a:r>
            <a:endParaRPr sz="3530"/>
          </a:p>
        </p:txBody>
      </p:sp>
      <p:sp>
        <p:nvSpPr>
          <p:cNvPr id="3" name="TextBox 2"/>
          <p:cNvSpPr txBox="1"/>
          <p:nvPr/>
        </p:nvSpPr>
        <p:spPr>
          <a:xfrm>
            <a:off x="4885765" y="4303059"/>
            <a:ext cx="4928785" cy="15585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Refika </a:t>
            </a:r>
            <a:r>
              <a:rPr kumimoji="0" lang="en-US" sz="1588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Hamutcu</a:t>
            </a:r>
            <a:r>
              <a:rPr kumimoji="0" lang="en-US" sz="158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Ersu, MD</a:t>
            </a:r>
          </a:p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Chair, ERS Pediatric Physiology and Sleep Group</a:t>
            </a:r>
          </a:p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Pediatric </a:t>
            </a:r>
            <a:r>
              <a:rPr kumimoji="0" lang="en-US" sz="1588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Respirologist</a:t>
            </a: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Director, Sleep Laboratory and Home Ventilation Program</a:t>
            </a:r>
          </a:p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Children’s Hospital of Eastern Ontario</a:t>
            </a:r>
          </a:p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Professor, University of Ottawa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8339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16824" y="614346"/>
            <a:ext cx="2041404" cy="26939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b="1"/>
              <a:t>Contributors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94869" y="1130771"/>
            <a:ext cx="5363135" cy="4798460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280722" marR="0" lvl="0" indent="-270076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80722" algn="l"/>
                <a:tab pos="281283" algn="l"/>
              </a:tabLst>
              <a:defRPr/>
            </a:pP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Rakesh</a:t>
            </a:r>
            <a:r>
              <a:rPr kumimoji="0" sz="1147" b="0" i="0" u="none" strike="noStrike" kern="1200" cap="none" spc="-3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Bhattacharjee,</a:t>
            </a:r>
            <a:r>
              <a:rPr kumimoji="0" sz="1147" b="0" i="0" u="none" strike="noStrike" kern="1200" cap="none" spc="-22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MD</a:t>
            </a:r>
            <a:endParaRPr kumimoji="0" sz="114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12172" marR="0" lvl="1" indent="-270076" algn="l" defTabSz="806867" rtl="0" eaLnBrk="1" fontAlgn="auto" latinLnBrk="0" hangingPunct="1">
              <a:lnSpc>
                <a:spcPts val="1346"/>
              </a:lnSpc>
              <a:spcBef>
                <a:spcPts val="44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712172" algn="l"/>
                <a:tab pos="712732" algn="l"/>
              </a:tabLst>
              <a:defRPr/>
            </a:pP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Associate Clinical</a:t>
            </a: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Professor </a:t>
            </a: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Pediatrics</a:t>
            </a: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|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Division </a:t>
            </a: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Respiratory 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Medicine</a:t>
            </a:r>
            <a:endParaRPr kumimoji="0" sz="114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12172" marR="0" lvl="1" indent="-270076" algn="l" defTabSz="806867" rtl="0" eaLnBrk="1" fontAlgn="auto" latinLnBrk="0" hangingPunct="1">
              <a:lnSpc>
                <a:spcPts val="132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712172" algn="l"/>
                <a:tab pos="712732" algn="l"/>
              </a:tabLst>
              <a:defRPr/>
            </a:pP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Director</a:t>
            </a:r>
            <a:r>
              <a:rPr kumimoji="0" sz="1147" b="0" i="0" u="none" strike="noStrike" kern="1200" cap="none" spc="-22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1147" b="0" i="0" u="none" strike="noStrike" kern="1200" cap="none" spc="-18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Sleep</a:t>
            </a:r>
            <a:r>
              <a:rPr kumimoji="0" sz="1147" b="0" i="0" u="none" strike="noStrike" kern="1200" cap="none" spc="-22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Medicine</a:t>
            </a:r>
            <a:endParaRPr kumimoji="0" sz="114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12172" marR="0" lvl="1" indent="-270076" algn="l" defTabSz="806867" rtl="0" eaLnBrk="1" fontAlgn="auto" latinLnBrk="0" hangingPunct="1">
              <a:lnSpc>
                <a:spcPts val="135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712172" algn="l"/>
                <a:tab pos="712732" algn="l"/>
              </a:tabLst>
              <a:defRPr/>
            </a:pP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Rady </a:t>
            </a:r>
            <a:r>
              <a:rPr kumimoji="0" sz="1147" b="0" i="0" u="none" strike="noStrike" kern="1200" cap="none" spc="-18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Children’s</a:t>
            </a: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Hospital </a:t>
            </a:r>
            <a:r>
              <a:rPr kumimoji="0" sz="114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|</a:t>
            </a:r>
            <a:r>
              <a:rPr kumimoji="0" sz="1147" b="0" i="0" u="none" strike="noStrike" kern="1200" cap="none" spc="25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University </a:t>
            </a: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California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San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Diego</a:t>
            </a:r>
            <a:endParaRPr kumimoji="0" sz="114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80722" marR="0" lvl="0" indent="-270076" algn="l" defTabSz="806867" rtl="0" eaLnBrk="1" fontAlgn="auto" latinLnBrk="0" hangingPunct="1">
              <a:lnSpc>
                <a:spcPts val="1346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80722" algn="l"/>
                <a:tab pos="281283" algn="l"/>
              </a:tabLst>
              <a:defRPr/>
            </a:pP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Maida</a:t>
            </a:r>
            <a:r>
              <a:rPr kumimoji="0" sz="1147" b="0" i="0" u="none" strike="noStrike" kern="1200" cap="none" spc="-26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22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Lynn</a:t>
            </a:r>
            <a:r>
              <a:rPr kumimoji="0" sz="1147" b="0" i="0" u="none" strike="noStrike" kern="1200" cap="none" spc="-26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Chen,</a:t>
            </a:r>
            <a:r>
              <a:rPr kumimoji="0" sz="1147" b="0" i="0" u="none" strike="noStrike" kern="1200" cap="none" spc="-18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MD</a:t>
            </a:r>
            <a:endParaRPr kumimoji="0" sz="114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12172" marR="0" lvl="1" indent="-270076" algn="l" defTabSz="806867" rtl="0" eaLnBrk="1" fontAlgn="auto" latinLnBrk="0" hangingPunct="1">
              <a:lnSpc>
                <a:spcPts val="134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712172" algn="l"/>
                <a:tab pos="712732" algn="l"/>
              </a:tabLst>
              <a:defRPr/>
            </a:pP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Associate</a:t>
            </a: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Professor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 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Pediatrics</a:t>
            </a:r>
            <a:r>
              <a:rPr kumimoji="0" sz="114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|</a:t>
            </a: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Division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 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Pulmonary and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Sleep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Medicine</a:t>
            </a:r>
            <a:endParaRPr kumimoji="0" sz="114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12172" marR="0" lvl="1" indent="-270076" algn="l" defTabSz="806867" rtl="0" eaLnBrk="1" fontAlgn="auto" latinLnBrk="0" hangingPunct="1">
              <a:lnSpc>
                <a:spcPts val="1346"/>
              </a:lnSpc>
              <a:spcBef>
                <a:spcPts val="44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712172" algn="l"/>
                <a:tab pos="712732" algn="l"/>
              </a:tabLst>
              <a:defRPr/>
            </a:pPr>
            <a:r>
              <a:rPr kumimoji="0" sz="1147" b="0" i="0" u="none" strike="noStrike" kern="1200" cap="none" spc="-22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Director,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Sleep</a:t>
            </a:r>
            <a:r>
              <a:rPr kumimoji="0" sz="1147" b="0" i="0" u="none" strike="noStrike" kern="1200" cap="none" spc="-22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Disorders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18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Program</a:t>
            </a:r>
            <a:endParaRPr kumimoji="0" sz="114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12172" marR="0" lvl="1" indent="-270076" algn="l" defTabSz="806867" rtl="0" eaLnBrk="1" fontAlgn="auto" latinLnBrk="0" hangingPunct="1">
              <a:lnSpc>
                <a:spcPts val="132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712172" algn="l"/>
                <a:tab pos="712732" algn="l"/>
              </a:tabLst>
              <a:defRPr/>
            </a:pP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Seattle</a:t>
            </a: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Children's</a:t>
            </a:r>
            <a:r>
              <a:rPr kumimoji="0" sz="114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Hospital</a:t>
            </a: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|</a:t>
            </a: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University </a:t>
            </a: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 </a:t>
            </a:r>
            <a:r>
              <a:rPr kumimoji="0" sz="1147" b="0" i="0" u="none" strike="noStrike" kern="1200" cap="none" spc="-18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Washington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School</a:t>
            </a: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of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Medicine</a:t>
            </a:r>
            <a:endParaRPr kumimoji="0" sz="114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80722" marR="0" lvl="0" indent="-270076" algn="l" defTabSz="806867" rtl="0" eaLnBrk="1" fontAlgn="auto" latinLnBrk="0" hangingPunct="1">
              <a:lnSpc>
                <a:spcPts val="135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80722" algn="l"/>
                <a:tab pos="281283" algn="l"/>
              </a:tabLst>
              <a:defRPr/>
            </a:pP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Bahauddin</a:t>
            </a:r>
            <a:r>
              <a:rPr kumimoji="0" sz="1147" b="0" i="0" u="none" strike="noStrike" kern="1200" cap="none" spc="-26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Al-Shawwa,</a:t>
            </a:r>
            <a:r>
              <a:rPr kumimoji="0" sz="1147" b="0" i="0" u="none" strike="noStrike" kern="1200" cap="none" spc="-18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MD</a:t>
            </a:r>
            <a:endParaRPr kumimoji="0" sz="114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12172" marR="0" lvl="1" indent="-270076" algn="l" defTabSz="806867" rtl="0" eaLnBrk="1" fontAlgn="auto" latinLnBrk="0" hangingPunct="1">
              <a:lnSpc>
                <a:spcPts val="1346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712172" algn="l"/>
                <a:tab pos="712732" algn="l"/>
              </a:tabLst>
              <a:defRPr/>
            </a:pP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Associate</a:t>
            </a: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Professor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 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Pediatrics</a:t>
            </a:r>
            <a:r>
              <a:rPr kumimoji="0" sz="114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|</a:t>
            </a: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Division </a:t>
            </a: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 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Pulmonology and Sleep</a:t>
            </a: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Medicine</a:t>
            </a:r>
            <a:endParaRPr kumimoji="0" sz="114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12172" marR="0" lvl="1" indent="-270076" algn="l" defTabSz="806867" rtl="0" eaLnBrk="1" fontAlgn="auto" latinLnBrk="0" hangingPunct="1">
              <a:lnSpc>
                <a:spcPts val="134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712172" algn="l"/>
                <a:tab pos="712732" algn="l"/>
              </a:tabLst>
              <a:defRPr/>
            </a:pP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Director</a:t>
            </a:r>
            <a:r>
              <a:rPr kumimoji="0" sz="1147" b="0" i="0" u="none" strike="noStrike" kern="1200" cap="none" spc="-22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1147" b="0" i="0" u="none" strike="noStrike" kern="1200" cap="none" spc="-18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Sleep</a:t>
            </a:r>
            <a:r>
              <a:rPr kumimoji="0" sz="1147" b="0" i="0" u="none" strike="noStrike" kern="1200" cap="none" spc="-22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Center</a:t>
            </a:r>
            <a:endParaRPr kumimoji="0" sz="114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12172" marR="0" lvl="1" indent="-270076" algn="l" defTabSz="806867" rtl="0" eaLnBrk="1" fontAlgn="auto" latinLnBrk="0" hangingPunct="1">
              <a:lnSpc>
                <a:spcPts val="1346"/>
              </a:lnSpc>
              <a:spcBef>
                <a:spcPts val="44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712172" algn="l"/>
                <a:tab pos="712732" algn="l"/>
              </a:tabLst>
              <a:defRPr/>
            </a:pPr>
            <a:r>
              <a:rPr kumimoji="0" sz="1147" b="0" i="0" u="none" strike="noStrike" kern="1200" cap="none" spc="-18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Children’s</a:t>
            </a:r>
            <a:r>
              <a:rPr kumimoji="0" sz="114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Mercy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|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University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 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Missouri-Kansas</a:t>
            </a:r>
            <a:r>
              <a:rPr kumimoji="0" sz="1147" b="0" i="0" u="none" strike="noStrike" kern="1200" cap="none" spc="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City School</a:t>
            </a:r>
            <a:r>
              <a:rPr kumimoji="0" sz="1147" b="0" i="0" u="none" strike="noStrike" kern="1200" cap="none" spc="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 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Medicine</a:t>
            </a:r>
            <a:endParaRPr kumimoji="0" sz="114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80722" marR="0" lvl="0" indent="-270076" algn="l" defTabSz="806867" rtl="0" eaLnBrk="1" fontAlgn="auto" latinLnBrk="0" hangingPunct="1">
              <a:lnSpc>
                <a:spcPts val="132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80722" algn="l"/>
                <a:tab pos="281283" algn="l"/>
              </a:tabLst>
              <a:defRPr/>
            </a:pP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Sherri</a:t>
            </a:r>
            <a:r>
              <a:rPr kumimoji="0" sz="1147" b="0" i="0" u="none" strike="noStrike" kern="1200" cap="none" spc="-18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Katz,</a:t>
            </a:r>
            <a:r>
              <a:rPr kumimoji="0" sz="1147" b="0" i="0" u="none" strike="noStrike" kern="1200" cap="none" spc="-18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MDCM,</a:t>
            </a:r>
            <a:r>
              <a:rPr kumimoji="0" sz="1147" b="0" i="0" u="none" strike="noStrike" kern="1200" cap="none" spc="-18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MSc</a:t>
            </a:r>
            <a:endParaRPr kumimoji="0" sz="114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12172" marR="0" lvl="1" indent="-270076" algn="l" defTabSz="806867" rtl="0" eaLnBrk="1" fontAlgn="auto" latinLnBrk="0" hangingPunct="1">
              <a:lnSpc>
                <a:spcPts val="135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712172" algn="l"/>
                <a:tab pos="712732" algn="l"/>
              </a:tabLst>
              <a:defRPr/>
            </a:pP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Associate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Professor </a:t>
            </a:r>
            <a:r>
              <a:rPr kumimoji="0" sz="114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|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Pediatric</a:t>
            </a: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Respirology</a:t>
            </a:r>
            <a:endParaRPr kumimoji="0" sz="114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12172" marR="0" lvl="1" indent="-270076" algn="l" defTabSz="806867" rtl="0" eaLnBrk="1" fontAlgn="auto" latinLnBrk="0" hangingPunct="1">
              <a:lnSpc>
                <a:spcPts val="1346"/>
              </a:lnSpc>
              <a:spcBef>
                <a:spcPts val="44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712172" algn="l"/>
                <a:tab pos="712732" algn="l"/>
              </a:tabLst>
              <a:defRPr/>
            </a:pP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Division</a:t>
            </a:r>
            <a:r>
              <a:rPr kumimoji="0" sz="1147" b="0" i="0" u="none" strike="noStrike" kern="1200" cap="none" spc="-4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Chief</a:t>
            </a:r>
            <a:endParaRPr kumimoji="0" sz="114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12172" marR="0" lvl="1" indent="-270076" algn="l" defTabSz="806867" rtl="0" eaLnBrk="1" fontAlgn="auto" latinLnBrk="0" hangingPunct="1">
              <a:lnSpc>
                <a:spcPts val="134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712172" algn="l"/>
                <a:tab pos="712732" algn="l"/>
              </a:tabLst>
              <a:defRPr/>
            </a:pPr>
            <a:r>
              <a:rPr kumimoji="0" sz="1147" b="0" i="0" u="none" strike="noStrike" kern="1200" cap="none" spc="-18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Children’s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Hospital</a:t>
            </a: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of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Eastern Ontario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|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University </a:t>
            </a: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18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Ottawa</a:t>
            </a:r>
            <a:endParaRPr kumimoji="0" sz="114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80722" marR="0" lvl="0" indent="-270076" algn="l" defTabSz="806867" rtl="0" eaLnBrk="1" fontAlgn="auto" latinLnBrk="0" hangingPunct="1">
              <a:lnSpc>
                <a:spcPts val="1354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80722" algn="l"/>
                <a:tab pos="281283" algn="l"/>
              </a:tabLst>
              <a:defRPr/>
            </a:pP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Umakanth</a:t>
            </a:r>
            <a:r>
              <a:rPr kumimoji="0" sz="1147" b="0" i="0" u="none" strike="noStrike" kern="1200" cap="none" spc="-3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18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Katwa, MD</a:t>
            </a:r>
            <a:endParaRPr kumimoji="0" sz="114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12172" marR="0" lvl="1" indent="-270076" algn="l" defTabSz="806867" rtl="0" eaLnBrk="1" fontAlgn="auto" latinLnBrk="0" hangingPunct="1">
              <a:lnSpc>
                <a:spcPts val="132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712172" algn="l"/>
                <a:tab pos="712732" algn="l"/>
              </a:tabLst>
              <a:defRPr/>
            </a:pP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Instructor </a:t>
            </a: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Pediatrics</a:t>
            </a:r>
            <a:r>
              <a:rPr kumimoji="0" sz="114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|Pulmonary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 Sleep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Medicine</a:t>
            </a:r>
            <a:endParaRPr kumimoji="0" sz="114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12172" marR="0" lvl="1" indent="-270076" algn="l" defTabSz="806867" rtl="0" eaLnBrk="1" fontAlgn="auto" latinLnBrk="0" hangingPunct="1">
              <a:lnSpc>
                <a:spcPts val="134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712172" algn="l"/>
                <a:tab pos="712732" algn="l"/>
              </a:tabLst>
              <a:defRPr/>
            </a:pPr>
            <a:r>
              <a:rPr kumimoji="0" sz="1147" b="0" i="0" u="none" strike="noStrike" kern="1200" cap="none" spc="-22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Director,</a:t>
            </a:r>
            <a:r>
              <a:rPr kumimoji="0" sz="1147" b="0" i="0" u="none" strike="noStrike" kern="1200" cap="none" spc="-26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Sleep</a:t>
            </a:r>
            <a:r>
              <a:rPr kumimoji="0" sz="1147" b="0" i="0" u="none" strike="noStrike" kern="1200" cap="none" spc="-3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Center</a:t>
            </a:r>
            <a:endParaRPr kumimoji="0" sz="114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12172" marR="0" lvl="1" indent="-270076" algn="l" defTabSz="806867" rtl="0" eaLnBrk="1" fontAlgn="auto" latinLnBrk="0" hangingPunct="1">
              <a:lnSpc>
                <a:spcPts val="1346"/>
              </a:lnSpc>
              <a:spcBef>
                <a:spcPts val="44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712172" algn="l"/>
                <a:tab pos="712732" algn="l"/>
              </a:tabLst>
              <a:defRPr/>
            </a:pP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Boston</a:t>
            </a:r>
            <a:r>
              <a:rPr kumimoji="0" sz="1147" b="0" i="0" u="none" strike="noStrike" kern="1200" cap="none" spc="-3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18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Children’s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Hospital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|Harvard</a:t>
            </a:r>
            <a:r>
              <a:rPr kumimoji="0" sz="1147" b="0" i="0" u="none" strike="noStrike" kern="1200" cap="none" spc="-22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Medical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School</a:t>
            </a:r>
            <a:endParaRPr kumimoji="0" sz="114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80722" marR="0" lvl="0" indent="-270076" algn="l" defTabSz="806867" rtl="0" eaLnBrk="1" fontAlgn="auto" latinLnBrk="0" hangingPunct="1">
              <a:lnSpc>
                <a:spcPts val="134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80722" algn="l"/>
                <a:tab pos="281283" algn="l"/>
              </a:tabLst>
              <a:defRPr/>
            </a:pP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Stephen</a:t>
            </a:r>
            <a:r>
              <a:rPr kumimoji="0" sz="1147" b="0" i="0" u="none" strike="noStrike" kern="1200" cap="none" spc="-4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Hawkins</a:t>
            </a:r>
            <a:endParaRPr kumimoji="0" sz="114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12172" marR="0" lvl="1" indent="-270076" algn="l" defTabSz="806867" rtl="0" eaLnBrk="1" fontAlgn="auto" latinLnBrk="0" hangingPunct="1">
              <a:lnSpc>
                <a:spcPts val="1354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712172" algn="l"/>
                <a:tab pos="712732" algn="l"/>
              </a:tabLst>
              <a:defRPr/>
            </a:pP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Assistant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Professor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|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Pediatric</a:t>
            </a: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Pulmonary and Sleep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Medicine</a:t>
            </a:r>
            <a:endParaRPr kumimoji="0" sz="114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12172" marR="0" lvl="1" indent="-270076" algn="l" defTabSz="806867" rtl="0" eaLnBrk="1" fontAlgn="auto" latinLnBrk="0" hangingPunct="1">
              <a:lnSpc>
                <a:spcPts val="132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712172" algn="l"/>
                <a:tab pos="712732" algn="l"/>
              </a:tabLst>
              <a:defRPr/>
            </a:pP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Associate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Director</a:t>
            </a:r>
            <a:r>
              <a:rPr kumimoji="0" sz="1147" b="0" i="0" u="none" strike="noStrike" kern="1200" cap="none" spc="-18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|</a:t>
            </a:r>
            <a:r>
              <a:rPr kumimoji="0" sz="1147" b="0" i="0" u="none" strike="noStrike" kern="1200" cap="none" spc="-18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Sleep</a:t>
            </a:r>
            <a:r>
              <a:rPr kumimoji="0" sz="1147" b="0" i="0" u="none" strike="noStrike" kern="1200" cap="none" spc="-18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Medicine Fellowship</a:t>
            </a:r>
            <a:endParaRPr kumimoji="0" sz="114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12172" marR="0" lvl="1" indent="-270076" algn="l" defTabSz="806867" rtl="0" eaLnBrk="1" fontAlgn="auto" latinLnBrk="0" hangingPunct="1">
              <a:lnSpc>
                <a:spcPts val="134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712172" algn="l"/>
                <a:tab pos="712732" algn="l"/>
              </a:tabLst>
              <a:defRPr/>
            </a:pPr>
            <a:r>
              <a:rPr kumimoji="0" sz="1147" b="0" i="0" u="none" strike="noStrike" kern="1200" cap="none" spc="-18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Children’s</a:t>
            </a:r>
            <a:r>
              <a:rPr kumimoji="0" sz="114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Hospital</a:t>
            </a:r>
            <a:r>
              <a:rPr kumimoji="0" sz="114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Colorado</a:t>
            </a:r>
            <a:r>
              <a:rPr kumimoji="0" sz="114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|</a:t>
            </a: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University</a:t>
            </a: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of 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Colorado</a:t>
            </a:r>
            <a:r>
              <a:rPr kumimoji="0" sz="114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Anschutz</a:t>
            </a: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Medical</a:t>
            </a:r>
            <a:r>
              <a:rPr kumimoji="0" sz="1147" b="0" i="0" u="none" strike="noStrike" kern="1200" cap="none" spc="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Campus</a:t>
            </a:r>
            <a:endParaRPr kumimoji="0" sz="114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80722" marR="0" lvl="0" indent="-270076" algn="l" defTabSz="806867" rtl="0" eaLnBrk="1" fontAlgn="auto" latinLnBrk="0" hangingPunct="1">
              <a:lnSpc>
                <a:spcPts val="1354"/>
              </a:lnSpc>
              <a:spcBef>
                <a:spcPts val="44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80722" algn="l"/>
                <a:tab pos="281283" algn="l"/>
              </a:tabLst>
              <a:defRPr/>
            </a:pP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Narong</a:t>
            </a:r>
            <a:r>
              <a:rPr kumimoji="0" sz="1147" b="0" i="0" u="none" strike="noStrike" kern="1200" cap="none" spc="-22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Simakajornboon,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MD</a:t>
            </a:r>
            <a:endParaRPr kumimoji="0" sz="114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12172" marR="0" lvl="1" indent="-270076" algn="l" defTabSz="806867" rtl="0" eaLnBrk="1" fontAlgn="auto" latinLnBrk="0" hangingPunct="1">
              <a:lnSpc>
                <a:spcPts val="135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712172" algn="l"/>
                <a:tab pos="712732" algn="l"/>
              </a:tabLst>
              <a:defRPr/>
            </a:pP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Professor</a:t>
            </a:r>
            <a:r>
              <a:rPr kumimoji="0" sz="1147" b="0" i="0" u="none" strike="noStrike" kern="1200" cap="none" spc="-18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|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Department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Pediatrics</a:t>
            </a:r>
            <a:endParaRPr kumimoji="0" sz="114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12172" marR="0" lvl="1" indent="-270076" algn="l" defTabSz="806867" rtl="0" eaLnBrk="1" fontAlgn="auto" latinLnBrk="0" hangingPunct="1">
              <a:lnSpc>
                <a:spcPts val="1354"/>
              </a:lnSpc>
              <a:spcBef>
                <a:spcPts val="22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712172" algn="l"/>
                <a:tab pos="712732" algn="l"/>
              </a:tabLst>
              <a:defRPr/>
            </a:pPr>
            <a:r>
              <a:rPr kumimoji="0" sz="1147" b="0" i="0" u="none" strike="noStrike" kern="1200" cap="none" spc="-22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Director,</a:t>
            </a:r>
            <a:r>
              <a:rPr kumimoji="0" sz="1147" b="0" i="0" u="none" strike="noStrike" kern="1200" cap="none" spc="-26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Sleep</a:t>
            </a:r>
            <a:r>
              <a:rPr kumimoji="0" sz="1147" b="0" i="0" u="none" strike="noStrike" kern="1200" cap="none" spc="-26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Center</a:t>
            </a:r>
            <a:endParaRPr kumimoji="0" sz="114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12172" marR="0" lvl="1" indent="-270076" algn="l" defTabSz="806867" rtl="0" eaLnBrk="1" fontAlgn="auto" latinLnBrk="0" hangingPunct="1">
              <a:lnSpc>
                <a:spcPts val="135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712172" algn="l"/>
                <a:tab pos="712732" algn="l"/>
              </a:tabLst>
              <a:defRPr/>
            </a:pP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Cincinnati</a:t>
            </a:r>
            <a:r>
              <a:rPr kumimoji="0" sz="114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18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Children’s</a:t>
            </a:r>
            <a:r>
              <a:rPr kumimoji="0" sz="1147" b="0" i="0" u="none" strike="noStrike" kern="1200" cap="none" spc="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Hospital</a:t>
            </a:r>
            <a:r>
              <a:rPr kumimoji="0" sz="114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Medical</a:t>
            </a:r>
            <a:r>
              <a:rPr kumimoji="0" sz="1147" b="0" i="0" u="none" strike="noStrike" kern="1200" cap="none" spc="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Center|</a:t>
            </a: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University</a:t>
            </a: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of 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Cincinnati</a:t>
            </a:r>
            <a:endParaRPr kumimoji="0" sz="114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5261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21353" y="470647"/>
            <a:ext cx="8149478" cy="5925670"/>
            <a:chOff x="411331" y="528559"/>
            <a:chExt cx="9236075" cy="6715759"/>
          </a:xfrm>
        </p:grpSpPr>
        <p:sp>
          <p:nvSpPr>
            <p:cNvPr id="3" name="object 3"/>
            <p:cNvSpPr/>
            <p:nvPr/>
          </p:nvSpPr>
          <p:spPr>
            <a:xfrm>
              <a:off x="424920" y="542149"/>
              <a:ext cx="9208770" cy="6688455"/>
            </a:xfrm>
            <a:custGeom>
              <a:avLst/>
              <a:gdLst/>
              <a:ahLst/>
              <a:cxnLst/>
              <a:rect l="l" t="t" r="r" b="b"/>
              <a:pathLst>
                <a:path w="9208770" h="6688455">
                  <a:moveTo>
                    <a:pt x="8094820" y="0"/>
                  </a:moveTo>
                  <a:lnTo>
                    <a:pt x="1113737" y="0"/>
                  </a:lnTo>
                  <a:lnTo>
                    <a:pt x="1065425" y="1029"/>
                  </a:lnTo>
                  <a:lnTo>
                    <a:pt x="1017640" y="4091"/>
                  </a:lnTo>
                  <a:lnTo>
                    <a:pt x="970421" y="9143"/>
                  </a:lnTo>
                  <a:lnTo>
                    <a:pt x="923812" y="16143"/>
                  </a:lnTo>
                  <a:lnTo>
                    <a:pt x="877854" y="25049"/>
                  </a:lnTo>
                  <a:lnTo>
                    <a:pt x="832589" y="35820"/>
                  </a:lnTo>
                  <a:lnTo>
                    <a:pt x="788058" y="48414"/>
                  </a:lnTo>
                  <a:lnTo>
                    <a:pt x="744304" y="62789"/>
                  </a:lnTo>
                  <a:lnTo>
                    <a:pt x="701368" y="78902"/>
                  </a:lnTo>
                  <a:lnTo>
                    <a:pt x="659292" y="96713"/>
                  </a:lnTo>
                  <a:lnTo>
                    <a:pt x="618118" y="116180"/>
                  </a:lnTo>
                  <a:lnTo>
                    <a:pt x="577888" y="137260"/>
                  </a:lnTo>
                  <a:lnTo>
                    <a:pt x="538643" y="159912"/>
                  </a:lnTo>
                  <a:lnTo>
                    <a:pt x="500425" y="184094"/>
                  </a:lnTo>
                  <a:lnTo>
                    <a:pt x="463276" y="209764"/>
                  </a:lnTo>
                  <a:lnTo>
                    <a:pt x="427238" y="236880"/>
                  </a:lnTo>
                  <a:lnTo>
                    <a:pt x="392352" y="265401"/>
                  </a:lnTo>
                  <a:lnTo>
                    <a:pt x="358661" y="295284"/>
                  </a:lnTo>
                  <a:lnTo>
                    <a:pt x="326206" y="326488"/>
                  </a:lnTo>
                  <a:lnTo>
                    <a:pt x="295029" y="358972"/>
                  </a:lnTo>
                  <a:lnTo>
                    <a:pt x="265171" y="392692"/>
                  </a:lnTo>
                  <a:lnTo>
                    <a:pt x="236675" y="427608"/>
                  </a:lnTo>
                  <a:lnTo>
                    <a:pt x="209582" y="463677"/>
                  </a:lnTo>
                  <a:lnTo>
                    <a:pt x="183934" y="500859"/>
                  </a:lnTo>
                  <a:lnTo>
                    <a:pt x="159773" y="539110"/>
                  </a:lnTo>
                  <a:lnTo>
                    <a:pt x="137141" y="578389"/>
                  </a:lnTo>
                  <a:lnTo>
                    <a:pt x="116079" y="618654"/>
                  </a:lnTo>
                  <a:lnTo>
                    <a:pt x="96630" y="659864"/>
                  </a:lnTo>
                  <a:lnTo>
                    <a:pt x="78834" y="701976"/>
                  </a:lnTo>
                  <a:lnTo>
                    <a:pt x="62734" y="744949"/>
                  </a:lnTo>
                  <a:lnTo>
                    <a:pt x="48372" y="788741"/>
                  </a:lnTo>
                  <a:lnTo>
                    <a:pt x="35789" y="833310"/>
                  </a:lnTo>
                  <a:lnTo>
                    <a:pt x="25028" y="878615"/>
                  </a:lnTo>
                  <a:lnTo>
                    <a:pt x="16129" y="924613"/>
                  </a:lnTo>
                  <a:lnTo>
                    <a:pt x="9135" y="971262"/>
                  </a:lnTo>
                  <a:lnTo>
                    <a:pt x="4088" y="1018522"/>
                  </a:lnTo>
                  <a:lnTo>
                    <a:pt x="1028" y="1066349"/>
                  </a:lnTo>
                  <a:lnTo>
                    <a:pt x="0" y="1114703"/>
                  </a:lnTo>
                  <a:lnTo>
                    <a:pt x="0" y="5573397"/>
                  </a:lnTo>
                  <a:lnTo>
                    <a:pt x="1028" y="5621751"/>
                  </a:lnTo>
                  <a:lnTo>
                    <a:pt x="4088" y="5669578"/>
                  </a:lnTo>
                  <a:lnTo>
                    <a:pt x="9135" y="5716837"/>
                  </a:lnTo>
                  <a:lnTo>
                    <a:pt x="16129" y="5763487"/>
                  </a:lnTo>
                  <a:lnTo>
                    <a:pt x="25028" y="5809485"/>
                  </a:lnTo>
                  <a:lnTo>
                    <a:pt x="35789" y="5854789"/>
                  </a:lnTo>
                  <a:lnTo>
                    <a:pt x="48372" y="5899358"/>
                  </a:lnTo>
                  <a:lnTo>
                    <a:pt x="62734" y="5943151"/>
                  </a:lnTo>
                  <a:lnTo>
                    <a:pt x="78834" y="5986124"/>
                  </a:lnTo>
                  <a:lnTo>
                    <a:pt x="96630" y="6028236"/>
                  </a:lnTo>
                  <a:lnTo>
                    <a:pt x="116079" y="6069446"/>
                  </a:lnTo>
                  <a:lnTo>
                    <a:pt x="137141" y="6109711"/>
                  </a:lnTo>
                  <a:lnTo>
                    <a:pt x="159773" y="6148990"/>
                  </a:lnTo>
                  <a:lnTo>
                    <a:pt x="183934" y="6187241"/>
                  </a:lnTo>
                  <a:lnTo>
                    <a:pt x="209582" y="6224423"/>
                  </a:lnTo>
                  <a:lnTo>
                    <a:pt x="236675" y="6260492"/>
                  </a:lnTo>
                  <a:lnTo>
                    <a:pt x="265171" y="6295408"/>
                  </a:lnTo>
                  <a:lnTo>
                    <a:pt x="295029" y="6329129"/>
                  </a:lnTo>
                  <a:lnTo>
                    <a:pt x="326206" y="6361612"/>
                  </a:lnTo>
                  <a:lnTo>
                    <a:pt x="358661" y="6392816"/>
                  </a:lnTo>
                  <a:lnTo>
                    <a:pt x="392352" y="6422700"/>
                  </a:lnTo>
                  <a:lnTo>
                    <a:pt x="427238" y="6451221"/>
                  </a:lnTo>
                  <a:lnTo>
                    <a:pt x="463276" y="6478337"/>
                  </a:lnTo>
                  <a:lnTo>
                    <a:pt x="500425" y="6504007"/>
                  </a:lnTo>
                  <a:lnTo>
                    <a:pt x="538643" y="6528189"/>
                  </a:lnTo>
                  <a:lnTo>
                    <a:pt x="577888" y="6550841"/>
                  </a:lnTo>
                  <a:lnTo>
                    <a:pt x="618118" y="6571921"/>
                  </a:lnTo>
                  <a:lnTo>
                    <a:pt x="659292" y="6591387"/>
                  </a:lnTo>
                  <a:lnTo>
                    <a:pt x="701368" y="6609198"/>
                  </a:lnTo>
                  <a:lnTo>
                    <a:pt x="744304" y="6625312"/>
                  </a:lnTo>
                  <a:lnTo>
                    <a:pt x="788058" y="6639687"/>
                  </a:lnTo>
                  <a:lnTo>
                    <a:pt x="832589" y="6652281"/>
                  </a:lnTo>
                  <a:lnTo>
                    <a:pt x="877854" y="6663052"/>
                  </a:lnTo>
                  <a:lnTo>
                    <a:pt x="923812" y="6671958"/>
                  </a:lnTo>
                  <a:lnTo>
                    <a:pt x="970421" y="6678958"/>
                  </a:lnTo>
                  <a:lnTo>
                    <a:pt x="1017640" y="6684010"/>
                  </a:lnTo>
                  <a:lnTo>
                    <a:pt x="1065425" y="6687072"/>
                  </a:lnTo>
                  <a:lnTo>
                    <a:pt x="1113737" y="6688101"/>
                  </a:lnTo>
                  <a:lnTo>
                    <a:pt x="8094820" y="6688101"/>
                  </a:lnTo>
                  <a:lnTo>
                    <a:pt x="8143132" y="6687072"/>
                  </a:lnTo>
                  <a:lnTo>
                    <a:pt x="8190918" y="6684010"/>
                  </a:lnTo>
                  <a:lnTo>
                    <a:pt x="8238136" y="6678958"/>
                  </a:lnTo>
                  <a:lnTo>
                    <a:pt x="8284746" y="6671958"/>
                  </a:lnTo>
                  <a:lnTo>
                    <a:pt x="8330704" y="6663052"/>
                  </a:lnTo>
                  <a:lnTo>
                    <a:pt x="8375969" y="6652281"/>
                  </a:lnTo>
                  <a:lnTo>
                    <a:pt x="8420499" y="6639687"/>
                  </a:lnTo>
                  <a:lnTo>
                    <a:pt x="8464253" y="6625312"/>
                  </a:lnTo>
                  <a:lnTo>
                    <a:pt x="8507189" y="6609198"/>
                  </a:lnTo>
                  <a:lnTo>
                    <a:pt x="8549265" y="6591387"/>
                  </a:lnTo>
                  <a:lnTo>
                    <a:pt x="8590439" y="6571921"/>
                  </a:lnTo>
                  <a:lnTo>
                    <a:pt x="8630670" y="6550841"/>
                  </a:lnTo>
                  <a:lnTo>
                    <a:pt x="8669915" y="6528189"/>
                  </a:lnTo>
                  <a:lnTo>
                    <a:pt x="8708133" y="6504007"/>
                  </a:lnTo>
                  <a:lnTo>
                    <a:pt x="8745282" y="6478337"/>
                  </a:lnTo>
                  <a:lnTo>
                    <a:pt x="8781320" y="6451221"/>
                  </a:lnTo>
                  <a:lnTo>
                    <a:pt x="8816205" y="6422700"/>
                  </a:lnTo>
                  <a:lnTo>
                    <a:pt x="8849897" y="6392816"/>
                  </a:lnTo>
                  <a:lnTo>
                    <a:pt x="8882352" y="6361612"/>
                  </a:lnTo>
                  <a:lnTo>
                    <a:pt x="8913529" y="6329129"/>
                  </a:lnTo>
                  <a:lnTo>
                    <a:pt x="8943387" y="6295408"/>
                  </a:lnTo>
                  <a:lnTo>
                    <a:pt x="8971883" y="6260492"/>
                  </a:lnTo>
                  <a:lnTo>
                    <a:pt x="8998976" y="6224423"/>
                  </a:lnTo>
                  <a:lnTo>
                    <a:pt x="9024624" y="6187241"/>
                  </a:lnTo>
                  <a:lnTo>
                    <a:pt x="9048784" y="6148990"/>
                  </a:lnTo>
                  <a:lnTo>
                    <a:pt x="9071417" y="6109711"/>
                  </a:lnTo>
                  <a:lnTo>
                    <a:pt x="9092478" y="6069446"/>
                  </a:lnTo>
                  <a:lnTo>
                    <a:pt x="9111928" y="6028236"/>
                  </a:lnTo>
                  <a:lnTo>
                    <a:pt x="9129724" y="5986124"/>
                  </a:lnTo>
                  <a:lnTo>
                    <a:pt x="9145823" y="5943151"/>
                  </a:lnTo>
                  <a:lnTo>
                    <a:pt x="9160186" y="5899358"/>
                  </a:lnTo>
                  <a:lnTo>
                    <a:pt x="9172768" y="5854789"/>
                  </a:lnTo>
                  <a:lnTo>
                    <a:pt x="9183530" y="5809485"/>
                  </a:lnTo>
                  <a:lnTo>
                    <a:pt x="9192429" y="5763487"/>
                  </a:lnTo>
                  <a:lnTo>
                    <a:pt x="9199423" y="5716837"/>
                  </a:lnTo>
                  <a:lnTo>
                    <a:pt x="9204470" y="5669578"/>
                  </a:lnTo>
                  <a:lnTo>
                    <a:pt x="9207529" y="5621751"/>
                  </a:lnTo>
                  <a:lnTo>
                    <a:pt x="9208558" y="5573397"/>
                  </a:lnTo>
                  <a:lnTo>
                    <a:pt x="9208558" y="1114703"/>
                  </a:lnTo>
                  <a:lnTo>
                    <a:pt x="9207529" y="1066349"/>
                  </a:lnTo>
                  <a:lnTo>
                    <a:pt x="9204470" y="1018522"/>
                  </a:lnTo>
                  <a:lnTo>
                    <a:pt x="9199423" y="971262"/>
                  </a:lnTo>
                  <a:lnTo>
                    <a:pt x="9192429" y="924613"/>
                  </a:lnTo>
                  <a:lnTo>
                    <a:pt x="9183530" y="878615"/>
                  </a:lnTo>
                  <a:lnTo>
                    <a:pt x="9172768" y="833310"/>
                  </a:lnTo>
                  <a:lnTo>
                    <a:pt x="9160186" y="788741"/>
                  </a:lnTo>
                  <a:lnTo>
                    <a:pt x="9145823" y="744949"/>
                  </a:lnTo>
                  <a:lnTo>
                    <a:pt x="9129724" y="701976"/>
                  </a:lnTo>
                  <a:lnTo>
                    <a:pt x="9111928" y="659864"/>
                  </a:lnTo>
                  <a:lnTo>
                    <a:pt x="9092478" y="618654"/>
                  </a:lnTo>
                  <a:lnTo>
                    <a:pt x="9071417" y="578389"/>
                  </a:lnTo>
                  <a:lnTo>
                    <a:pt x="9048784" y="539110"/>
                  </a:lnTo>
                  <a:lnTo>
                    <a:pt x="9024624" y="500859"/>
                  </a:lnTo>
                  <a:lnTo>
                    <a:pt x="8998976" y="463677"/>
                  </a:lnTo>
                  <a:lnTo>
                    <a:pt x="8971883" y="427608"/>
                  </a:lnTo>
                  <a:lnTo>
                    <a:pt x="8943387" y="392692"/>
                  </a:lnTo>
                  <a:lnTo>
                    <a:pt x="8913529" y="358972"/>
                  </a:lnTo>
                  <a:lnTo>
                    <a:pt x="8882352" y="326488"/>
                  </a:lnTo>
                  <a:lnTo>
                    <a:pt x="8849897" y="295284"/>
                  </a:lnTo>
                  <a:lnTo>
                    <a:pt x="8816205" y="265401"/>
                  </a:lnTo>
                  <a:lnTo>
                    <a:pt x="8781320" y="236880"/>
                  </a:lnTo>
                  <a:lnTo>
                    <a:pt x="8745282" y="209764"/>
                  </a:lnTo>
                  <a:lnTo>
                    <a:pt x="8708133" y="184094"/>
                  </a:lnTo>
                  <a:lnTo>
                    <a:pt x="8669915" y="159912"/>
                  </a:lnTo>
                  <a:lnTo>
                    <a:pt x="8630670" y="137260"/>
                  </a:lnTo>
                  <a:lnTo>
                    <a:pt x="8590439" y="116180"/>
                  </a:lnTo>
                  <a:lnTo>
                    <a:pt x="8549265" y="96713"/>
                  </a:lnTo>
                  <a:lnTo>
                    <a:pt x="8507189" y="78902"/>
                  </a:lnTo>
                  <a:lnTo>
                    <a:pt x="8464253" y="62789"/>
                  </a:lnTo>
                  <a:lnTo>
                    <a:pt x="8420499" y="48414"/>
                  </a:lnTo>
                  <a:lnTo>
                    <a:pt x="8375969" y="35820"/>
                  </a:lnTo>
                  <a:lnTo>
                    <a:pt x="8330704" y="25049"/>
                  </a:lnTo>
                  <a:lnTo>
                    <a:pt x="8284746" y="16143"/>
                  </a:lnTo>
                  <a:lnTo>
                    <a:pt x="8238136" y="9143"/>
                  </a:lnTo>
                  <a:lnTo>
                    <a:pt x="8190918" y="4091"/>
                  </a:lnTo>
                  <a:lnTo>
                    <a:pt x="8143132" y="1029"/>
                  </a:lnTo>
                  <a:lnTo>
                    <a:pt x="8094820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424920" y="542149"/>
              <a:ext cx="9208770" cy="6688455"/>
            </a:xfrm>
            <a:custGeom>
              <a:avLst/>
              <a:gdLst/>
              <a:ahLst/>
              <a:cxnLst/>
              <a:rect l="l" t="t" r="r" b="b"/>
              <a:pathLst>
                <a:path w="9208770" h="6688455">
                  <a:moveTo>
                    <a:pt x="0" y="1114703"/>
                  </a:moveTo>
                  <a:lnTo>
                    <a:pt x="1028" y="1066350"/>
                  </a:lnTo>
                  <a:lnTo>
                    <a:pt x="4088" y="1018523"/>
                  </a:lnTo>
                  <a:lnTo>
                    <a:pt x="9135" y="971263"/>
                  </a:lnTo>
                  <a:lnTo>
                    <a:pt x="16129" y="924614"/>
                  </a:lnTo>
                  <a:lnTo>
                    <a:pt x="25028" y="878616"/>
                  </a:lnTo>
                  <a:lnTo>
                    <a:pt x="35789" y="833311"/>
                  </a:lnTo>
                  <a:lnTo>
                    <a:pt x="48372" y="788742"/>
                  </a:lnTo>
                  <a:lnTo>
                    <a:pt x="62734" y="744950"/>
                  </a:lnTo>
                  <a:lnTo>
                    <a:pt x="78834" y="701977"/>
                  </a:lnTo>
                  <a:lnTo>
                    <a:pt x="96630" y="659864"/>
                  </a:lnTo>
                  <a:lnTo>
                    <a:pt x="116079" y="618655"/>
                  </a:lnTo>
                  <a:lnTo>
                    <a:pt x="137141" y="578389"/>
                  </a:lnTo>
                  <a:lnTo>
                    <a:pt x="159773" y="539110"/>
                  </a:lnTo>
                  <a:lnTo>
                    <a:pt x="183934" y="500859"/>
                  </a:lnTo>
                  <a:lnTo>
                    <a:pt x="209582" y="463678"/>
                  </a:lnTo>
                  <a:lnTo>
                    <a:pt x="236675" y="427608"/>
                  </a:lnTo>
                  <a:lnTo>
                    <a:pt x="265171" y="392693"/>
                  </a:lnTo>
                  <a:lnTo>
                    <a:pt x="295029" y="358972"/>
                  </a:lnTo>
                  <a:lnTo>
                    <a:pt x="326206" y="326489"/>
                  </a:lnTo>
                  <a:lnTo>
                    <a:pt x="358661" y="295284"/>
                  </a:lnTo>
                  <a:lnTo>
                    <a:pt x="392352" y="265401"/>
                  </a:lnTo>
                  <a:lnTo>
                    <a:pt x="427238" y="236880"/>
                  </a:lnTo>
                  <a:lnTo>
                    <a:pt x="463276" y="209764"/>
                  </a:lnTo>
                  <a:lnTo>
                    <a:pt x="500425" y="184094"/>
                  </a:lnTo>
                  <a:lnTo>
                    <a:pt x="538643" y="159912"/>
                  </a:lnTo>
                  <a:lnTo>
                    <a:pt x="577888" y="137260"/>
                  </a:lnTo>
                  <a:lnTo>
                    <a:pt x="618118" y="116180"/>
                  </a:lnTo>
                  <a:lnTo>
                    <a:pt x="659292" y="96714"/>
                  </a:lnTo>
                  <a:lnTo>
                    <a:pt x="701368" y="78902"/>
                  </a:lnTo>
                  <a:lnTo>
                    <a:pt x="744304" y="62789"/>
                  </a:lnTo>
                  <a:lnTo>
                    <a:pt x="788058" y="48414"/>
                  </a:lnTo>
                  <a:lnTo>
                    <a:pt x="832589" y="35820"/>
                  </a:lnTo>
                  <a:lnTo>
                    <a:pt x="877854" y="25049"/>
                  </a:lnTo>
                  <a:lnTo>
                    <a:pt x="923812" y="16143"/>
                  </a:lnTo>
                  <a:lnTo>
                    <a:pt x="970421" y="9143"/>
                  </a:lnTo>
                  <a:lnTo>
                    <a:pt x="1017640" y="4091"/>
                  </a:lnTo>
                  <a:lnTo>
                    <a:pt x="1065426" y="1029"/>
                  </a:lnTo>
                  <a:lnTo>
                    <a:pt x="1113737" y="0"/>
                  </a:lnTo>
                  <a:lnTo>
                    <a:pt x="8094820" y="0"/>
                  </a:lnTo>
                  <a:lnTo>
                    <a:pt x="8143132" y="1029"/>
                  </a:lnTo>
                  <a:lnTo>
                    <a:pt x="8190918" y="4091"/>
                  </a:lnTo>
                  <a:lnTo>
                    <a:pt x="8238136" y="9143"/>
                  </a:lnTo>
                  <a:lnTo>
                    <a:pt x="8284745" y="16143"/>
                  </a:lnTo>
                  <a:lnTo>
                    <a:pt x="8330703" y="25049"/>
                  </a:lnTo>
                  <a:lnTo>
                    <a:pt x="8375969" y="35820"/>
                  </a:lnTo>
                  <a:lnTo>
                    <a:pt x="8420499" y="48414"/>
                  </a:lnTo>
                  <a:lnTo>
                    <a:pt x="8464253" y="62789"/>
                  </a:lnTo>
                  <a:lnTo>
                    <a:pt x="8507189" y="78902"/>
                  </a:lnTo>
                  <a:lnTo>
                    <a:pt x="8549265" y="96714"/>
                  </a:lnTo>
                  <a:lnTo>
                    <a:pt x="8590439" y="116180"/>
                  </a:lnTo>
                  <a:lnTo>
                    <a:pt x="8630669" y="137260"/>
                  </a:lnTo>
                  <a:lnTo>
                    <a:pt x="8669915" y="159912"/>
                  </a:lnTo>
                  <a:lnTo>
                    <a:pt x="8708132" y="184094"/>
                  </a:lnTo>
                  <a:lnTo>
                    <a:pt x="8745281" y="209764"/>
                  </a:lnTo>
                  <a:lnTo>
                    <a:pt x="8781320" y="236880"/>
                  </a:lnTo>
                  <a:lnTo>
                    <a:pt x="8816205" y="265401"/>
                  </a:lnTo>
                  <a:lnTo>
                    <a:pt x="8849896" y="295284"/>
                  </a:lnTo>
                  <a:lnTo>
                    <a:pt x="8882352" y="326489"/>
                  </a:lnTo>
                  <a:lnTo>
                    <a:pt x="8913529" y="358972"/>
                  </a:lnTo>
                  <a:lnTo>
                    <a:pt x="8943386" y="392693"/>
                  </a:lnTo>
                  <a:lnTo>
                    <a:pt x="8971883" y="427608"/>
                  </a:lnTo>
                  <a:lnTo>
                    <a:pt x="8998975" y="463678"/>
                  </a:lnTo>
                  <a:lnTo>
                    <a:pt x="9024623" y="500859"/>
                  </a:lnTo>
                  <a:lnTo>
                    <a:pt x="9048784" y="539110"/>
                  </a:lnTo>
                  <a:lnTo>
                    <a:pt x="9071416" y="578389"/>
                  </a:lnTo>
                  <a:lnTo>
                    <a:pt x="9092478" y="618655"/>
                  </a:lnTo>
                  <a:lnTo>
                    <a:pt x="9111928" y="659864"/>
                  </a:lnTo>
                  <a:lnTo>
                    <a:pt x="9129723" y="701977"/>
                  </a:lnTo>
                  <a:lnTo>
                    <a:pt x="9145823" y="744950"/>
                  </a:lnTo>
                  <a:lnTo>
                    <a:pt x="9160185" y="788742"/>
                  </a:lnTo>
                  <a:lnTo>
                    <a:pt x="9172768" y="833311"/>
                  </a:lnTo>
                  <a:lnTo>
                    <a:pt x="9183530" y="878616"/>
                  </a:lnTo>
                  <a:lnTo>
                    <a:pt x="9192428" y="924614"/>
                  </a:lnTo>
                  <a:lnTo>
                    <a:pt x="9199422" y="971263"/>
                  </a:lnTo>
                  <a:lnTo>
                    <a:pt x="9204470" y="1018523"/>
                  </a:lnTo>
                  <a:lnTo>
                    <a:pt x="9207529" y="1066350"/>
                  </a:lnTo>
                  <a:lnTo>
                    <a:pt x="9208558" y="1114703"/>
                  </a:lnTo>
                  <a:lnTo>
                    <a:pt x="9208558" y="5573397"/>
                  </a:lnTo>
                  <a:lnTo>
                    <a:pt x="9207529" y="5621751"/>
                  </a:lnTo>
                  <a:lnTo>
                    <a:pt x="9204470" y="5669578"/>
                  </a:lnTo>
                  <a:lnTo>
                    <a:pt x="9199422" y="5716838"/>
                  </a:lnTo>
                  <a:lnTo>
                    <a:pt x="9192428" y="5763487"/>
                  </a:lnTo>
                  <a:lnTo>
                    <a:pt x="9183530" y="5809485"/>
                  </a:lnTo>
                  <a:lnTo>
                    <a:pt x="9172768" y="5854790"/>
                  </a:lnTo>
                  <a:lnTo>
                    <a:pt x="9160185" y="5899359"/>
                  </a:lnTo>
                  <a:lnTo>
                    <a:pt x="9145823" y="5943151"/>
                  </a:lnTo>
                  <a:lnTo>
                    <a:pt x="9129723" y="5986124"/>
                  </a:lnTo>
                  <a:lnTo>
                    <a:pt x="9111928" y="6028237"/>
                  </a:lnTo>
                  <a:lnTo>
                    <a:pt x="9092478" y="6069446"/>
                  </a:lnTo>
                  <a:lnTo>
                    <a:pt x="9071416" y="6109712"/>
                  </a:lnTo>
                  <a:lnTo>
                    <a:pt x="9048784" y="6148991"/>
                  </a:lnTo>
                  <a:lnTo>
                    <a:pt x="9024623" y="6187242"/>
                  </a:lnTo>
                  <a:lnTo>
                    <a:pt x="8998975" y="6224423"/>
                  </a:lnTo>
                  <a:lnTo>
                    <a:pt x="8971883" y="6260492"/>
                  </a:lnTo>
                  <a:lnTo>
                    <a:pt x="8943386" y="6295408"/>
                  </a:lnTo>
                  <a:lnTo>
                    <a:pt x="8913529" y="6329129"/>
                  </a:lnTo>
                  <a:lnTo>
                    <a:pt x="8882352" y="6361612"/>
                  </a:lnTo>
                  <a:lnTo>
                    <a:pt x="8849896" y="6392817"/>
                  </a:lnTo>
                  <a:lnTo>
                    <a:pt x="8816205" y="6422700"/>
                  </a:lnTo>
                  <a:lnTo>
                    <a:pt x="8781320" y="6451221"/>
                  </a:lnTo>
                  <a:lnTo>
                    <a:pt x="8745281" y="6478337"/>
                  </a:lnTo>
                  <a:lnTo>
                    <a:pt x="8708132" y="6504007"/>
                  </a:lnTo>
                  <a:lnTo>
                    <a:pt x="8669915" y="6528189"/>
                  </a:lnTo>
                  <a:lnTo>
                    <a:pt x="8630669" y="6550841"/>
                  </a:lnTo>
                  <a:lnTo>
                    <a:pt x="8590439" y="6571921"/>
                  </a:lnTo>
                  <a:lnTo>
                    <a:pt x="8549265" y="6591387"/>
                  </a:lnTo>
                  <a:lnTo>
                    <a:pt x="8507189" y="6609198"/>
                  </a:lnTo>
                  <a:lnTo>
                    <a:pt x="8464253" y="6625312"/>
                  </a:lnTo>
                  <a:lnTo>
                    <a:pt x="8420499" y="6639687"/>
                  </a:lnTo>
                  <a:lnTo>
                    <a:pt x="8375969" y="6652281"/>
                  </a:lnTo>
                  <a:lnTo>
                    <a:pt x="8330703" y="6663052"/>
                  </a:lnTo>
                  <a:lnTo>
                    <a:pt x="8284745" y="6671958"/>
                  </a:lnTo>
                  <a:lnTo>
                    <a:pt x="8238136" y="6678958"/>
                  </a:lnTo>
                  <a:lnTo>
                    <a:pt x="8190918" y="6684010"/>
                  </a:lnTo>
                  <a:lnTo>
                    <a:pt x="8143132" y="6687072"/>
                  </a:lnTo>
                  <a:lnTo>
                    <a:pt x="8094820" y="6688101"/>
                  </a:lnTo>
                  <a:lnTo>
                    <a:pt x="1113737" y="6688101"/>
                  </a:lnTo>
                  <a:lnTo>
                    <a:pt x="1065426" y="6687072"/>
                  </a:lnTo>
                  <a:lnTo>
                    <a:pt x="1017640" y="6684010"/>
                  </a:lnTo>
                  <a:lnTo>
                    <a:pt x="970421" y="6678958"/>
                  </a:lnTo>
                  <a:lnTo>
                    <a:pt x="923812" y="6671958"/>
                  </a:lnTo>
                  <a:lnTo>
                    <a:pt x="877854" y="6663052"/>
                  </a:lnTo>
                  <a:lnTo>
                    <a:pt x="832589" y="6652281"/>
                  </a:lnTo>
                  <a:lnTo>
                    <a:pt x="788058" y="6639687"/>
                  </a:lnTo>
                  <a:lnTo>
                    <a:pt x="744304" y="6625312"/>
                  </a:lnTo>
                  <a:lnTo>
                    <a:pt x="701368" y="6609198"/>
                  </a:lnTo>
                  <a:lnTo>
                    <a:pt x="659292" y="6591387"/>
                  </a:lnTo>
                  <a:lnTo>
                    <a:pt x="618118" y="6571921"/>
                  </a:lnTo>
                  <a:lnTo>
                    <a:pt x="577888" y="6550841"/>
                  </a:lnTo>
                  <a:lnTo>
                    <a:pt x="538643" y="6528189"/>
                  </a:lnTo>
                  <a:lnTo>
                    <a:pt x="500425" y="6504007"/>
                  </a:lnTo>
                  <a:lnTo>
                    <a:pt x="463276" y="6478337"/>
                  </a:lnTo>
                  <a:lnTo>
                    <a:pt x="427238" y="6451221"/>
                  </a:lnTo>
                  <a:lnTo>
                    <a:pt x="392352" y="6422700"/>
                  </a:lnTo>
                  <a:lnTo>
                    <a:pt x="358661" y="6392817"/>
                  </a:lnTo>
                  <a:lnTo>
                    <a:pt x="326206" y="6361612"/>
                  </a:lnTo>
                  <a:lnTo>
                    <a:pt x="295029" y="6329129"/>
                  </a:lnTo>
                  <a:lnTo>
                    <a:pt x="265171" y="6295408"/>
                  </a:lnTo>
                  <a:lnTo>
                    <a:pt x="236675" y="6260492"/>
                  </a:lnTo>
                  <a:lnTo>
                    <a:pt x="209582" y="6224423"/>
                  </a:lnTo>
                  <a:lnTo>
                    <a:pt x="183934" y="6187242"/>
                  </a:lnTo>
                  <a:lnTo>
                    <a:pt x="159773" y="6148991"/>
                  </a:lnTo>
                  <a:lnTo>
                    <a:pt x="137141" y="6109712"/>
                  </a:lnTo>
                  <a:lnTo>
                    <a:pt x="116079" y="6069446"/>
                  </a:lnTo>
                  <a:lnTo>
                    <a:pt x="96630" y="6028237"/>
                  </a:lnTo>
                  <a:lnTo>
                    <a:pt x="78834" y="5986124"/>
                  </a:lnTo>
                  <a:lnTo>
                    <a:pt x="62734" y="5943151"/>
                  </a:lnTo>
                  <a:lnTo>
                    <a:pt x="48372" y="5899359"/>
                  </a:lnTo>
                  <a:lnTo>
                    <a:pt x="35789" y="5854790"/>
                  </a:lnTo>
                  <a:lnTo>
                    <a:pt x="25028" y="5809485"/>
                  </a:lnTo>
                  <a:lnTo>
                    <a:pt x="16129" y="5763487"/>
                  </a:lnTo>
                  <a:lnTo>
                    <a:pt x="9135" y="5716838"/>
                  </a:lnTo>
                  <a:lnTo>
                    <a:pt x="4088" y="5669578"/>
                  </a:lnTo>
                  <a:lnTo>
                    <a:pt x="1028" y="5621751"/>
                  </a:lnTo>
                  <a:lnTo>
                    <a:pt x="0" y="5573397"/>
                  </a:lnTo>
                  <a:lnTo>
                    <a:pt x="0" y="1114703"/>
                  </a:lnTo>
                  <a:close/>
                </a:path>
              </a:pathLst>
            </a:custGeom>
            <a:ln w="27179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77236" y="919624"/>
            <a:ext cx="5146861" cy="39154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2471" b="1" spc="9"/>
              <a:t>Background</a:t>
            </a:r>
            <a:r>
              <a:rPr sz="2471" b="1" spc="4"/>
              <a:t> </a:t>
            </a:r>
            <a:r>
              <a:rPr sz="2471" b="1" spc="9"/>
              <a:t>and</a:t>
            </a:r>
            <a:r>
              <a:rPr sz="2471" b="1" spc="4"/>
              <a:t> current </a:t>
            </a:r>
            <a:r>
              <a:rPr sz="2471" b="1" spc="-4"/>
              <a:t>state</a:t>
            </a:r>
            <a:endParaRPr sz="2471" b="1"/>
          </a:p>
        </p:txBody>
      </p:sp>
      <p:sp>
        <p:nvSpPr>
          <p:cNvPr id="6" name="object 6"/>
          <p:cNvSpPr txBox="1"/>
          <p:nvPr/>
        </p:nvSpPr>
        <p:spPr>
          <a:xfrm>
            <a:off x="2398432" y="1748118"/>
            <a:ext cx="7395322" cy="3663107"/>
          </a:xfrm>
          <a:prstGeom prst="rect">
            <a:avLst/>
          </a:prstGeom>
        </p:spPr>
        <p:txBody>
          <a:bodyPr vert="horz" wrap="square" lIns="0" tIns="10085" rIns="0" bIns="0" rtlCol="0">
            <a:spAutoFit/>
          </a:bodyPr>
          <a:lstStyle/>
          <a:p>
            <a:pPr marL="280722" marR="0" lvl="0" indent="-270076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80722" algn="l"/>
                <a:tab pos="281283" algn="l"/>
              </a:tabLst>
              <a:defRPr/>
            </a:pPr>
            <a:r>
              <a:rPr kumimoji="0" sz="247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impact</a:t>
            </a:r>
            <a:r>
              <a:rPr kumimoji="0" sz="2471" b="0" i="0" u="none" strike="noStrike" kern="1200" cap="none" spc="4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7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2471" b="0" i="0" u="none" strike="noStrike" kern="1200" cap="none" spc="13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7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471" b="0" i="0" u="none" strike="noStrike" kern="1200" cap="none" spc="4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71" b="0" i="0" u="none" strike="noStrike" kern="1200" cap="none" spc="-4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risks</a:t>
            </a:r>
            <a:r>
              <a:rPr kumimoji="0" sz="2471" b="0" i="0" u="none" strike="noStrike" kern="1200" cap="none" spc="9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7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2471" b="0" i="0" u="none" strike="noStrike" kern="1200" cap="none" spc="18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CA" sz="2471" b="0" i="0" u="sng" strike="noStrike" kern="1200" cap="none" spc="18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children</a:t>
            </a:r>
            <a:r>
              <a:rPr kumimoji="0" lang="en-CA" sz="2471" b="0" i="0" u="none" strike="noStrike" kern="1200" cap="none" spc="18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71" b="0" i="0" u="none" strike="noStrike" kern="1200" cap="none" spc="-4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are</a:t>
            </a:r>
            <a:r>
              <a:rPr kumimoji="0" sz="2471" b="0" i="0" u="none" strike="noStrike" kern="1200" cap="none" spc="4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7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not </a:t>
            </a:r>
            <a:r>
              <a:rPr kumimoji="0" sz="2471" b="0" i="0" u="none" strike="noStrike" kern="1200" cap="none" spc="-13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stated</a:t>
            </a:r>
            <a:r>
              <a:rPr kumimoji="0" sz="2471" b="0" i="0" u="none" strike="noStrike" kern="1200" cap="none" spc="13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7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by</a:t>
            </a:r>
            <a:r>
              <a:rPr kumimoji="0" sz="2471" b="0" i="0" u="none" strike="noStrike" kern="1200" cap="none" spc="13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71" b="0" i="0" u="none" strike="noStrike" kern="1200" cap="none" spc="-4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Philips</a:t>
            </a:r>
            <a:r>
              <a:rPr kumimoji="0" sz="2471" b="0" i="0" u="none" strike="noStrike" kern="1200" cap="none" spc="9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71" b="0" i="0" u="none" strike="noStrike" kern="1200" cap="none" spc="-4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Respironics</a:t>
            </a:r>
            <a:r>
              <a:rPr kumimoji="0" lang="en-CA" sz="2471" b="0" i="0" u="none" strike="noStrike" kern="1200" cap="none" spc="-4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</a:p>
          <a:p>
            <a:pPr marL="280722" marR="0" lvl="0" indent="-270076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80722" algn="l"/>
                <a:tab pos="281283" algn="l"/>
              </a:tabLst>
              <a:defRPr/>
            </a:pPr>
            <a:r>
              <a:rPr kumimoji="0" lang="en-CA" sz="2471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Philips</a:t>
            </a:r>
            <a:r>
              <a:rPr kumimoji="0" lang="en-CA" sz="2471" b="0" i="0" u="none" strike="noStrike" kern="1200" cap="none" spc="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CA" sz="2471" b="0" i="0" u="none" strike="noStrike" kern="1200" cap="none" spc="-4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Respironics</a:t>
            </a:r>
            <a:r>
              <a:rPr kumimoji="0" lang="en-CA" sz="2471" b="0" i="0" u="none" strike="noStrike" kern="1200" cap="none" spc="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CA" sz="247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has</a:t>
            </a:r>
            <a:r>
              <a:rPr kumimoji="0" lang="en-CA" sz="2471" b="0" i="0" u="none" strike="noStrike" kern="1200" cap="none" spc="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CA" sz="2471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suggested,</a:t>
            </a:r>
            <a:r>
              <a:rPr kumimoji="0" lang="en-CA" sz="2471" b="0" i="0" u="none" strike="noStrike" kern="1200" cap="none" spc="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CA" sz="2471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until</a:t>
            </a:r>
            <a:r>
              <a:rPr kumimoji="0" lang="en-CA" sz="2471" b="0" i="0" u="none" strike="noStrike" kern="1200" cap="none" spc="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CA" sz="247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lang="en-CA" sz="2471" b="0" i="0" u="none" strike="noStrike" kern="1200" cap="none" spc="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CA" sz="2471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replaced</a:t>
            </a:r>
            <a:r>
              <a:rPr kumimoji="0" lang="en-CA" sz="2471" b="0" i="0" u="none" strike="noStrike" kern="1200" cap="none" spc="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CA" sz="2471" b="0" i="0" u="none" strike="noStrike" kern="1200" cap="none" spc="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</a:t>
            </a:r>
            <a:r>
              <a:rPr kumimoji="0" lang="en-CA" sz="2471" b="0" i="0" u="none" strike="noStrike" kern="1200" cap="none" spc="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CA" sz="2471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refurbished</a:t>
            </a:r>
            <a:r>
              <a:rPr kumimoji="0" lang="en-CA" sz="2471" b="0" i="0" u="none" strike="noStrike" kern="1200" cap="none" spc="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CA" sz="247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devices</a:t>
            </a:r>
            <a:r>
              <a:rPr kumimoji="0" lang="en-CA" sz="2471" b="0" i="0" u="none" strike="noStrike" kern="1200" cap="none" spc="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CA" sz="2471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</a:t>
            </a:r>
            <a:r>
              <a:rPr kumimoji="0" lang="en-CA" sz="2471" b="0" i="0" u="none" strike="noStrike" kern="1200" cap="none" spc="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CA" sz="2471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available, </a:t>
            </a:r>
            <a:r>
              <a:rPr kumimoji="0" lang="en-CA" sz="2471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patients</a:t>
            </a:r>
            <a:r>
              <a:rPr kumimoji="0" lang="en-CA" sz="2471" b="0" i="0" u="none" strike="noStrike" kern="1200" cap="none" spc="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CA" sz="247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should</a:t>
            </a:r>
            <a:r>
              <a:rPr kumimoji="0" lang="en-CA" sz="2471" b="0" i="0" u="none" strike="noStrike" kern="1200" cap="none" spc="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CA" sz="2471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immediately</a:t>
            </a:r>
            <a:r>
              <a:rPr kumimoji="0" lang="en-CA" sz="2471" b="0" i="0" u="none" strike="noStrike" kern="1200" cap="none" spc="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CA" sz="2471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discontinue</a:t>
            </a:r>
            <a:r>
              <a:rPr kumimoji="0" lang="en-CA" sz="2471" b="0" i="0" u="none" strike="noStrike" kern="1200" cap="none" spc="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CA" sz="2471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all</a:t>
            </a:r>
            <a:r>
              <a:rPr kumimoji="0" lang="en-CA" sz="247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CA" sz="2471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recalled</a:t>
            </a:r>
            <a:r>
              <a:rPr kumimoji="0" lang="en-CA" sz="2471" b="0" i="0" u="none" strike="noStrike" kern="1200" cap="none" spc="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CA" sz="247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devices</a:t>
            </a:r>
            <a:r>
              <a:rPr kumimoji="0" lang="en-CA" sz="2471" b="0" i="0" u="none" strike="noStrike" kern="1200" cap="none" spc="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CA" sz="247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unless these</a:t>
            </a:r>
            <a:r>
              <a:rPr kumimoji="0" lang="en-CA" sz="2471" b="0" i="0" u="none" strike="noStrike" kern="1200" cap="none" spc="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CA" sz="247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devices</a:t>
            </a:r>
            <a:r>
              <a:rPr kumimoji="0" lang="en-CA" sz="2471" b="0" i="0" u="none" strike="noStrike" kern="1200" cap="none" spc="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CA" sz="2471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are</a:t>
            </a:r>
            <a:r>
              <a:rPr kumimoji="0" lang="en-CA" sz="2471" b="0" i="0" u="none" strike="noStrike" kern="1200" cap="none" spc="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CA" sz="2471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life- </a:t>
            </a:r>
            <a:r>
              <a:rPr kumimoji="0" lang="en-CA" sz="2471" b="0" i="0" u="none" strike="noStrike" kern="1200" cap="none" spc="-326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CA" sz="2471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sustaining</a:t>
            </a:r>
            <a:r>
              <a:rPr kumimoji="0" lang="en-CA" sz="247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CA" sz="2471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mechanical</a:t>
            </a:r>
            <a:r>
              <a:rPr kumimoji="0" lang="en-CA" sz="247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CA" sz="2471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ventilator</a:t>
            </a:r>
            <a:r>
              <a:rPr kumimoji="0" lang="en-CA" sz="2471" b="0" i="0" u="none" strike="noStrike" kern="1200" cap="none" spc="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CA" sz="247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devices.</a:t>
            </a:r>
          </a:p>
          <a:p>
            <a:pPr marL="280722" marR="0" lvl="0" indent="-270076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80722" algn="l"/>
                <a:tab pos="281283" algn="l"/>
              </a:tabLst>
              <a:defRPr/>
            </a:pPr>
            <a:r>
              <a:rPr kumimoji="0" lang="en-CA" sz="2471" b="0" i="0" u="none" strike="noStrike" kern="1200" cap="none" spc="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lang="en-CA" sz="247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evice</a:t>
            </a:r>
            <a:r>
              <a:rPr kumimoji="0" lang="en-CA" sz="2471" b="0" i="0" u="none" strike="noStrike" kern="1200" cap="none" spc="13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CA" sz="2471" b="0" i="0" u="none" strike="noStrike" kern="1200" cap="none" spc="-4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usage</a:t>
            </a:r>
            <a:r>
              <a:rPr kumimoji="0" lang="en-CA" sz="2471" b="0" i="0" u="none" strike="noStrike" kern="1200" cap="none" spc="13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CA" sz="2471" b="0" i="0" u="none" strike="noStrike" kern="1200" cap="none" spc="-4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recommendations</a:t>
            </a:r>
            <a:r>
              <a:rPr kumimoji="0" lang="en-CA" sz="2471" b="0" i="0" u="none" strike="noStrike" kern="1200" cap="none" spc="9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CA" sz="2471" b="0" i="0" u="none" strike="noStrike" kern="1200" cap="none" spc="-9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</a:t>
            </a:r>
            <a:r>
              <a:rPr kumimoji="0" lang="en-CA" sz="2471" b="0" i="0" u="none" strike="noStrike" kern="1200" cap="none" spc="13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CA" sz="2471" b="0" i="0" u="none" strike="noStrike" kern="1200" cap="none" spc="-4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children</a:t>
            </a:r>
            <a:r>
              <a:rPr kumimoji="0" lang="en-CA" sz="2471" b="0" i="0" u="none" strike="noStrike" kern="1200" cap="none" spc="9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CA" sz="2471" b="0" i="0" u="none" strike="noStrike" kern="1200" cap="none" spc="-9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may</a:t>
            </a:r>
            <a:r>
              <a:rPr kumimoji="0" lang="en-CA" sz="2471" b="0" i="0" u="none" strike="noStrike" kern="1200" cap="none" spc="13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CA" sz="2471" b="0" i="0" u="none" strike="noStrike" kern="1200" cap="none" spc="-4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vary</a:t>
            </a:r>
            <a:r>
              <a:rPr kumimoji="0" lang="en-CA" sz="2471" b="0" i="0" u="none" strike="noStrike" kern="1200" cap="none" spc="13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CA" sz="247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based</a:t>
            </a:r>
            <a:r>
              <a:rPr kumimoji="0" lang="en-CA" sz="2471" b="0" i="0" u="none" strike="noStrike" kern="1200" cap="none" spc="4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on</a:t>
            </a:r>
            <a:r>
              <a:rPr kumimoji="0" lang="en-CA" sz="2471" b="0" i="0" u="none" strike="noStrike" kern="1200" cap="none" spc="9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CA" sz="2471" b="0" i="0" u="sng" strike="noStrike" kern="1200" cap="none" spc="-4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national</a:t>
            </a:r>
            <a:r>
              <a:rPr kumimoji="0" lang="en-CA" sz="2471" b="0" i="0" u="sng" strike="noStrike" kern="1200" cap="none" spc="4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CA" sz="2471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health </a:t>
            </a:r>
            <a:r>
              <a:rPr kumimoji="0" lang="en-CA" sz="2471" b="0" i="0" u="sng" strike="noStrike" kern="1200" cap="none" spc="-4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regulatory</a:t>
            </a:r>
            <a:r>
              <a:rPr kumimoji="0" lang="en-CA" sz="2471" b="0" i="0" u="sng" strike="noStrike" kern="1200" cap="none" spc="-22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CA" sz="2471" b="0" i="0" u="sng" strike="noStrike" kern="1200" cap="none" spc="9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CA" sz="2471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agencies</a:t>
            </a:r>
            <a:r>
              <a:rPr kumimoji="0" lang="en-CA" sz="247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</a:p>
          <a:p>
            <a:pPr marL="280722" marR="0" lvl="0" indent="-270076" algn="l" defTabSz="806867" rtl="0" eaLnBrk="1" fontAlgn="auto" latinLnBrk="0" hangingPunct="1">
              <a:lnSpc>
                <a:spcPts val="179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80722" algn="l"/>
                <a:tab pos="281283" algn="l"/>
              </a:tabLst>
              <a:defRPr/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1648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6040" y="874059"/>
            <a:ext cx="6116559" cy="39154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2471" b="1" spc="9"/>
              <a:t>Recommendations:</a:t>
            </a:r>
            <a:r>
              <a:rPr sz="2471" b="1" spc="13"/>
              <a:t> </a:t>
            </a:r>
            <a:r>
              <a:rPr sz="2471" b="1" spc="9"/>
              <a:t>Shared</a:t>
            </a:r>
            <a:r>
              <a:rPr sz="2471" b="1" spc="26"/>
              <a:t> </a:t>
            </a:r>
            <a:r>
              <a:rPr sz="2471" b="1" spc="9"/>
              <a:t>Decision</a:t>
            </a:r>
            <a:r>
              <a:rPr sz="2471" b="1" spc="22"/>
              <a:t> </a:t>
            </a:r>
            <a:r>
              <a:rPr sz="2471" b="1" spc="13"/>
              <a:t>Making</a:t>
            </a:r>
            <a:endParaRPr sz="2471" b="1"/>
          </a:p>
        </p:txBody>
      </p:sp>
      <p:sp>
        <p:nvSpPr>
          <p:cNvPr id="3" name="object 3"/>
          <p:cNvSpPr txBox="1"/>
          <p:nvPr/>
        </p:nvSpPr>
        <p:spPr>
          <a:xfrm>
            <a:off x="2228290" y="1680883"/>
            <a:ext cx="7732059" cy="3620980"/>
          </a:xfrm>
          <a:prstGeom prst="rect">
            <a:avLst/>
          </a:prstGeom>
        </p:spPr>
        <p:txBody>
          <a:bodyPr vert="horz" wrap="square" lIns="0" tIns="10085" rIns="0" bIns="0" rtlCol="0">
            <a:spAutoFit/>
          </a:bodyPr>
          <a:lstStyle/>
          <a:p>
            <a:pPr marL="280722" marR="449940" lvl="0" indent="-270076" algn="l" defTabSz="806867" rtl="0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80722" algn="l"/>
                <a:tab pos="281283" algn="l"/>
              </a:tabLst>
              <a:defRPr/>
            </a:pPr>
            <a:r>
              <a:rPr kumimoji="0" lang="en-CA" sz="2118" b="0" i="0" u="none" strike="noStrike" kern="1200" cap="none" spc="-26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decision </a:t>
            </a:r>
            <a:r>
              <a:rPr kumimoji="0" sz="2118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2118" b="0" i="0" u="none" strike="noStrike" kern="1200" cap="none" spc="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18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continue</a:t>
            </a:r>
            <a:r>
              <a:rPr kumimoji="0" sz="2118" b="0" i="0" u="none" strike="noStrike" kern="1200" cap="none" spc="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18" b="0" i="0" u="none" strike="noStrike" kern="1200" cap="none" spc="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</a:t>
            </a:r>
            <a:r>
              <a:rPr kumimoji="0" sz="2118" b="0" i="0" u="none" strike="noStrike" kern="1200" cap="none" spc="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18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discontinue</a:t>
            </a:r>
            <a:r>
              <a:rPr kumimoji="0" sz="2118" b="0" i="0" u="none" strike="noStrike" kern="1200" cap="none" spc="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1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these</a:t>
            </a:r>
            <a:r>
              <a:rPr kumimoji="0" sz="2118" b="0" i="0" u="none" strike="noStrike" kern="1200" cap="none" spc="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1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devices</a:t>
            </a:r>
            <a:r>
              <a:rPr kumimoji="0" sz="2118" b="0" i="0" u="none" strike="noStrike" kern="1200" cap="none" spc="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18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are</a:t>
            </a:r>
            <a:r>
              <a:rPr kumimoji="0" sz="2118" b="0" i="0" u="none" strike="noStrike" kern="1200" cap="none" spc="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1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made </a:t>
            </a:r>
            <a:r>
              <a:rPr kumimoji="0" sz="2118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carefully</a:t>
            </a:r>
            <a:r>
              <a:rPr kumimoji="0" sz="2118" b="0" i="0" u="none" strike="noStrike" kern="1200" cap="none" spc="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18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by</a:t>
            </a:r>
            <a:r>
              <a:rPr kumimoji="0" sz="2118" b="0" i="0" u="none" strike="noStrike" kern="1200" cap="none" spc="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1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118" b="0" i="0" u="none" strike="noStrike" kern="1200" cap="none" spc="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18" b="0" i="0" u="sng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patient</a:t>
            </a:r>
            <a:r>
              <a:rPr kumimoji="0" sz="2118" b="0" i="0" u="sng" strike="noStrike" kern="1200" cap="none" spc="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18" b="0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2118" b="0" i="0" u="sng" strike="noStrike" kern="1200" cap="none" spc="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18" b="0" i="0" u="sng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family</a:t>
            </a:r>
            <a:r>
              <a:rPr kumimoji="0" sz="2118" b="0" i="0" u="sng" strike="noStrike" kern="1200" cap="none" spc="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18" b="0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with</a:t>
            </a:r>
            <a:r>
              <a:rPr kumimoji="0" sz="2118" b="0" i="0" u="sng" strike="noStrike" kern="1200" cap="none" spc="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18" b="0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close</a:t>
            </a:r>
            <a:r>
              <a:rPr kumimoji="0" sz="2118" b="0" i="0" u="sng" strike="noStrike" kern="1200" cap="none" spc="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18" b="0" i="0" u="sng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guidance</a:t>
            </a:r>
            <a:r>
              <a:rPr kumimoji="0" sz="2118" b="0" i="0" u="sng" strike="noStrike" kern="1200" cap="none" spc="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18" b="0" i="0" u="sng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by</a:t>
            </a:r>
            <a:r>
              <a:rPr kumimoji="0" sz="2118" b="0" i="0" u="sng" strike="noStrike" kern="1200" cap="none" spc="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18" b="0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118" b="0" i="0" u="sng" strike="noStrike" kern="1200" cap="none" spc="18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18" b="0" i="0" u="sng" strike="noStrike" kern="1200" cap="none" spc="-18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child’s</a:t>
            </a:r>
            <a:r>
              <a:rPr kumimoji="0" sz="2118" b="0" i="0" u="sng" strike="noStrike" kern="1200" cap="none" spc="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18" b="0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sleep/pulmonary </a:t>
            </a:r>
            <a:r>
              <a:rPr kumimoji="0" sz="2118" b="0" i="0" u="sng" strike="noStrike" kern="1200" cap="none" spc="-326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18" b="0" i="0" u="sng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provider</a:t>
            </a:r>
            <a:r>
              <a:rPr kumimoji="0" lang="en-CA" sz="2118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endParaRPr kumimoji="0" sz="211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80722" marR="410157" lvl="0" indent="-270076" algn="l" defTabSz="806867" rtl="0" eaLnBrk="1" fontAlgn="auto" latinLnBrk="0" hangingPunct="1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80722" algn="l"/>
                <a:tab pos="281283" algn="l"/>
              </a:tabLst>
              <a:defRPr/>
            </a:pPr>
            <a:r>
              <a:rPr kumimoji="0" lang="en-CA" sz="211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211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decision</a:t>
            </a:r>
            <a:r>
              <a:rPr kumimoji="0" sz="2118" b="0" i="0" u="none" strike="noStrike" kern="1200" cap="none" spc="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18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2118" b="0" i="0" u="none" strike="noStrike" kern="1200" cap="none" spc="18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18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continue</a:t>
            </a:r>
            <a:r>
              <a:rPr kumimoji="0" sz="2118" b="0" i="0" u="none" strike="noStrike" kern="1200" cap="none" spc="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18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vs.</a:t>
            </a:r>
            <a:r>
              <a:rPr kumimoji="0" sz="211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18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discontinue</a:t>
            </a:r>
            <a:r>
              <a:rPr kumimoji="0" sz="2118" b="0" i="0" u="none" strike="noStrike" kern="1200" cap="none" spc="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18" b="0" i="0" u="none" strike="noStrike" kern="1200" cap="none" spc="-4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PAP</a:t>
            </a:r>
            <a:r>
              <a:rPr kumimoji="0" sz="2118" b="0" i="0" u="none" strike="noStrike" kern="1200" cap="none" spc="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18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must</a:t>
            </a:r>
            <a:r>
              <a:rPr kumimoji="0" sz="2118" b="0" i="0" u="none" strike="noStrike" kern="1200" cap="none" spc="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18" b="0" i="0" u="sng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balance</a:t>
            </a:r>
            <a:r>
              <a:rPr kumimoji="0" sz="2118" b="0" i="0" u="sng" strike="noStrike" kern="1200" cap="none" spc="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18" b="0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118" b="0" i="0" u="sng" strike="noStrike" kern="1200" cap="none" spc="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18" b="0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risk</a:t>
            </a:r>
            <a:r>
              <a:rPr kumimoji="0" sz="2118" b="0" i="0" u="sng" strike="noStrike" kern="1200" cap="none" spc="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of </a:t>
            </a:r>
            <a:r>
              <a:rPr kumimoji="0" sz="2118" b="0" i="0" u="sng" strike="noStrike" kern="1200" cap="none" spc="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18" b="0" i="0" u="sng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discontinuing</a:t>
            </a:r>
            <a:r>
              <a:rPr kumimoji="0" sz="2118" b="0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18" b="0" i="0" u="sng" strike="noStrike" kern="1200" cap="none" spc="-3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PAP</a:t>
            </a:r>
            <a:r>
              <a:rPr kumimoji="0" sz="2118" b="0" i="0" u="sng" strike="noStrike" kern="1200" cap="none" spc="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18" b="0" i="0" u="sng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therapy</a:t>
            </a:r>
            <a:r>
              <a:rPr kumimoji="0" sz="2118" b="0" i="0" u="sng" strike="noStrike" kern="1200" cap="none" spc="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18" b="0" i="0" u="sng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</a:t>
            </a:r>
            <a:r>
              <a:rPr kumimoji="0" sz="2118" b="0" i="0" u="sng" strike="noStrike" kern="1200" cap="none" spc="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18" b="0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118" b="0" i="0" u="sng" strike="noStrike" kern="1200" cap="none" spc="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18" b="0" i="0" u="sng" strike="noStrike" kern="1200" cap="none" spc="-18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child’s</a:t>
            </a:r>
            <a:r>
              <a:rPr kumimoji="0" sz="2118" b="0" i="0" u="sng" strike="noStrike" kern="1200" cap="none" spc="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18" b="0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underlying sleep</a:t>
            </a:r>
            <a:r>
              <a:rPr kumimoji="0" sz="2118" b="0" i="0" u="sng" strike="noStrike" kern="1200" cap="none" spc="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18" b="0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condition</a:t>
            </a:r>
            <a:r>
              <a:rPr kumimoji="0" sz="2118" b="0" i="0" u="sng" strike="noStrike" kern="1200" cap="none" spc="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18" b="0" i="0" u="sng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against</a:t>
            </a:r>
            <a:r>
              <a:rPr kumimoji="0" sz="2118" b="0" i="0" u="sng" strike="noStrike" kern="1200" cap="none" spc="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18" b="0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118" b="0" i="0" u="sng" strike="noStrike" kern="1200" cap="none" spc="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18" b="0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risk </a:t>
            </a:r>
            <a:r>
              <a:rPr kumimoji="0" sz="2118" b="0" i="0" u="sng" strike="noStrike" kern="1200" cap="none" spc="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 </a:t>
            </a:r>
            <a:r>
              <a:rPr kumimoji="0" sz="2118" b="0" i="0" u="sng" strike="noStrike" kern="1200" cap="none" spc="-326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18" b="0" i="0" u="sng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exposure</a:t>
            </a:r>
            <a:r>
              <a:rPr kumimoji="0" lang="en-CA" sz="2118" b="0" i="0" u="none" strike="noStrike" kern="1200" cap="none" spc="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</a:p>
          <a:p>
            <a:pPr marL="280722" marR="467310" lvl="0" indent="-270076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80722" algn="l"/>
                <a:tab pos="281283" algn="l"/>
              </a:tabLst>
              <a:defRPr/>
            </a:pPr>
            <a:r>
              <a:rPr kumimoji="0" sz="2118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It</a:t>
            </a:r>
            <a:r>
              <a:rPr kumimoji="0" sz="2118" b="0" i="0" u="none" strike="noStrike" kern="1200" cap="none" spc="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18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</a:t>
            </a:r>
            <a:r>
              <a:rPr kumimoji="0" sz="2118" b="0" i="0" u="none" strike="noStrike" kern="1200" cap="none" spc="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18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important</a:t>
            </a:r>
            <a:r>
              <a:rPr kumimoji="0" sz="2118" b="0" i="0" u="none" strike="noStrike" kern="1200" cap="none" spc="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18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2118" b="0" i="0" u="none" strike="noStrike" kern="1200" cap="none" spc="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1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acknowledge</a:t>
            </a:r>
            <a:r>
              <a:rPr kumimoji="0" sz="2118" b="0" i="0" u="none" strike="noStrike" kern="1200" cap="none" spc="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18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that</a:t>
            </a:r>
            <a:r>
              <a:rPr kumimoji="0" sz="2118" b="0" i="0" u="none" strike="noStrike" kern="1200" cap="none" spc="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1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118" b="0" i="0" u="none" strike="noStrike" kern="1200" cap="none" spc="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1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decision</a:t>
            </a:r>
            <a:r>
              <a:rPr kumimoji="0" sz="2118" b="0" i="0" u="none" strike="noStrike" kern="1200" cap="none" spc="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1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made</a:t>
            </a:r>
            <a:r>
              <a:rPr kumimoji="0" sz="2118" b="0" i="0" u="none" strike="noStrike" kern="1200" cap="none" spc="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18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jointly</a:t>
            </a:r>
            <a:r>
              <a:rPr kumimoji="0" sz="2118" b="0" i="0" u="none" strike="noStrike" kern="1200" cap="none" spc="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1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should </a:t>
            </a:r>
            <a:r>
              <a:rPr kumimoji="0" sz="2118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account</a:t>
            </a:r>
            <a:r>
              <a:rPr kumimoji="0" sz="2118" b="0" i="0" u="none" strike="noStrike" kern="1200" cap="none" spc="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18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</a:t>
            </a:r>
            <a:r>
              <a:rPr kumimoji="0" sz="2118" b="0" i="0" u="none" strike="noStrike" kern="1200" cap="none" spc="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1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2118" b="0" i="0" u="none" strike="noStrike" kern="1200" cap="none" spc="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18" b="0" i="0" u="sng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evolving</a:t>
            </a:r>
            <a:r>
              <a:rPr kumimoji="0" sz="2118" b="0" i="0" u="sng" strike="noStrike" kern="1200" cap="none" spc="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18" b="0" i="0" u="sng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nature</a:t>
            </a:r>
            <a:r>
              <a:rPr kumimoji="0" sz="2118" b="0" i="0" u="sng" strike="noStrike" kern="1200" cap="none" spc="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18" b="0" i="0" u="none" strike="noStrike" kern="1200" cap="none" spc="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2118" b="0" i="0" u="none" strike="noStrike" kern="1200" cap="none" spc="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1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this</a:t>
            </a:r>
            <a:r>
              <a:rPr kumimoji="0" sz="2118" b="0" i="0" u="none" strike="noStrike" kern="1200" cap="none" spc="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18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recall,</a:t>
            </a:r>
            <a:r>
              <a:rPr kumimoji="0" sz="2118" b="0" i="0" u="none" strike="noStrike" kern="1200" cap="none" spc="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1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2118" b="0" i="0" u="none" strike="noStrike" kern="1200" cap="none" spc="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18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that</a:t>
            </a:r>
            <a:r>
              <a:rPr kumimoji="0" sz="2118" b="0" i="0" u="none" strike="noStrike" kern="1200" cap="none" spc="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1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further</a:t>
            </a:r>
            <a:r>
              <a:rPr kumimoji="0" sz="2118" b="0" i="0" u="none" strike="noStrike" kern="1200" cap="none" spc="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18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information</a:t>
            </a:r>
            <a:r>
              <a:rPr kumimoji="0" sz="2118" b="0" i="0" u="none" strike="noStrike" kern="1200" cap="none" spc="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18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by</a:t>
            </a:r>
            <a:r>
              <a:rPr kumimoji="0" sz="2118" b="0" i="0" u="none" strike="noStrike" kern="1200" cap="none" spc="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1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118" b="0" i="0" u="none" strike="noStrike" kern="1200" cap="none" spc="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18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manufacturer</a:t>
            </a:r>
            <a:r>
              <a:rPr kumimoji="0" sz="2118" b="0" i="0" u="none" strike="noStrike" kern="1200" cap="none" spc="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18" b="0" i="0" u="none" strike="noStrike" kern="1200" cap="none" spc="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</a:t>
            </a:r>
            <a:r>
              <a:rPr kumimoji="0" sz="2118" b="0" i="0" u="none" strike="noStrike" kern="1200" cap="none" spc="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18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suppliers </a:t>
            </a:r>
            <a:r>
              <a:rPr kumimoji="0" sz="2118" b="0" i="0" u="none" strike="noStrike" kern="1200" cap="none" spc="-326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18" b="0" i="0" u="none" strike="noStrike" kern="1200" cap="none" spc="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211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these</a:t>
            </a:r>
            <a:r>
              <a:rPr kumimoji="0" sz="2118" b="0" i="0" u="none" strike="noStrike" kern="1200" cap="none" spc="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1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devices</a:t>
            </a:r>
            <a:r>
              <a:rPr kumimoji="0" sz="2118" b="0" i="0" u="none" strike="noStrike" kern="1200" cap="none" spc="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(e.g.</a:t>
            </a:r>
            <a:r>
              <a:rPr kumimoji="0" sz="211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18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durable</a:t>
            </a:r>
            <a:r>
              <a:rPr kumimoji="0" sz="2118" b="0" i="0" u="none" strike="noStrike" kern="1200" cap="none" spc="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18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medical </a:t>
            </a:r>
            <a:r>
              <a:rPr kumimoji="0" sz="211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equipment</a:t>
            </a:r>
            <a:r>
              <a:rPr kumimoji="0" sz="2118" b="0" i="0" u="none" strike="noStrike" kern="1200" cap="none" spc="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18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company)</a:t>
            </a:r>
            <a:r>
              <a:rPr kumimoji="0" sz="2118" b="0" i="0" u="none" strike="noStrike" kern="1200" cap="none" spc="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18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may</a:t>
            </a:r>
            <a:r>
              <a:rPr kumimoji="0" sz="2118" b="0" i="0" u="none" strike="noStrike" kern="1200" cap="none" spc="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18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likely</a:t>
            </a:r>
            <a:r>
              <a:rPr kumimoji="0" sz="2118" b="0" i="0" u="none" strike="noStrike" kern="1200" cap="none" spc="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18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have</a:t>
            </a:r>
            <a:r>
              <a:rPr kumimoji="0" sz="2118" b="0" i="0" u="none" strike="noStrike" kern="1200" cap="none" spc="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1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2118" b="0" i="0" u="none" strike="noStrike" kern="1200" cap="none" spc="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18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impact</a:t>
            </a:r>
            <a:endParaRPr kumimoji="0" sz="211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045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5185" y="839400"/>
            <a:ext cx="508187" cy="62263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 lvl="0" indent="0" algn="ctr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24" b="0" i="0" u="none" strike="noStrike" kern="1200" cap="none" spc="-3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324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324" b="0" i="0" u="none" strike="noStrike" kern="1200" cap="none" spc="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32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ie</a:t>
            </a:r>
            <a:r>
              <a:rPr kumimoji="0" sz="1324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32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  &amp; </a:t>
            </a:r>
            <a:r>
              <a:rPr kumimoji="0" sz="1324" b="0" i="0" u="none" strike="noStrike" kern="1200" cap="none" spc="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24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Family</a:t>
            </a:r>
            <a:endParaRPr kumimoji="0" sz="132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677165" y="646236"/>
            <a:ext cx="1030941" cy="1032062"/>
            <a:chOff x="5687853" y="732401"/>
            <a:chExt cx="1168400" cy="1169670"/>
          </a:xfrm>
        </p:grpSpPr>
        <p:sp>
          <p:nvSpPr>
            <p:cNvPr id="4" name="object 4"/>
            <p:cNvSpPr/>
            <p:nvPr/>
          </p:nvSpPr>
          <p:spPr>
            <a:xfrm>
              <a:off x="5701506" y="746053"/>
              <a:ext cx="1141095" cy="1142365"/>
            </a:xfrm>
            <a:custGeom>
              <a:avLst/>
              <a:gdLst/>
              <a:ahLst/>
              <a:cxnLst/>
              <a:rect l="l" t="t" r="r" b="b"/>
              <a:pathLst>
                <a:path w="1141095" h="1142364">
                  <a:moveTo>
                    <a:pt x="570442" y="0"/>
                  </a:moveTo>
                  <a:lnTo>
                    <a:pt x="523656" y="1892"/>
                  </a:lnTo>
                  <a:lnTo>
                    <a:pt x="477913" y="7472"/>
                  </a:lnTo>
                  <a:lnTo>
                    <a:pt x="433358" y="16592"/>
                  </a:lnTo>
                  <a:lnTo>
                    <a:pt x="390138" y="29106"/>
                  </a:lnTo>
                  <a:lnTo>
                    <a:pt x="348400" y="44866"/>
                  </a:lnTo>
                  <a:lnTo>
                    <a:pt x="308291" y="63726"/>
                  </a:lnTo>
                  <a:lnTo>
                    <a:pt x="269957" y="85539"/>
                  </a:lnTo>
                  <a:lnTo>
                    <a:pt x="233546" y="110157"/>
                  </a:lnTo>
                  <a:lnTo>
                    <a:pt x="199204" y="137434"/>
                  </a:lnTo>
                  <a:lnTo>
                    <a:pt x="167078" y="167223"/>
                  </a:lnTo>
                  <a:lnTo>
                    <a:pt x="137315" y="199376"/>
                  </a:lnTo>
                  <a:lnTo>
                    <a:pt x="110062" y="233748"/>
                  </a:lnTo>
                  <a:lnTo>
                    <a:pt x="85465" y="270191"/>
                  </a:lnTo>
                  <a:lnTo>
                    <a:pt x="63671" y="308558"/>
                  </a:lnTo>
                  <a:lnTo>
                    <a:pt x="44828" y="348701"/>
                  </a:lnTo>
                  <a:lnTo>
                    <a:pt x="29081" y="390476"/>
                  </a:lnTo>
                  <a:lnTo>
                    <a:pt x="16578" y="433733"/>
                  </a:lnTo>
                  <a:lnTo>
                    <a:pt x="7466" y="478327"/>
                  </a:lnTo>
                  <a:lnTo>
                    <a:pt x="1890" y="524110"/>
                  </a:lnTo>
                  <a:lnTo>
                    <a:pt x="0" y="570936"/>
                  </a:lnTo>
                  <a:lnTo>
                    <a:pt x="1890" y="617761"/>
                  </a:lnTo>
                  <a:lnTo>
                    <a:pt x="7466" y="663544"/>
                  </a:lnTo>
                  <a:lnTo>
                    <a:pt x="16578" y="708138"/>
                  </a:lnTo>
                  <a:lnTo>
                    <a:pt x="29081" y="751396"/>
                  </a:lnTo>
                  <a:lnTo>
                    <a:pt x="44828" y="793170"/>
                  </a:lnTo>
                  <a:lnTo>
                    <a:pt x="63671" y="833314"/>
                  </a:lnTo>
                  <a:lnTo>
                    <a:pt x="85465" y="871680"/>
                  </a:lnTo>
                  <a:lnTo>
                    <a:pt x="110062" y="908123"/>
                  </a:lnTo>
                  <a:lnTo>
                    <a:pt x="137315" y="942495"/>
                  </a:lnTo>
                  <a:lnTo>
                    <a:pt x="167078" y="974648"/>
                  </a:lnTo>
                  <a:lnTo>
                    <a:pt x="199204" y="1004437"/>
                  </a:lnTo>
                  <a:lnTo>
                    <a:pt x="233546" y="1031714"/>
                  </a:lnTo>
                  <a:lnTo>
                    <a:pt x="269957" y="1056332"/>
                  </a:lnTo>
                  <a:lnTo>
                    <a:pt x="308291" y="1078145"/>
                  </a:lnTo>
                  <a:lnTo>
                    <a:pt x="348400" y="1097005"/>
                  </a:lnTo>
                  <a:lnTo>
                    <a:pt x="390138" y="1112765"/>
                  </a:lnTo>
                  <a:lnTo>
                    <a:pt x="433358" y="1125279"/>
                  </a:lnTo>
                  <a:lnTo>
                    <a:pt x="477913" y="1134399"/>
                  </a:lnTo>
                  <a:lnTo>
                    <a:pt x="523656" y="1139979"/>
                  </a:lnTo>
                  <a:lnTo>
                    <a:pt x="570442" y="1141872"/>
                  </a:lnTo>
                  <a:lnTo>
                    <a:pt x="617227" y="1139979"/>
                  </a:lnTo>
                  <a:lnTo>
                    <a:pt x="662970" y="1134399"/>
                  </a:lnTo>
                  <a:lnTo>
                    <a:pt x="707525" y="1125279"/>
                  </a:lnTo>
                  <a:lnTo>
                    <a:pt x="750745" y="1112765"/>
                  </a:lnTo>
                  <a:lnTo>
                    <a:pt x="792483" y="1097005"/>
                  </a:lnTo>
                  <a:lnTo>
                    <a:pt x="832592" y="1078145"/>
                  </a:lnTo>
                  <a:lnTo>
                    <a:pt x="870926" y="1056332"/>
                  </a:lnTo>
                  <a:lnTo>
                    <a:pt x="907337" y="1031714"/>
                  </a:lnTo>
                  <a:lnTo>
                    <a:pt x="941679" y="1004437"/>
                  </a:lnTo>
                  <a:lnTo>
                    <a:pt x="973804" y="974648"/>
                  </a:lnTo>
                  <a:lnTo>
                    <a:pt x="1003567" y="942495"/>
                  </a:lnTo>
                  <a:lnTo>
                    <a:pt x="1030821" y="908123"/>
                  </a:lnTo>
                  <a:lnTo>
                    <a:pt x="1055417" y="871680"/>
                  </a:lnTo>
                  <a:lnTo>
                    <a:pt x="1077211" y="833314"/>
                  </a:lnTo>
                  <a:lnTo>
                    <a:pt x="1096054" y="793170"/>
                  </a:lnTo>
                  <a:lnTo>
                    <a:pt x="1111801" y="751396"/>
                  </a:lnTo>
                  <a:lnTo>
                    <a:pt x="1124304" y="708138"/>
                  </a:lnTo>
                  <a:lnTo>
                    <a:pt x="1133416" y="663544"/>
                  </a:lnTo>
                  <a:lnTo>
                    <a:pt x="1138991" y="617761"/>
                  </a:lnTo>
                  <a:lnTo>
                    <a:pt x="1140882" y="570936"/>
                  </a:lnTo>
                  <a:lnTo>
                    <a:pt x="1138991" y="524110"/>
                  </a:lnTo>
                  <a:lnTo>
                    <a:pt x="1133416" y="478327"/>
                  </a:lnTo>
                  <a:lnTo>
                    <a:pt x="1124304" y="433733"/>
                  </a:lnTo>
                  <a:lnTo>
                    <a:pt x="1111801" y="390476"/>
                  </a:lnTo>
                  <a:lnTo>
                    <a:pt x="1096054" y="348701"/>
                  </a:lnTo>
                  <a:lnTo>
                    <a:pt x="1077211" y="308558"/>
                  </a:lnTo>
                  <a:lnTo>
                    <a:pt x="1055417" y="270191"/>
                  </a:lnTo>
                  <a:lnTo>
                    <a:pt x="1030821" y="233748"/>
                  </a:lnTo>
                  <a:lnTo>
                    <a:pt x="1003567" y="199376"/>
                  </a:lnTo>
                  <a:lnTo>
                    <a:pt x="973804" y="167223"/>
                  </a:lnTo>
                  <a:lnTo>
                    <a:pt x="941679" y="137434"/>
                  </a:lnTo>
                  <a:lnTo>
                    <a:pt x="907337" y="110157"/>
                  </a:lnTo>
                  <a:lnTo>
                    <a:pt x="870926" y="85539"/>
                  </a:lnTo>
                  <a:lnTo>
                    <a:pt x="832592" y="63726"/>
                  </a:lnTo>
                  <a:lnTo>
                    <a:pt x="792483" y="44866"/>
                  </a:lnTo>
                  <a:lnTo>
                    <a:pt x="750745" y="29106"/>
                  </a:lnTo>
                  <a:lnTo>
                    <a:pt x="707525" y="16592"/>
                  </a:lnTo>
                  <a:lnTo>
                    <a:pt x="662970" y="7472"/>
                  </a:lnTo>
                  <a:lnTo>
                    <a:pt x="617227" y="1892"/>
                  </a:lnTo>
                  <a:lnTo>
                    <a:pt x="570442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5701506" y="746053"/>
              <a:ext cx="1141095" cy="1142365"/>
            </a:xfrm>
            <a:custGeom>
              <a:avLst/>
              <a:gdLst/>
              <a:ahLst/>
              <a:cxnLst/>
              <a:rect l="l" t="t" r="r" b="b"/>
              <a:pathLst>
                <a:path w="1141095" h="1142364">
                  <a:moveTo>
                    <a:pt x="0" y="570935"/>
                  </a:moveTo>
                  <a:lnTo>
                    <a:pt x="1890" y="524109"/>
                  </a:lnTo>
                  <a:lnTo>
                    <a:pt x="7466" y="478326"/>
                  </a:lnTo>
                  <a:lnTo>
                    <a:pt x="16578" y="433733"/>
                  </a:lnTo>
                  <a:lnTo>
                    <a:pt x="29081" y="390475"/>
                  </a:lnTo>
                  <a:lnTo>
                    <a:pt x="44828" y="348701"/>
                  </a:lnTo>
                  <a:lnTo>
                    <a:pt x="63671" y="308557"/>
                  </a:lnTo>
                  <a:lnTo>
                    <a:pt x="85465" y="270191"/>
                  </a:lnTo>
                  <a:lnTo>
                    <a:pt x="110062" y="233748"/>
                  </a:lnTo>
                  <a:lnTo>
                    <a:pt x="137315" y="199376"/>
                  </a:lnTo>
                  <a:lnTo>
                    <a:pt x="167078" y="167223"/>
                  </a:lnTo>
                  <a:lnTo>
                    <a:pt x="199204" y="137434"/>
                  </a:lnTo>
                  <a:lnTo>
                    <a:pt x="233546" y="110157"/>
                  </a:lnTo>
                  <a:lnTo>
                    <a:pt x="269957" y="85539"/>
                  </a:lnTo>
                  <a:lnTo>
                    <a:pt x="308290" y="63726"/>
                  </a:lnTo>
                  <a:lnTo>
                    <a:pt x="348400" y="44866"/>
                  </a:lnTo>
                  <a:lnTo>
                    <a:pt x="390137" y="29106"/>
                  </a:lnTo>
                  <a:lnTo>
                    <a:pt x="433357" y="16592"/>
                  </a:lnTo>
                  <a:lnTo>
                    <a:pt x="477913" y="7472"/>
                  </a:lnTo>
                  <a:lnTo>
                    <a:pt x="523656" y="1892"/>
                  </a:lnTo>
                  <a:lnTo>
                    <a:pt x="570441" y="0"/>
                  </a:lnTo>
                  <a:lnTo>
                    <a:pt x="617226" y="1892"/>
                  </a:lnTo>
                  <a:lnTo>
                    <a:pt x="662970" y="7472"/>
                  </a:lnTo>
                  <a:lnTo>
                    <a:pt x="707525" y="16592"/>
                  </a:lnTo>
                  <a:lnTo>
                    <a:pt x="750745" y="29106"/>
                  </a:lnTo>
                  <a:lnTo>
                    <a:pt x="792483" y="44866"/>
                  </a:lnTo>
                  <a:lnTo>
                    <a:pt x="832592" y="63726"/>
                  </a:lnTo>
                  <a:lnTo>
                    <a:pt x="870925" y="85539"/>
                  </a:lnTo>
                  <a:lnTo>
                    <a:pt x="907337" y="110157"/>
                  </a:lnTo>
                  <a:lnTo>
                    <a:pt x="941678" y="137434"/>
                  </a:lnTo>
                  <a:lnTo>
                    <a:pt x="973804" y="167223"/>
                  </a:lnTo>
                  <a:lnTo>
                    <a:pt x="1003567" y="199376"/>
                  </a:lnTo>
                  <a:lnTo>
                    <a:pt x="1030821" y="233748"/>
                  </a:lnTo>
                  <a:lnTo>
                    <a:pt x="1055418" y="270191"/>
                  </a:lnTo>
                  <a:lnTo>
                    <a:pt x="1077211" y="308557"/>
                  </a:lnTo>
                  <a:lnTo>
                    <a:pt x="1096055" y="348701"/>
                  </a:lnTo>
                  <a:lnTo>
                    <a:pt x="1111801" y="390475"/>
                  </a:lnTo>
                  <a:lnTo>
                    <a:pt x="1124304" y="433733"/>
                  </a:lnTo>
                  <a:lnTo>
                    <a:pt x="1133417" y="478326"/>
                  </a:lnTo>
                  <a:lnTo>
                    <a:pt x="1138992" y="524109"/>
                  </a:lnTo>
                  <a:lnTo>
                    <a:pt x="1140883" y="570935"/>
                  </a:lnTo>
                  <a:lnTo>
                    <a:pt x="1138992" y="617761"/>
                  </a:lnTo>
                  <a:lnTo>
                    <a:pt x="1133417" y="663544"/>
                  </a:lnTo>
                  <a:lnTo>
                    <a:pt x="1124304" y="708137"/>
                  </a:lnTo>
                  <a:lnTo>
                    <a:pt x="1111801" y="751395"/>
                  </a:lnTo>
                  <a:lnTo>
                    <a:pt x="1096055" y="793169"/>
                  </a:lnTo>
                  <a:lnTo>
                    <a:pt x="1077211" y="833313"/>
                  </a:lnTo>
                  <a:lnTo>
                    <a:pt x="1055418" y="871679"/>
                  </a:lnTo>
                  <a:lnTo>
                    <a:pt x="1030821" y="908122"/>
                  </a:lnTo>
                  <a:lnTo>
                    <a:pt x="1003567" y="942494"/>
                  </a:lnTo>
                  <a:lnTo>
                    <a:pt x="973804" y="974647"/>
                  </a:lnTo>
                  <a:lnTo>
                    <a:pt x="941678" y="1004436"/>
                  </a:lnTo>
                  <a:lnTo>
                    <a:pt x="907337" y="1031713"/>
                  </a:lnTo>
                  <a:lnTo>
                    <a:pt x="870925" y="1056331"/>
                  </a:lnTo>
                  <a:lnTo>
                    <a:pt x="832592" y="1078144"/>
                  </a:lnTo>
                  <a:lnTo>
                    <a:pt x="792483" y="1097004"/>
                  </a:lnTo>
                  <a:lnTo>
                    <a:pt x="750745" y="1112764"/>
                  </a:lnTo>
                  <a:lnTo>
                    <a:pt x="707525" y="1125278"/>
                  </a:lnTo>
                  <a:lnTo>
                    <a:pt x="662970" y="1134398"/>
                  </a:lnTo>
                  <a:lnTo>
                    <a:pt x="617226" y="1139978"/>
                  </a:lnTo>
                  <a:lnTo>
                    <a:pt x="570441" y="1141871"/>
                  </a:lnTo>
                  <a:lnTo>
                    <a:pt x="523656" y="1139978"/>
                  </a:lnTo>
                  <a:lnTo>
                    <a:pt x="477913" y="1134398"/>
                  </a:lnTo>
                  <a:lnTo>
                    <a:pt x="433357" y="1125278"/>
                  </a:lnTo>
                  <a:lnTo>
                    <a:pt x="390137" y="1112764"/>
                  </a:lnTo>
                  <a:lnTo>
                    <a:pt x="348400" y="1097004"/>
                  </a:lnTo>
                  <a:lnTo>
                    <a:pt x="308290" y="1078144"/>
                  </a:lnTo>
                  <a:lnTo>
                    <a:pt x="269957" y="1056331"/>
                  </a:lnTo>
                  <a:lnTo>
                    <a:pt x="233546" y="1031713"/>
                  </a:lnTo>
                  <a:lnTo>
                    <a:pt x="199204" y="1004436"/>
                  </a:lnTo>
                  <a:lnTo>
                    <a:pt x="167078" y="974647"/>
                  </a:lnTo>
                  <a:lnTo>
                    <a:pt x="137315" y="942494"/>
                  </a:lnTo>
                  <a:lnTo>
                    <a:pt x="110062" y="908122"/>
                  </a:lnTo>
                  <a:lnTo>
                    <a:pt x="85465" y="871679"/>
                  </a:lnTo>
                  <a:lnTo>
                    <a:pt x="63671" y="833313"/>
                  </a:lnTo>
                  <a:lnTo>
                    <a:pt x="44828" y="793169"/>
                  </a:lnTo>
                  <a:lnTo>
                    <a:pt x="29081" y="751395"/>
                  </a:lnTo>
                  <a:lnTo>
                    <a:pt x="16578" y="708137"/>
                  </a:lnTo>
                  <a:lnTo>
                    <a:pt x="7466" y="663544"/>
                  </a:lnTo>
                  <a:lnTo>
                    <a:pt x="1890" y="617761"/>
                  </a:lnTo>
                  <a:lnTo>
                    <a:pt x="0" y="570935"/>
                  </a:lnTo>
                  <a:close/>
                </a:path>
              </a:pathLst>
            </a:custGeom>
            <a:ln w="27175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928831" y="952812"/>
            <a:ext cx="527797" cy="386282"/>
          </a:xfrm>
          <a:prstGeom prst="rect">
            <a:avLst/>
          </a:prstGeom>
        </p:spPr>
        <p:txBody>
          <a:bodyPr vert="horz" wrap="square" lIns="0" tIns="8404" rIns="0" bIns="0" rtlCol="0">
            <a:spAutoFit/>
          </a:bodyPr>
          <a:lstStyle/>
          <a:p>
            <a:pPr marL="93574" marR="4483" lvl="0" indent="-82928" algn="l" defTabSz="806867" rtl="0" eaLnBrk="1" fontAlgn="auto" latinLnBrk="0" hangingPunct="1">
              <a:lnSpc>
                <a:spcPct val="101400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35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235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edi</a:t>
            </a:r>
            <a:r>
              <a:rPr kumimoji="0" sz="1235" b="0" i="0" u="none" strike="noStrike" kern="1200" cap="none" spc="-18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235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23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  </a:t>
            </a:r>
            <a:r>
              <a:rPr kumimoji="0" sz="1235" b="0" i="0" u="none" strike="noStrike" kern="1200" cap="none" spc="-3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Team</a:t>
            </a:r>
            <a:endParaRPr kumimoji="0" sz="123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27680" y="2169583"/>
            <a:ext cx="5536826" cy="409709"/>
          </a:xfrm>
          <a:prstGeom prst="rect">
            <a:avLst/>
          </a:prstGeom>
          <a:solidFill>
            <a:srgbClr val="4F81BD"/>
          </a:solidFill>
          <a:ln w="27187">
            <a:solidFill>
              <a:srgbClr val="385D8A"/>
            </a:solidFill>
          </a:ln>
        </p:spPr>
        <p:txBody>
          <a:bodyPr vert="horz" wrap="square" lIns="0" tIns="150159" rIns="0" bIns="0" rtlCol="0">
            <a:spAutoFit/>
          </a:bodyPr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11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7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Joint</a:t>
            </a:r>
            <a:r>
              <a:rPr kumimoji="0" sz="1677" b="0" i="0" u="none" strike="noStrike" kern="1200" cap="none" spc="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Decision</a:t>
            </a:r>
            <a:r>
              <a:rPr kumimoji="0" sz="1677" b="0" i="0" u="none" strike="noStrike" kern="1200" cap="none" spc="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7" b="0" i="0" u="none" strike="noStrike" kern="1200" cap="none" spc="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Making</a:t>
            </a:r>
            <a:endParaRPr kumimoji="0" sz="167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315633" y="3225043"/>
            <a:ext cx="1030941" cy="959784"/>
            <a:chOff x="1878117" y="3655048"/>
            <a:chExt cx="1168400" cy="1087755"/>
          </a:xfrm>
        </p:grpSpPr>
        <p:sp>
          <p:nvSpPr>
            <p:cNvPr id="9" name="object 9"/>
            <p:cNvSpPr/>
            <p:nvPr/>
          </p:nvSpPr>
          <p:spPr>
            <a:xfrm>
              <a:off x="1891770" y="3668701"/>
              <a:ext cx="1141095" cy="1060450"/>
            </a:xfrm>
            <a:custGeom>
              <a:avLst/>
              <a:gdLst/>
              <a:ahLst/>
              <a:cxnLst/>
              <a:rect l="l" t="t" r="r" b="b"/>
              <a:pathLst>
                <a:path w="1141095" h="1060450">
                  <a:moveTo>
                    <a:pt x="964314" y="0"/>
                  </a:moveTo>
                  <a:lnTo>
                    <a:pt x="176569" y="0"/>
                  </a:lnTo>
                  <a:lnTo>
                    <a:pt x="129630" y="6312"/>
                  </a:lnTo>
                  <a:lnTo>
                    <a:pt x="87451" y="24127"/>
                  </a:lnTo>
                  <a:lnTo>
                    <a:pt x="51715" y="51760"/>
                  </a:lnTo>
                  <a:lnTo>
                    <a:pt x="24106" y="87526"/>
                  </a:lnTo>
                  <a:lnTo>
                    <a:pt x="6307" y="129742"/>
                  </a:lnTo>
                  <a:lnTo>
                    <a:pt x="0" y="176721"/>
                  </a:lnTo>
                  <a:lnTo>
                    <a:pt x="0" y="883587"/>
                  </a:lnTo>
                  <a:lnTo>
                    <a:pt x="6307" y="930566"/>
                  </a:lnTo>
                  <a:lnTo>
                    <a:pt x="24106" y="972781"/>
                  </a:lnTo>
                  <a:lnTo>
                    <a:pt x="51715" y="1008547"/>
                  </a:lnTo>
                  <a:lnTo>
                    <a:pt x="87451" y="1036180"/>
                  </a:lnTo>
                  <a:lnTo>
                    <a:pt x="129630" y="1053995"/>
                  </a:lnTo>
                  <a:lnTo>
                    <a:pt x="176569" y="1060307"/>
                  </a:lnTo>
                  <a:lnTo>
                    <a:pt x="964314" y="1060307"/>
                  </a:lnTo>
                  <a:lnTo>
                    <a:pt x="1011254" y="1053995"/>
                  </a:lnTo>
                  <a:lnTo>
                    <a:pt x="1053432" y="1036180"/>
                  </a:lnTo>
                  <a:lnTo>
                    <a:pt x="1089168" y="1008547"/>
                  </a:lnTo>
                  <a:lnTo>
                    <a:pt x="1116777" y="972781"/>
                  </a:lnTo>
                  <a:lnTo>
                    <a:pt x="1134576" y="930566"/>
                  </a:lnTo>
                  <a:lnTo>
                    <a:pt x="1140884" y="883587"/>
                  </a:lnTo>
                  <a:lnTo>
                    <a:pt x="1140884" y="176721"/>
                  </a:lnTo>
                  <a:lnTo>
                    <a:pt x="1134576" y="129742"/>
                  </a:lnTo>
                  <a:lnTo>
                    <a:pt x="1116777" y="87526"/>
                  </a:lnTo>
                  <a:lnTo>
                    <a:pt x="1089168" y="51760"/>
                  </a:lnTo>
                  <a:lnTo>
                    <a:pt x="1053432" y="24127"/>
                  </a:lnTo>
                  <a:lnTo>
                    <a:pt x="1011254" y="6312"/>
                  </a:lnTo>
                  <a:lnTo>
                    <a:pt x="964314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891770" y="3668701"/>
              <a:ext cx="1141095" cy="1060450"/>
            </a:xfrm>
            <a:custGeom>
              <a:avLst/>
              <a:gdLst/>
              <a:ahLst/>
              <a:cxnLst/>
              <a:rect l="l" t="t" r="r" b="b"/>
              <a:pathLst>
                <a:path w="1141095" h="1060450">
                  <a:moveTo>
                    <a:pt x="0" y="176721"/>
                  </a:moveTo>
                  <a:lnTo>
                    <a:pt x="6307" y="129742"/>
                  </a:lnTo>
                  <a:lnTo>
                    <a:pt x="24106" y="87526"/>
                  </a:lnTo>
                  <a:lnTo>
                    <a:pt x="51715" y="51760"/>
                  </a:lnTo>
                  <a:lnTo>
                    <a:pt x="87451" y="24127"/>
                  </a:lnTo>
                  <a:lnTo>
                    <a:pt x="129629" y="6312"/>
                  </a:lnTo>
                  <a:lnTo>
                    <a:pt x="176568" y="0"/>
                  </a:lnTo>
                  <a:lnTo>
                    <a:pt x="964314" y="0"/>
                  </a:lnTo>
                  <a:lnTo>
                    <a:pt x="1011253" y="6312"/>
                  </a:lnTo>
                  <a:lnTo>
                    <a:pt x="1053432" y="24127"/>
                  </a:lnTo>
                  <a:lnTo>
                    <a:pt x="1089167" y="51760"/>
                  </a:lnTo>
                  <a:lnTo>
                    <a:pt x="1116776" y="87526"/>
                  </a:lnTo>
                  <a:lnTo>
                    <a:pt x="1134576" y="129742"/>
                  </a:lnTo>
                  <a:lnTo>
                    <a:pt x="1140883" y="176721"/>
                  </a:lnTo>
                  <a:lnTo>
                    <a:pt x="1140883" y="883587"/>
                  </a:lnTo>
                  <a:lnTo>
                    <a:pt x="1134576" y="930566"/>
                  </a:lnTo>
                  <a:lnTo>
                    <a:pt x="1116776" y="972782"/>
                  </a:lnTo>
                  <a:lnTo>
                    <a:pt x="1089167" y="1008548"/>
                  </a:lnTo>
                  <a:lnTo>
                    <a:pt x="1053432" y="1036181"/>
                  </a:lnTo>
                  <a:lnTo>
                    <a:pt x="1011253" y="1053996"/>
                  </a:lnTo>
                  <a:lnTo>
                    <a:pt x="964314" y="1060308"/>
                  </a:lnTo>
                  <a:lnTo>
                    <a:pt x="176568" y="1060308"/>
                  </a:lnTo>
                  <a:lnTo>
                    <a:pt x="129629" y="1053996"/>
                  </a:lnTo>
                  <a:lnTo>
                    <a:pt x="87451" y="1036181"/>
                  </a:lnTo>
                  <a:lnTo>
                    <a:pt x="51715" y="1008548"/>
                  </a:lnTo>
                  <a:lnTo>
                    <a:pt x="24106" y="972782"/>
                  </a:lnTo>
                  <a:lnTo>
                    <a:pt x="6307" y="930566"/>
                  </a:lnTo>
                  <a:lnTo>
                    <a:pt x="0" y="883587"/>
                  </a:lnTo>
                  <a:lnTo>
                    <a:pt x="0" y="176721"/>
                  </a:lnTo>
                  <a:close/>
                </a:path>
              </a:pathLst>
            </a:custGeom>
            <a:ln w="27176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483712" y="3338779"/>
            <a:ext cx="695325" cy="713053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marR="4483" lvl="0" indent="0" algn="ctr" defTabSz="806867" rtl="0" eaLnBrk="1" fontAlgn="auto" latinLnBrk="0" hangingPunct="1">
              <a:lnSpc>
                <a:spcPct val="985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dh</a:t>
            </a: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147" b="0" i="0" u="none" strike="noStrike" kern="1200" cap="none" spc="-26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</a:t>
            </a:r>
            <a:r>
              <a:rPr kumimoji="0" sz="114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  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Clinical </a:t>
            </a: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and/or 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Insurance</a:t>
            </a:r>
            <a:endParaRPr kumimoji="0" sz="114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394199" y="3213048"/>
            <a:ext cx="959224" cy="983876"/>
            <a:chOff x="3100492" y="3641454"/>
            <a:chExt cx="1087120" cy="1115060"/>
          </a:xfrm>
        </p:grpSpPr>
        <p:sp>
          <p:nvSpPr>
            <p:cNvPr id="13" name="object 13"/>
            <p:cNvSpPr/>
            <p:nvPr/>
          </p:nvSpPr>
          <p:spPr>
            <a:xfrm>
              <a:off x="3114145" y="3655106"/>
              <a:ext cx="1059815" cy="1087755"/>
            </a:xfrm>
            <a:custGeom>
              <a:avLst/>
              <a:gdLst/>
              <a:ahLst/>
              <a:cxnLst/>
              <a:rect l="l" t="t" r="r" b="b"/>
              <a:pathLst>
                <a:path w="1059814" h="1087754">
                  <a:moveTo>
                    <a:pt x="882822" y="0"/>
                  </a:moveTo>
                  <a:lnTo>
                    <a:pt x="176569" y="0"/>
                  </a:lnTo>
                  <a:lnTo>
                    <a:pt x="129630" y="6312"/>
                  </a:lnTo>
                  <a:lnTo>
                    <a:pt x="87451" y="24127"/>
                  </a:lnTo>
                  <a:lnTo>
                    <a:pt x="51715" y="51760"/>
                  </a:lnTo>
                  <a:lnTo>
                    <a:pt x="24106" y="87526"/>
                  </a:lnTo>
                  <a:lnTo>
                    <a:pt x="6307" y="129742"/>
                  </a:lnTo>
                  <a:lnTo>
                    <a:pt x="0" y="176721"/>
                  </a:lnTo>
                  <a:lnTo>
                    <a:pt x="0" y="910774"/>
                  </a:lnTo>
                  <a:lnTo>
                    <a:pt x="6307" y="957753"/>
                  </a:lnTo>
                  <a:lnTo>
                    <a:pt x="24106" y="999969"/>
                  </a:lnTo>
                  <a:lnTo>
                    <a:pt x="51715" y="1035735"/>
                  </a:lnTo>
                  <a:lnTo>
                    <a:pt x="87451" y="1063368"/>
                  </a:lnTo>
                  <a:lnTo>
                    <a:pt x="129630" y="1081183"/>
                  </a:lnTo>
                  <a:lnTo>
                    <a:pt x="176569" y="1087495"/>
                  </a:lnTo>
                  <a:lnTo>
                    <a:pt x="882822" y="1087495"/>
                  </a:lnTo>
                  <a:lnTo>
                    <a:pt x="929761" y="1081183"/>
                  </a:lnTo>
                  <a:lnTo>
                    <a:pt x="971940" y="1063368"/>
                  </a:lnTo>
                  <a:lnTo>
                    <a:pt x="1007676" y="1035735"/>
                  </a:lnTo>
                  <a:lnTo>
                    <a:pt x="1035285" y="999969"/>
                  </a:lnTo>
                  <a:lnTo>
                    <a:pt x="1053084" y="957753"/>
                  </a:lnTo>
                  <a:lnTo>
                    <a:pt x="1059392" y="910774"/>
                  </a:lnTo>
                  <a:lnTo>
                    <a:pt x="1059392" y="176721"/>
                  </a:lnTo>
                  <a:lnTo>
                    <a:pt x="1053084" y="129742"/>
                  </a:lnTo>
                  <a:lnTo>
                    <a:pt x="1035285" y="87526"/>
                  </a:lnTo>
                  <a:lnTo>
                    <a:pt x="1007676" y="51760"/>
                  </a:lnTo>
                  <a:lnTo>
                    <a:pt x="971940" y="24127"/>
                  </a:lnTo>
                  <a:lnTo>
                    <a:pt x="929761" y="6312"/>
                  </a:lnTo>
                  <a:lnTo>
                    <a:pt x="882822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3114145" y="3655106"/>
              <a:ext cx="1059815" cy="1087755"/>
            </a:xfrm>
            <a:custGeom>
              <a:avLst/>
              <a:gdLst/>
              <a:ahLst/>
              <a:cxnLst/>
              <a:rect l="l" t="t" r="r" b="b"/>
              <a:pathLst>
                <a:path w="1059814" h="1087754">
                  <a:moveTo>
                    <a:pt x="0" y="176721"/>
                  </a:moveTo>
                  <a:lnTo>
                    <a:pt x="6307" y="129742"/>
                  </a:lnTo>
                  <a:lnTo>
                    <a:pt x="24106" y="87526"/>
                  </a:lnTo>
                  <a:lnTo>
                    <a:pt x="51715" y="51760"/>
                  </a:lnTo>
                  <a:lnTo>
                    <a:pt x="87451" y="24127"/>
                  </a:lnTo>
                  <a:lnTo>
                    <a:pt x="129629" y="6312"/>
                  </a:lnTo>
                  <a:lnTo>
                    <a:pt x="176568" y="0"/>
                  </a:lnTo>
                  <a:lnTo>
                    <a:pt x="882822" y="0"/>
                  </a:lnTo>
                  <a:lnTo>
                    <a:pt x="929761" y="6312"/>
                  </a:lnTo>
                  <a:lnTo>
                    <a:pt x="971940" y="24127"/>
                  </a:lnTo>
                  <a:lnTo>
                    <a:pt x="1007675" y="51760"/>
                  </a:lnTo>
                  <a:lnTo>
                    <a:pt x="1035284" y="87526"/>
                  </a:lnTo>
                  <a:lnTo>
                    <a:pt x="1053084" y="129742"/>
                  </a:lnTo>
                  <a:lnTo>
                    <a:pt x="1059391" y="176721"/>
                  </a:lnTo>
                  <a:lnTo>
                    <a:pt x="1059391" y="910774"/>
                  </a:lnTo>
                  <a:lnTo>
                    <a:pt x="1053084" y="957754"/>
                  </a:lnTo>
                  <a:lnTo>
                    <a:pt x="1035284" y="999969"/>
                  </a:lnTo>
                  <a:lnTo>
                    <a:pt x="1007675" y="1035735"/>
                  </a:lnTo>
                  <a:lnTo>
                    <a:pt x="971940" y="1063368"/>
                  </a:lnTo>
                  <a:lnTo>
                    <a:pt x="929761" y="1081183"/>
                  </a:lnTo>
                  <a:lnTo>
                    <a:pt x="882822" y="1087496"/>
                  </a:lnTo>
                  <a:lnTo>
                    <a:pt x="176568" y="1087496"/>
                  </a:lnTo>
                  <a:lnTo>
                    <a:pt x="129629" y="1081183"/>
                  </a:lnTo>
                  <a:lnTo>
                    <a:pt x="87451" y="1063368"/>
                  </a:lnTo>
                  <a:lnTo>
                    <a:pt x="51715" y="1035735"/>
                  </a:lnTo>
                  <a:lnTo>
                    <a:pt x="24106" y="999969"/>
                  </a:lnTo>
                  <a:lnTo>
                    <a:pt x="6307" y="957754"/>
                  </a:lnTo>
                  <a:lnTo>
                    <a:pt x="0" y="910774"/>
                  </a:lnTo>
                  <a:lnTo>
                    <a:pt x="0" y="176721"/>
                  </a:lnTo>
                  <a:close/>
                </a:path>
              </a:pathLst>
            </a:custGeom>
            <a:ln w="27175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544091" y="3427530"/>
            <a:ext cx="661147" cy="536629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1206" marR="4483" lvl="0" indent="-1121" algn="ctr" defTabSz="806867" rtl="0" eaLnBrk="1" fontAlgn="auto" latinLnBrk="0" hangingPunct="1">
              <a:lnSpc>
                <a:spcPct val="99200"/>
              </a:lnSpc>
              <a:spcBef>
                <a:spcPts val="9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Severity </a:t>
            </a: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 </a:t>
            </a:r>
            <a:r>
              <a:rPr kumimoji="0" sz="1147" b="0" i="0" u="none" strike="noStrike" kern="1200" cap="none" spc="-247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nd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14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  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Disease</a:t>
            </a:r>
            <a:endParaRPr kumimoji="0" sz="114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400862" y="3213048"/>
            <a:ext cx="1102659" cy="983876"/>
            <a:chOff x="4241377" y="3641454"/>
            <a:chExt cx="1249680" cy="1115060"/>
          </a:xfrm>
        </p:grpSpPr>
        <p:sp>
          <p:nvSpPr>
            <p:cNvPr id="17" name="object 17"/>
            <p:cNvSpPr/>
            <p:nvPr/>
          </p:nvSpPr>
          <p:spPr>
            <a:xfrm>
              <a:off x="4255029" y="3655106"/>
              <a:ext cx="1222375" cy="1087755"/>
            </a:xfrm>
            <a:custGeom>
              <a:avLst/>
              <a:gdLst/>
              <a:ahLst/>
              <a:cxnLst/>
              <a:rect l="l" t="t" r="r" b="b"/>
              <a:pathLst>
                <a:path w="1222375" h="1087754">
                  <a:moveTo>
                    <a:pt x="1041278" y="0"/>
                  </a:moveTo>
                  <a:lnTo>
                    <a:pt x="181095" y="0"/>
                  </a:lnTo>
                  <a:lnTo>
                    <a:pt x="132953" y="6474"/>
                  </a:lnTo>
                  <a:lnTo>
                    <a:pt x="89693" y="24746"/>
                  </a:lnTo>
                  <a:lnTo>
                    <a:pt x="53041" y="53087"/>
                  </a:lnTo>
                  <a:lnTo>
                    <a:pt x="24724" y="89770"/>
                  </a:lnTo>
                  <a:lnTo>
                    <a:pt x="6468" y="133067"/>
                  </a:lnTo>
                  <a:lnTo>
                    <a:pt x="0" y="181251"/>
                  </a:lnTo>
                  <a:lnTo>
                    <a:pt x="0" y="906244"/>
                  </a:lnTo>
                  <a:lnTo>
                    <a:pt x="6468" y="954427"/>
                  </a:lnTo>
                  <a:lnTo>
                    <a:pt x="24724" y="997725"/>
                  </a:lnTo>
                  <a:lnTo>
                    <a:pt x="53041" y="1034408"/>
                  </a:lnTo>
                  <a:lnTo>
                    <a:pt x="89693" y="1062749"/>
                  </a:lnTo>
                  <a:lnTo>
                    <a:pt x="132953" y="1081021"/>
                  </a:lnTo>
                  <a:lnTo>
                    <a:pt x="181095" y="1087495"/>
                  </a:lnTo>
                  <a:lnTo>
                    <a:pt x="1041278" y="1087495"/>
                  </a:lnTo>
                  <a:lnTo>
                    <a:pt x="1089420" y="1081021"/>
                  </a:lnTo>
                  <a:lnTo>
                    <a:pt x="1132681" y="1062749"/>
                  </a:lnTo>
                  <a:lnTo>
                    <a:pt x="1169333" y="1034408"/>
                  </a:lnTo>
                  <a:lnTo>
                    <a:pt x="1197650" y="997725"/>
                  </a:lnTo>
                  <a:lnTo>
                    <a:pt x="1215906" y="954427"/>
                  </a:lnTo>
                  <a:lnTo>
                    <a:pt x="1222375" y="906244"/>
                  </a:lnTo>
                  <a:lnTo>
                    <a:pt x="1222375" y="181251"/>
                  </a:lnTo>
                  <a:lnTo>
                    <a:pt x="1215906" y="133067"/>
                  </a:lnTo>
                  <a:lnTo>
                    <a:pt x="1197650" y="89770"/>
                  </a:lnTo>
                  <a:lnTo>
                    <a:pt x="1169333" y="53087"/>
                  </a:lnTo>
                  <a:lnTo>
                    <a:pt x="1132681" y="24746"/>
                  </a:lnTo>
                  <a:lnTo>
                    <a:pt x="1089420" y="6474"/>
                  </a:lnTo>
                  <a:lnTo>
                    <a:pt x="1041278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4255029" y="3655106"/>
              <a:ext cx="1222375" cy="1087755"/>
            </a:xfrm>
            <a:custGeom>
              <a:avLst/>
              <a:gdLst/>
              <a:ahLst/>
              <a:cxnLst/>
              <a:rect l="l" t="t" r="r" b="b"/>
              <a:pathLst>
                <a:path w="1222375" h="1087754">
                  <a:moveTo>
                    <a:pt x="0" y="181252"/>
                  </a:moveTo>
                  <a:lnTo>
                    <a:pt x="6468" y="133068"/>
                  </a:lnTo>
                  <a:lnTo>
                    <a:pt x="24724" y="89770"/>
                  </a:lnTo>
                  <a:lnTo>
                    <a:pt x="53041" y="53087"/>
                  </a:lnTo>
                  <a:lnTo>
                    <a:pt x="89693" y="24746"/>
                  </a:lnTo>
                  <a:lnTo>
                    <a:pt x="132953" y="6474"/>
                  </a:lnTo>
                  <a:lnTo>
                    <a:pt x="181095" y="0"/>
                  </a:lnTo>
                  <a:lnTo>
                    <a:pt x="1041279" y="0"/>
                  </a:lnTo>
                  <a:lnTo>
                    <a:pt x="1089421" y="6474"/>
                  </a:lnTo>
                  <a:lnTo>
                    <a:pt x="1132681" y="24746"/>
                  </a:lnTo>
                  <a:lnTo>
                    <a:pt x="1169333" y="53087"/>
                  </a:lnTo>
                  <a:lnTo>
                    <a:pt x="1197650" y="89770"/>
                  </a:lnTo>
                  <a:lnTo>
                    <a:pt x="1215906" y="133068"/>
                  </a:lnTo>
                  <a:lnTo>
                    <a:pt x="1222374" y="181252"/>
                  </a:lnTo>
                  <a:lnTo>
                    <a:pt x="1222374" y="906243"/>
                  </a:lnTo>
                  <a:lnTo>
                    <a:pt x="1215906" y="954427"/>
                  </a:lnTo>
                  <a:lnTo>
                    <a:pt x="1197650" y="997725"/>
                  </a:lnTo>
                  <a:lnTo>
                    <a:pt x="1169333" y="1034408"/>
                  </a:lnTo>
                  <a:lnTo>
                    <a:pt x="1132681" y="1062749"/>
                  </a:lnTo>
                  <a:lnTo>
                    <a:pt x="1089421" y="1081021"/>
                  </a:lnTo>
                  <a:lnTo>
                    <a:pt x="1041279" y="1087496"/>
                  </a:lnTo>
                  <a:lnTo>
                    <a:pt x="181095" y="1087496"/>
                  </a:lnTo>
                  <a:lnTo>
                    <a:pt x="132953" y="1081021"/>
                  </a:lnTo>
                  <a:lnTo>
                    <a:pt x="89693" y="1062749"/>
                  </a:lnTo>
                  <a:lnTo>
                    <a:pt x="53041" y="1034408"/>
                  </a:lnTo>
                  <a:lnTo>
                    <a:pt x="24724" y="997725"/>
                  </a:lnTo>
                  <a:lnTo>
                    <a:pt x="6468" y="954427"/>
                  </a:lnTo>
                  <a:lnTo>
                    <a:pt x="0" y="906243"/>
                  </a:lnTo>
                  <a:lnTo>
                    <a:pt x="0" y="181252"/>
                  </a:lnTo>
                  <a:close/>
                </a:path>
              </a:pathLst>
            </a:custGeom>
            <a:ln w="27177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594016" y="3252718"/>
            <a:ext cx="718296" cy="894495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0646" marR="4483" lvl="0" indent="-560" algn="ctr" defTabSz="806867" rtl="0" eaLnBrk="1" fontAlgn="auto" latinLnBrk="0" hangingPunct="1">
              <a:lnSpc>
                <a:spcPct val="99600"/>
              </a:lnSpc>
              <a:spcBef>
                <a:spcPts val="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Severity </a:t>
            </a: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 </a:t>
            </a:r>
            <a:r>
              <a:rPr kumimoji="0" sz="114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daytime 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CA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147" b="0" i="0" u="none" strike="noStrike" kern="1200" cap="none" spc="-26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1147" b="0" i="0" u="none" strike="noStrike" kern="1200" cap="none" spc="-18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</a:t>
            </a: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io</a:t>
            </a:r>
            <a:r>
              <a:rPr kumimoji="0" sz="114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  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without </a:t>
            </a: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treatment</a:t>
            </a:r>
            <a:endParaRPr kumimoji="0" sz="114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551331" y="3201053"/>
            <a:ext cx="1102659" cy="983876"/>
            <a:chOff x="5545242" y="3627860"/>
            <a:chExt cx="1249680" cy="1115060"/>
          </a:xfrm>
        </p:grpSpPr>
        <p:sp>
          <p:nvSpPr>
            <p:cNvPr id="21" name="object 21"/>
            <p:cNvSpPr/>
            <p:nvPr/>
          </p:nvSpPr>
          <p:spPr>
            <a:xfrm>
              <a:off x="5558895" y="3641512"/>
              <a:ext cx="1222375" cy="1087755"/>
            </a:xfrm>
            <a:custGeom>
              <a:avLst/>
              <a:gdLst/>
              <a:ahLst/>
              <a:cxnLst/>
              <a:rect l="l" t="t" r="r" b="b"/>
              <a:pathLst>
                <a:path w="1222375" h="1087754">
                  <a:moveTo>
                    <a:pt x="1041279" y="0"/>
                  </a:moveTo>
                  <a:lnTo>
                    <a:pt x="181095" y="0"/>
                  </a:lnTo>
                  <a:lnTo>
                    <a:pt x="132953" y="6474"/>
                  </a:lnTo>
                  <a:lnTo>
                    <a:pt x="89693" y="24746"/>
                  </a:lnTo>
                  <a:lnTo>
                    <a:pt x="53041" y="53088"/>
                  </a:lnTo>
                  <a:lnTo>
                    <a:pt x="24724" y="89771"/>
                  </a:lnTo>
                  <a:lnTo>
                    <a:pt x="6468" y="133069"/>
                  </a:lnTo>
                  <a:lnTo>
                    <a:pt x="0" y="181253"/>
                  </a:lnTo>
                  <a:lnTo>
                    <a:pt x="0" y="906244"/>
                  </a:lnTo>
                  <a:lnTo>
                    <a:pt x="6468" y="954428"/>
                  </a:lnTo>
                  <a:lnTo>
                    <a:pt x="24724" y="997725"/>
                  </a:lnTo>
                  <a:lnTo>
                    <a:pt x="53041" y="1034409"/>
                  </a:lnTo>
                  <a:lnTo>
                    <a:pt x="89693" y="1062750"/>
                  </a:lnTo>
                  <a:lnTo>
                    <a:pt x="132953" y="1081022"/>
                  </a:lnTo>
                  <a:lnTo>
                    <a:pt x="181095" y="1087497"/>
                  </a:lnTo>
                  <a:lnTo>
                    <a:pt x="1041279" y="1087497"/>
                  </a:lnTo>
                  <a:lnTo>
                    <a:pt x="1089421" y="1081022"/>
                  </a:lnTo>
                  <a:lnTo>
                    <a:pt x="1132681" y="1062750"/>
                  </a:lnTo>
                  <a:lnTo>
                    <a:pt x="1169333" y="1034409"/>
                  </a:lnTo>
                  <a:lnTo>
                    <a:pt x="1197650" y="997725"/>
                  </a:lnTo>
                  <a:lnTo>
                    <a:pt x="1215906" y="954428"/>
                  </a:lnTo>
                  <a:lnTo>
                    <a:pt x="1222375" y="906244"/>
                  </a:lnTo>
                  <a:lnTo>
                    <a:pt x="1222375" y="181253"/>
                  </a:lnTo>
                  <a:lnTo>
                    <a:pt x="1215906" y="133069"/>
                  </a:lnTo>
                  <a:lnTo>
                    <a:pt x="1197650" y="89771"/>
                  </a:lnTo>
                  <a:lnTo>
                    <a:pt x="1169333" y="53088"/>
                  </a:lnTo>
                  <a:lnTo>
                    <a:pt x="1132681" y="24746"/>
                  </a:lnTo>
                  <a:lnTo>
                    <a:pt x="1089421" y="6474"/>
                  </a:lnTo>
                  <a:lnTo>
                    <a:pt x="1041279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5558895" y="3641512"/>
              <a:ext cx="1222375" cy="1087755"/>
            </a:xfrm>
            <a:custGeom>
              <a:avLst/>
              <a:gdLst/>
              <a:ahLst/>
              <a:cxnLst/>
              <a:rect l="l" t="t" r="r" b="b"/>
              <a:pathLst>
                <a:path w="1222375" h="1087754">
                  <a:moveTo>
                    <a:pt x="0" y="181252"/>
                  </a:moveTo>
                  <a:lnTo>
                    <a:pt x="6468" y="133068"/>
                  </a:lnTo>
                  <a:lnTo>
                    <a:pt x="24724" y="89770"/>
                  </a:lnTo>
                  <a:lnTo>
                    <a:pt x="53041" y="53087"/>
                  </a:lnTo>
                  <a:lnTo>
                    <a:pt x="89693" y="24746"/>
                  </a:lnTo>
                  <a:lnTo>
                    <a:pt x="132953" y="6474"/>
                  </a:lnTo>
                  <a:lnTo>
                    <a:pt x="181095" y="0"/>
                  </a:lnTo>
                  <a:lnTo>
                    <a:pt x="1041279" y="0"/>
                  </a:lnTo>
                  <a:lnTo>
                    <a:pt x="1089421" y="6474"/>
                  </a:lnTo>
                  <a:lnTo>
                    <a:pt x="1132681" y="24746"/>
                  </a:lnTo>
                  <a:lnTo>
                    <a:pt x="1169333" y="53087"/>
                  </a:lnTo>
                  <a:lnTo>
                    <a:pt x="1197650" y="89770"/>
                  </a:lnTo>
                  <a:lnTo>
                    <a:pt x="1215906" y="133068"/>
                  </a:lnTo>
                  <a:lnTo>
                    <a:pt x="1222374" y="181252"/>
                  </a:lnTo>
                  <a:lnTo>
                    <a:pt x="1222374" y="906243"/>
                  </a:lnTo>
                  <a:lnTo>
                    <a:pt x="1215906" y="954427"/>
                  </a:lnTo>
                  <a:lnTo>
                    <a:pt x="1197650" y="997725"/>
                  </a:lnTo>
                  <a:lnTo>
                    <a:pt x="1169333" y="1034408"/>
                  </a:lnTo>
                  <a:lnTo>
                    <a:pt x="1132681" y="1062749"/>
                  </a:lnTo>
                  <a:lnTo>
                    <a:pt x="1089421" y="1081021"/>
                  </a:lnTo>
                  <a:lnTo>
                    <a:pt x="1041279" y="1087496"/>
                  </a:lnTo>
                  <a:lnTo>
                    <a:pt x="181095" y="1087496"/>
                  </a:lnTo>
                  <a:lnTo>
                    <a:pt x="132953" y="1081021"/>
                  </a:lnTo>
                  <a:lnTo>
                    <a:pt x="89693" y="1062749"/>
                  </a:lnTo>
                  <a:lnTo>
                    <a:pt x="53041" y="1034408"/>
                  </a:lnTo>
                  <a:lnTo>
                    <a:pt x="24724" y="997725"/>
                  </a:lnTo>
                  <a:lnTo>
                    <a:pt x="6468" y="954427"/>
                  </a:lnTo>
                  <a:lnTo>
                    <a:pt x="0" y="906243"/>
                  </a:lnTo>
                  <a:lnTo>
                    <a:pt x="0" y="181252"/>
                  </a:lnTo>
                  <a:close/>
                </a:path>
              </a:pathLst>
            </a:custGeom>
            <a:ln w="27177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705717" y="3241959"/>
            <a:ext cx="795618" cy="886083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0646" marR="4483" lvl="0" indent="-1121" algn="ctr" defTabSz="806867" rtl="0" eaLnBrk="1" fontAlgn="auto" latinLnBrk="0" hangingPunct="1">
              <a:lnSpc>
                <a:spcPct val="99200"/>
              </a:lnSpc>
              <a:spcBef>
                <a:spcPts val="9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Local </a:t>
            </a: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26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147" b="0" i="0" u="none" strike="noStrike" kern="1200" cap="none" spc="-3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il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ili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14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14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  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alternate 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devices </a:t>
            </a: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 </a:t>
            </a:r>
            <a:r>
              <a:rPr kumimoji="0" sz="114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treatments</a:t>
            </a:r>
            <a:endParaRPr kumimoji="0" sz="114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701802" y="3201053"/>
            <a:ext cx="1174937" cy="983876"/>
            <a:chOff x="6849109" y="3627860"/>
            <a:chExt cx="1331595" cy="1115060"/>
          </a:xfrm>
        </p:grpSpPr>
        <p:sp>
          <p:nvSpPr>
            <p:cNvPr id="25" name="object 25"/>
            <p:cNvSpPr/>
            <p:nvPr/>
          </p:nvSpPr>
          <p:spPr>
            <a:xfrm>
              <a:off x="6862762" y="3641512"/>
              <a:ext cx="1304290" cy="1087755"/>
            </a:xfrm>
            <a:custGeom>
              <a:avLst/>
              <a:gdLst/>
              <a:ahLst/>
              <a:cxnLst/>
              <a:rect l="l" t="t" r="r" b="b"/>
              <a:pathLst>
                <a:path w="1304290" h="1087754">
                  <a:moveTo>
                    <a:pt x="1122770" y="0"/>
                  </a:moveTo>
                  <a:lnTo>
                    <a:pt x="181096" y="0"/>
                  </a:lnTo>
                  <a:lnTo>
                    <a:pt x="132954" y="6474"/>
                  </a:lnTo>
                  <a:lnTo>
                    <a:pt x="89693" y="24746"/>
                  </a:lnTo>
                  <a:lnTo>
                    <a:pt x="53041" y="53088"/>
                  </a:lnTo>
                  <a:lnTo>
                    <a:pt x="24724" y="89771"/>
                  </a:lnTo>
                  <a:lnTo>
                    <a:pt x="6468" y="133069"/>
                  </a:lnTo>
                  <a:lnTo>
                    <a:pt x="0" y="181254"/>
                  </a:lnTo>
                  <a:lnTo>
                    <a:pt x="0" y="906242"/>
                  </a:lnTo>
                  <a:lnTo>
                    <a:pt x="6468" y="954427"/>
                  </a:lnTo>
                  <a:lnTo>
                    <a:pt x="24724" y="997725"/>
                  </a:lnTo>
                  <a:lnTo>
                    <a:pt x="53041" y="1034408"/>
                  </a:lnTo>
                  <a:lnTo>
                    <a:pt x="89693" y="1062750"/>
                  </a:lnTo>
                  <a:lnTo>
                    <a:pt x="132954" y="1081022"/>
                  </a:lnTo>
                  <a:lnTo>
                    <a:pt x="181096" y="1087497"/>
                  </a:lnTo>
                  <a:lnTo>
                    <a:pt x="1122770" y="1087497"/>
                  </a:lnTo>
                  <a:lnTo>
                    <a:pt x="1170912" y="1081022"/>
                  </a:lnTo>
                  <a:lnTo>
                    <a:pt x="1214172" y="1062750"/>
                  </a:lnTo>
                  <a:lnTo>
                    <a:pt x="1250824" y="1034408"/>
                  </a:lnTo>
                  <a:lnTo>
                    <a:pt x="1279141" y="997725"/>
                  </a:lnTo>
                  <a:lnTo>
                    <a:pt x="1297398" y="954427"/>
                  </a:lnTo>
                  <a:lnTo>
                    <a:pt x="1303867" y="906242"/>
                  </a:lnTo>
                  <a:lnTo>
                    <a:pt x="1303867" y="181254"/>
                  </a:lnTo>
                  <a:lnTo>
                    <a:pt x="1297398" y="133069"/>
                  </a:lnTo>
                  <a:lnTo>
                    <a:pt x="1279141" y="89771"/>
                  </a:lnTo>
                  <a:lnTo>
                    <a:pt x="1250824" y="53088"/>
                  </a:lnTo>
                  <a:lnTo>
                    <a:pt x="1214172" y="24746"/>
                  </a:lnTo>
                  <a:lnTo>
                    <a:pt x="1170912" y="6474"/>
                  </a:lnTo>
                  <a:lnTo>
                    <a:pt x="1122770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6862762" y="3641512"/>
              <a:ext cx="1304290" cy="1087755"/>
            </a:xfrm>
            <a:custGeom>
              <a:avLst/>
              <a:gdLst/>
              <a:ahLst/>
              <a:cxnLst/>
              <a:rect l="l" t="t" r="r" b="b"/>
              <a:pathLst>
                <a:path w="1304290" h="1087754">
                  <a:moveTo>
                    <a:pt x="0" y="181253"/>
                  </a:moveTo>
                  <a:lnTo>
                    <a:pt x="6468" y="133069"/>
                  </a:lnTo>
                  <a:lnTo>
                    <a:pt x="24725" y="89771"/>
                  </a:lnTo>
                  <a:lnTo>
                    <a:pt x="53042" y="53087"/>
                  </a:lnTo>
                  <a:lnTo>
                    <a:pt x="89693" y="24746"/>
                  </a:lnTo>
                  <a:lnTo>
                    <a:pt x="132954" y="6474"/>
                  </a:lnTo>
                  <a:lnTo>
                    <a:pt x="181096" y="0"/>
                  </a:lnTo>
                  <a:lnTo>
                    <a:pt x="1122770" y="0"/>
                  </a:lnTo>
                  <a:lnTo>
                    <a:pt x="1170912" y="6474"/>
                  </a:lnTo>
                  <a:lnTo>
                    <a:pt x="1214172" y="24746"/>
                  </a:lnTo>
                  <a:lnTo>
                    <a:pt x="1250824" y="53087"/>
                  </a:lnTo>
                  <a:lnTo>
                    <a:pt x="1279141" y="89771"/>
                  </a:lnTo>
                  <a:lnTo>
                    <a:pt x="1297397" y="133069"/>
                  </a:lnTo>
                  <a:lnTo>
                    <a:pt x="1303866" y="181253"/>
                  </a:lnTo>
                  <a:lnTo>
                    <a:pt x="1303866" y="906242"/>
                  </a:lnTo>
                  <a:lnTo>
                    <a:pt x="1297397" y="954427"/>
                  </a:lnTo>
                  <a:lnTo>
                    <a:pt x="1279141" y="997724"/>
                  </a:lnTo>
                  <a:lnTo>
                    <a:pt x="1250824" y="1034408"/>
                  </a:lnTo>
                  <a:lnTo>
                    <a:pt x="1214172" y="1062749"/>
                  </a:lnTo>
                  <a:lnTo>
                    <a:pt x="1170912" y="1081021"/>
                  </a:lnTo>
                  <a:lnTo>
                    <a:pt x="1122770" y="1087496"/>
                  </a:lnTo>
                  <a:lnTo>
                    <a:pt x="181096" y="1087496"/>
                  </a:lnTo>
                  <a:lnTo>
                    <a:pt x="132954" y="1081021"/>
                  </a:lnTo>
                  <a:lnTo>
                    <a:pt x="89693" y="1062749"/>
                  </a:lnTo>
                  <a:lnTo>
                    <a:pt x="53042" y="1034408"/>
                  </a:lnTo>
                  <a:lnTo>
                    <a:pt x="24725" y="997724"/>
                  </a:lnTo>
                  <a:lnTo>
                    <a:pt x="6468" y="954427"/>
                  </a:lnTo>
                  <a:lnTo>
                    <a:pt x="0" y="906242"/>
                  </a:lnTo>
                  <a:lnTo>
                    <a:pt x="0" y="181253"/>
                  </a:lnTo>
                  <a:close/>
                </a:path>
              </a:pathLst>
            </a:custGeom>
            <a:ln w="27177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842406" y="3414082"/>
            <a:ext cx="893109" cy="536629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67799" marR="4483" lvl="0" indent="-57152" algn="l" defTabSz="806867" rtl="0" eaLnBrk="1" fontAlgn="auto" latinLnBrk="0" hangingPunct="1">
              <a:lnSpc>
                <a:spcPct val="99200"/>
              </a:lnSpc>
              <a:spcBef>
                <a:spcPts val="9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147" b="0" i="0" u="none" strike="noStrike" kern="1200" cap="none" spc="-22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14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r>
              <a:rPr kumimoji="0" sz="1147" b="0" i="0" u="none" strike="noStrike" kern="1200" cap="none" spc="-3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ic  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symptoms </a:t>
            </a: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 </a:t>
            </a:r>
            <a:r>
              <a:rPr kumimoji="0" sz="114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foam</a:t>
            </a:r>
            <a:r>
              <a:rPr kumimoji="0" sz="1147" b="0" i="0" u="none" strike="noStrike" kern="1200" cap="none" spc="-4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toxicity</a:t>
            </a:r>
            <a:endParaRPr kumimoji="0" sz="114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397257" y="4769176"/>
            <a:ext cx="935131" cy="1049873"/>
          </a:xfrm>
          <a:prstGeom prst="rect">
            <a:avLst/>
          </a:prstGeom>
          <a:ln w="27173">
            <a:solidFill>
              <a:srgbClr val="385D8A"/>
            </a:solidFill>
          </a:ln>
        </p:spPr>
        <p:txBody>
          <a:bodyPr vert="horz" wrap="square" lIns="0" tIns="36419" rIns="0" bIns="0" rtlCol="0">
            <a:spAutoFit/>
          </a:bodyPr>
          <a:lstStyle/>
          <a:p>
            <a:pPr marL="204518" marR="0" lvl="0" indent="-119349" algn="l" defTabSz="806867" rtl="0" eaLnBrk="1" fontAlgn="auto" latinLnBrk="0" hangingPunct="1">
              <a:lnSpc>
                <a:spcPts val="1156"/>
              </a:lnSpc>
              <a:spcBef>
                <a:spcPts val="287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05079" algn="l"/>
              </a:tabLst>
              <a:defRPr/>
            </a:pPr>
            <a:r>
              <a:rPr kumimoji="0" sz="971" b="0" i="0" u="none" strike="noStrike" kern="1200" cap="none" spc="-1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AHI</a:t>
            </a:r>
            <a:endParaRPr kumimoji="0" sz="97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04518" marR="0" lvl="0" indent="-119349" algn="l" defTabSz="806867" rtl="0" eaLnBrk="1" fontAlgn="auto" latinLnBrk="0" hangingPunct="1">
              <a:lnSpc>
                <a:spcPts val="114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05079" algn="l"/>
              </a:tabLst>
              <a:defRPr/>
            </a:pPr>
            <a:r>
              <a:rPr kumimoji="0" sz="971" b="0" i="0" u="none" strike="noStrike" kern="1200" cap="none" spc="-22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O2</a:t>
            </a:r>
            <a:endParaRPr kumimoji="0" sz="97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04518" marR="0" lvl="0" indent="-119349" algn="l" defTabSz="806867" rtl="0" eaLnBrk="1" fontAlgn="auto" latinLnBrk="0" hangingPunct="1">
              <a:lnSpc>
                <a:spcPts val="114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05079" algn="l"/>
              </a:tabLst>
              <a:defRPr/>
            </a:pPr>
            <a:r>
              <a:rPr kumimoji="0" sz="971" b="0" i="0" u="none" strike="noStrike" kern="1200" cap="none" spc="-1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CO2</a:t>
            </a:r>
            <a:endParaRPr kumimoji="0" sz="97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04518" marR="0" lvl="0" indent="-119349" algn="l" defTabSz="806867" rtl="0" eaLnBrk="1" fontAlgn="auto" latinLnBrk="0" hangingPunct="1">
              <a:lnSpc>
                <a:spcPts val="11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05079" algn="l"/>
              </a:tabLst>
              <a:defRPr/>
            </a:pPr>
            <a:r>
              <a:rPr kumimoji="0" sz="971" b="0" i="0" u="none" strike="noStrike" kern="1200" cap="none" spc="-1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Slee</a:t>
            </a:r>
            <a:r>
              <a:rPr kumimoji="0" sz="971" b="0" i="0" u="none" strike="noStrike" kern="1200" cap="none" spc="-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971" b="0" i="0" u="none" strike="noStrike" kern="1200" cap="none" spc="-22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qua</a:t>
            </a:r>
            <a:r>
              <a:rPr kumimoji="0" sz="971" b="0" i="0" u="none" strike="noStrike" kern="1200" cap="none" spc="-1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</a:t>
            </a:r>
            <a:r>
              <a:rPr kumimoji="0" sz="971" b="0" i="0" u="none" strike="noStrike" kern="1200" cap="none" spc="-1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971" b="0" i="0" u="none" strike="noStrike" kern="1200" cap="none" spc="-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endParaRPr kumimoji="0" sz="97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04518" marR="0" lvl="0" indent="-119349" algn="l" defTabSz="806867" rtl="0" eaLnBrk="1" fontAlgn="auto" latinLnBrk="0" hangingPunct="1">
              <a:lnSpc>
                <a:spcPts val="111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05079" algn="l"/>
              </a:tabLst>
              <a:defRPr/>
            </a:pPr>
            <a:r>
              <a:rPr kumimoji="0" sz="971" b="0" i="0" u="none" strike="noStrike" kern="1200" cap="none" spc="-1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Overall</a:t>
            </a:r>
            <a:endParaRPr kumimoji="0" sz="97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04518" marR="187709" lvl="0" indent="0" algn="l" defTabSz="806867" rtl="0" eaLnBrk="1" fontAlgn="auto" latinLnBrk="0" hangingPunct="1">
              <a:lnSpc>
                <a:spcPts val="1147"/>
              </a:lnSpc>
              <a:spcBef>
                <a:spcPts val="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71" b="0" i="0" u="none" strike="noStrike" kern="1200" cap="none" spc="-1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medical </a:t>
            </a:r>
            <a:r>
              <a:rPr kumimoji="0" sz="971" b="0" i="0" u="none" strike="noStrike" kern="1200" cap="none" spc="-1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71" b="0" i="0" u="none" strike="noStrike" kern="1200" cap="none" spc="-1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971" b="0" i="0" u="none" strike="noStrike" kern="1200" cap="none" spc="-22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971" b="0" i="0" u="none" strike="noStrike" kern="1200" cap="none" spc="-26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971" b="0" i="0" u="none" strike="noStrike" kern="1200" cap="none" spc="-22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971" b="0" i="0" u="none" strike="noStrike" kern="1200" cap="none" spc="-1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</a:t>
            </a:r>
            <a:r>
              <a:rPr kumimoji="0" sz="971" b="0" i="0" u="none" strike="noStrike" kern="1200" cap="none" spc="-1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</a:t>
            </a:r>
            <a:r>
              <a:rPr kumimoji="0" sz="971" b="0" i="0" u="none" strike="noStrike" kern="1200" cap="none" spc="-1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971" b="0" i="0" u="none" strike="noStrike" kern="1200" cap="none" spc="-1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971" b="0" i="0" u="none" strike="noStrike" kern="1200" cap="none" spc="-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endParaRPr kumimoji="0" sz="97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538740" y="5167107"/>
            <a:ext cx="1066800" cy="743495"/>
          </a:xfrm>
          <a:prstGeom prst="rect">
            <a:avLst/>
          </a:prstGeom>
          <a:ln w="27178">
            <a:solidFill>
              <a:srgbClr val="385D8A"/>
            </a:solidFill>
          </a:ln>
        </p:spPr>
        <p:txBody>
          <a:bodyPr vert="horz" wrap="square" lIns="0" tIns="36979" rIns="0" bIns="0" rtlCol="0">
            <a:spAutoFit/>
          </a:bodyPr>
          <a:lstStyle/>
          <a:p>
            <a:pPr marL="204518" marR="0" lvl="0" indent="-119349" algn="l" defTabSz="806867" rtl="0" eaLnBrk="1" fontAlgn="auto" latinLnBrk="0" hangingPunct="1">
              <a:lnSpc>
                <a:spcPts val="1156"/>
              </a:lnSpc>
              <a:spcBef>
                <a:spcPts val="291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05079" algn="l"/>
              </a:tabLst>
              <a:defRPr/>
            </a:pPr>
            <a:r>
              <a:rPr kumimoji="0" sz="971" b="0" i="0" u="none" strike="noStrike" kern="1200" cap="none" spc="-1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EDS</a:t>
            </a:r>
            <a:endParaRPr kumimoji="0" sz="97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04518" marR="0" lvl="0" indent="-119349" algn="l" defTabSz="806867" rtl="0" eaLnBrk="1" fontAlgn="auto" latinLnBrk="0" hangingPunct="1">
              <a:lnSpc>
                <a:spcPts val="114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05079" algn="l"/>
              </a:tabLst>
              <a:defRPr/>
            </a:pPr>
            <a:r>
              <a:rPr kumimoji="0" sz="971" b="0" i="0" u="none" strike="noStrike" kern="1200" cap="none" spc="-26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971" b="0" i="0" u="none" strike="noStrike" kern="1200" cap="none" spc="-1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971" b="0" i="0" u="none" strike="noStrike" kern="1200" cap="none" spc="-22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971" b="0" i="0" u="none" strike="noStrike" kern="1200" cap="none" spc="-26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971" b="0" i="0" u="none" strike="noStrike" kern="1200" cap="none" spc="-22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971" b="0" i="0" u="none" strike="noStrike" kern="1200" cap="none" spc="-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971" b="0" i="0" u="none" strike="noStrike" kern="1200" cap="none" spc="-22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d</a:t>
            </a:r>
            <a:r>
              <a:rPr kumimoji="0" sz="971" b="0" i="0" u="none" strike="noStrike" kern="1200" cap="none" spc="-1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971" b="0" i="0" u="none" strike="noStrike" kern="1200" cap="none" spc="-1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971" b="0" i="0" u="none" strike="noStrike" kern="1200" cap="none" spc="-22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971" b="0" i="0" u="none" strike="noStrike" kern="1200" cap="none" spc="-1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971" b="0" i="0" u="none" strike="noStrike" kern="1200" cap="none" spc="-22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971" b="0" i="0" u="none" strike="noStrike" kern="1200" cap="none" spc="-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endParaRPr kumimoji="0" sz="97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04518" marR="221328" lvl="0" indent="-118789" algn="l" defTabSz="806867" rtl="0" eaLnBrk="1" fontAlgn="auto" latinLnBrk="0" hangingPunct="1">
              <a:lnSpc>
                <a:spcPts val="1147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05079" algn="l"/>
              </a:tabLst>
              <a:defRPr/>
            </a:pPr>
            <a:r>
              <a:rPr kumimoji="0" sz="971" b="0" i="0" u="none" strike="noStrike" kern="1200" cap="none" spc="-1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School </a:t>
            </a:r>
            <a:r>
              <a:rPr kumimoji="0" sz="971" b="0" i="0" u="none" strike="noStrike" kern="1200" cap="none" spc="-1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71" b="0" i="0" u="none" strike="noStrike" kern="1200" cap="none" spc="-22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971" b="0" i="0" u="none" strike="noStrike" kern="1200" cap="none" spc="-1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971" b="0" i="0" u="none" strike="noStrike" kern="1200" cap="none" spc="-1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971" b="0" i="0" u="none" strike="noStrike" kern="1200" cap="none" spc="-22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</a:t>
            </a:r>
            <a:r>
              <a:rPr kumimoji="0" sz="971" b="0" i="0" u="none" strike="noStrike" kern="1200" cap="none" spc="-1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971" b="0" i="0" u="none" strike="noStrike" kern="1200" cap="none" spc="-26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971" b="0" i="0" u="none" strike="noStrike" kern="1200" cap="none" spc="-22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971" b="0" i="0" u="none" strike="noStrike" kern="1200" cap="none" spc="-1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971" b="0" i="0" u="none" strike="noStrike" kern="1200" cap="none" spc="-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endParaRPr kumimoji="0" sz="97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04518" marR="0" lvl="0" indent="-119349" algn="l" defTabSz="806867" rtl="0" eaLnBrk="1" fontAlgn="auto" latinLnBrk="0" hangingPunct="1">
              <a:lnSpc>
                <a:spcPts val="10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05079" algn="l"/>
              </a:tabLst>
              <a:defRPr/>
            </a:pPr>
            <a:r>
              <a:rPr kumimoji="0" sz="971" b="0" i="0" u="none" strike="noStrike" kern="1200" cap="none" spc="-1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Behavior</a:t>
            </a:r>
            <a:endParaRPr kumimoji="0" sz="97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019972" y="467815"/>
            <a:ext cx="8152279" cy="5922868"/>
            <a:chOff x="409701" y="530190"/>
            <a:chExt cx="9239250" cy="6712584"/>
          </a:xfrm>
        </p:grpSpPr>
        <p:sp>
          <p:nvSpPr>
            <p:cNvPr id="31" name="object 31"/>
            <p:cNvSpPr/>
            <p:nvPr/>
          </p:nvSpPr>
          <p:spPr>
            <a:xfrm>
              <a:off x="3920071" y="1919719"/>
              <a:ext cx="2360930" cy="498475"/>
            </a:xfrm>
            <a:custGeom>
              <a:avLst/>
              <a:gdLst/>
              <a:ahLst/>
              <a:cxnLst/>
              <a:rect l="l" t="t" r="r" b="b"/>
              <a:pathLst>
                <a:path w="2360929" h="498475">
                  <a:moveTo>
                    <a:pt x="497941" y="498360"/>
                  </a:moveTo>
                  <a:lnTo>
                    <a:pt x="484924" y="459295"/>
                  </a:lnTo>
                  <a:lnTo>
                    <a:pt x="469125" y="411861"/>
                  </a:lnTo>
                  <a:lnTo>
                    <a:pt x="449287" y="431711"/>
                  </a:lnTo>
                  <a:lnTo>
                    <a:pt x="17970" y="0"/>
                  </a:lnTo>
                  <a:lnTo>
                    <a:pt x="0" y="17983"/>
                  </a:lnTo>
                  <a:lnTo>
                    <a:pt x="431330" y="449681"/>
                  </a:lnTo>
                  <a:lnTo>
                    <a:pt x="411505" y="469531"/>
                  </a:lnTo>
                  <a:lnTo>
                    <a:pt x="497941" y="498360"/>
                  </a:lnTo>
                  <a:close/>
                </a:path>
                <a:path w="2360929" h="498475">
                  <a:moveTo>
                    <a:pt x="2360853" y="17983"/>
                  </a:moveTo>
                  <a:lnTo>
                    <a:pt x="2342896" y="0"/>
                  </a:lnTo>
                  <a:lnTo>
                    <a:pt x="1911565" y="431711"/>
                  </a:lnTo>
                  <a:lnTo>
                    <a:pt x="1891728" y="411861"/>
                  </a:lnTo>
                  <a:lnTo>
                    <a:pt x="1862924" y="498360"/>
                  </a:lnTo>
                  <a:lnTo>
                    <a:pt x="1949361" y="469531"/>
                  </a:lnTo>
                  <a:lnTo>
                    <a:pt x="1939124" y="459295"/>
                  </a:lnTo>
                  <a:lnTo>
                    <a:pt x="1929523" y="449681"/>
                  </a:lnTo>
                  <a:lnTo>
                    <a:pt x="2360853" y="17983"/>
                  </a:lnTo>
                  <a:close/>
                </a:path>
              </a:pathLst>
            </a:custGeom>
            <a:solidFill>
              <a:srgbClr val="4A7EBB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6170083" y="3437608"/>
              <a:ext cx="0" cy="149860"/>
            </a:xfrm>
            <a:custGeom>
              <a:avLst/>
              <a:gdLst/>
              <a:ahLst/>
              <a:cxnLst/>
              <a:rect l="l" t="t" r="r" b="b"/>
              <a:pathLst>
                <a:path h="149860">
                  <a:moveTo>
                    <a:pt x="0" y="149530"/>
                  </a:moveTo>
                  <a:lnTo>
                    <a:pt x="1" y="0"/>
                  </a:lnTo>
                </a:path>
              </a:pathLst>
            </a:custGeom>
            <a:ln w="12699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7514695" y="3437608"/>
              <a:ext cx="0" cy="149860"/>
            </a:xfrm>
            <a:custGeom>
              <a:avLst/>
              <a:gdLst/>
              <a:ahLst/>
              <a:cxnLst/>
              <a:rect l="l" t="t" r="r" b="b"/>
              <a:pathLst>
                <a:path h="149860">
                  <a:moveTo>
                    <a:pt x="0" y="149530"/>
                  </a:moveTo>
                  <a:lnTo>
                    <a:pt x="1" y="0"/>
                  </a:lnTo>
                </a:path>
              </a:pathLst>
            </a:custGeom>
            <a:ln w="12699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2462212" y="3437608"/>
              <a:ext cx="0" cy="149860"/>
            </a:xfrm>
            <a:custGeom>
              <a:avLst/>
              <a:gdLst/>
              <a:ahLst/>
              <a:cxnLst/>
              <a:rect l="l" t="t" r="r" b="b"/>
              <a:pathLst>
                <a:path h="149860">
                  <a:moveTo>
                    <a:pt x="0" y="149530"/>
                  </a:moveTo>
                  <a:lnTo>
                    <a:pt x="1" y="0"/>
                  </a:lnTo>
                </a:path>
              </a:pathLst>
            </a:custGeom>
            <a:ln w="12699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3643842" y="3437608"/>
              <a:ext cx="0" cy="149860"/>
            </a:xfrm>
            <a:custGeom>
              <a:avLst/>
              <a:gdLst/>
              <a:ahLst/>
              <a:cxnLst/>
              <a:rect l="l" t="t" r="r" b="b"/>
              <a:pathLst>
                <a:path h="149860">
                  <a:moveTo>
                    <a:pt x="0" y="149530"/>
                  </a:moveTo>
                  <a:lnTo>
                    <a:pt x="1" y="0"/>
                  </a:lnTo>
                </a:path>
              </a:pathLst>
            </a:custGeom>
            <a:ln w="12699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4866216" y="3437608"/>
              <a:ext cx="0" cy="149860"/>
            </a:xfrm>
            <a:custGeom>
              <a:avLst/>
              <a:gdLst/>
              <a:ahLst/>
              <a:cxnLst/>
              <a:rect l="l" t="t" r="r" b="b"/>
              <a:pathLst>
                <a:path h="149860">
                  <a:moveTo>
                    <a:pt x="0" y="149530"/>
                  </a:moveTo>
                  <a:lnTo>
                    <a:pt x="1" y="0"/>
                  </a:lnTo>
                </a:path>
              </a:pathLst>
            </a:custGeom>
            <a:ln w="12699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2462212" y="3437608"/>
              <a:ext cx="5052695" cy="0"/>
            </a:xfrm>
            <a:custGeom>
              <a:avLst/>
              <a:gdLst/>
              <a:ahLst/>
              <a:cxnLst/>
              <a:rect l="l" t="t" r="r" b="b"/>
              <a:pathLst>
                <a:path w="5052695">
                  <a:moveTo>
                    <a:pt x="0" y="0"/>
                  </a:moveTo>
                  <a:lnTo>
                    <a:pt x="5052483" y="1"/>
                  </a:lnTo>
                </a:path>
              </a:pathLst>
            </a:custGeom>
            <a:ln w="12710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4866216" y="3111359"/>
              <a:ext cx="0" cy="326390"/>
            </a:xfrm>
            <a:custGeom>
              <a:avLst/>
              <a:gdLst/>
              <a:ahLst/>
              <a:cxnLst/>
              <a:rect l="l" t="t" r="r" b="b"/>
              <a:pathLst>
                <a:path h="326389">
                  <a:moveTo>
                    <a:pt x="0" y="326248"/>
                  </a:moveTo>
                  <a:lnTo>
                    <a:pt x="1" y="0"/>
                  </a:lnTo>
                </a:path>
              </a:pathLst>
            </a:custGeom>
            <a:ln w="12699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3603091" y="4826342"/>
              <a:ext cx="1304290" cy="866775"/>
            </a:xfrm>
            <a:custGeom>
              <a:avLst/>
              <a:gdLst/>
              <a:ahLst/>
              <a:cxnLst/>
              <a:rect l="l" t="t" r="r" b="b"/>
              <a:pathLst>
                <a:path w="1304289" h="866775">
                  <a:moveTo>
                    <a:pt x="81495" y="446417"/>
                  </a:moveTo>
                  <a:lnTo>
                    <a:pt x="53441" y="446417"/>
                  </a:lnTo>
                  <a:lnTo>
                    <a:pt x="53441" y="0"/>
                  </a:lnTo>
                  <a:lnTo>
                    <a:pt x="28041" y="0"/>
                  </a:lnTo>
                  <a:lnTo>
                    <a:pt x="28041" y="446417"/>
                  </a:lnTo>
                  <a:lnTo>
                    <a:pt x="0" y="446417"/>
                  </a:lnTo>
                  <a:lnTo>
                    <a:pt x="40741" y="527977"/>
                  </a:lnTo>
                  <a:lnTo>
                    <a:pt x="74701" y="460019"/>
                  </a:lnTo>
                  <a:lnTo>
                    <a:pt x="81495" y="446417"/>
                  </a:lnTo>
                  <a:close/>
                </a:path>
                <a:path w="1304289" h="866775">
                  <a:moveTo>
                    <a:pt x="1303870" y="785025"/>
                  </a:moveTo>
                  <a:lnTo>
                    <a:pt x="1275816" y="785025"/>
                  </a:lnTo>
                  <a:lnTo>
                    <a:pt x="1275816" y="0"/>
                  </a:lnTo>
                  <a:lnTo>
                    <a:pt x="1250416" y="0"/>
                  </a:lnTo>
                  <a:lnTo>
                    <a:pt x="1250416" y="785025"/>
                  </a:lnTo>
                  <a:lnTo>
                    <a:pt x="1222375" y="785025"/>
                  </a:lnTo>
                  <a:lnTo>
                    <a:pt x="1263116" y="866597"/>
                  </a:lnTo>
                  <a:lnTo>
                    <a:pt x="1297076" y="798626"/>
                  </a:lnTo>
                  <a:lnTo>
                    <a:pt x="1303870" y="785025"/>
                  </a:lnTo>
                  <a:close/>
                </a:path>
              </a:pathLst>
            </a:custGeom>
            <a:solidFill>
              <a:srgbClr val="4A7EBB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423291" y="543779"/>
              <a:ext cx="9211945" cy="6685280"/>
            </a:xfrm>
            <a:custGeom>
              <a:avLst/>
              <a:gdLst/>
              <a:ahLst/>
              <a:cxnLst/>
              <a:rect l="l" t="t" r="r" b="b"/>
              <a:pathLst>
                <a:path w="9211945" h="6685280">
                  <a:moveTo>
                    <a:pt x="0" y="1114160"/>
                  </a:moveTo>
                  <a:lnTo>
                    <a:pt x="1028" y="1065830"/>
                  </a:lnTo>
                  <a:lnTo>
                    <a:pt x="4086" y="1018026"/>
                  </a:lnTo>
                  <a:lnTo>
                    <a:pt x="9131" y="970789"/>
                  </a:lnTo>
                  <a:lnTo>
                    <a:pt x="16121" y="924163"/>
                  </a:lnTo>
                  <a:lnTo>
                    <a:pt x="25015" y="878187"/>
                  </a:lnTo>
                  <a:lnTo>
                    <a:pt x="35772" y="832905"/>
                  </a:lnTo>
                  <a:lnTo>
                    <a:pt x="48349" y="788357"/>
                  </a:lnTo>
                  <a:lnTo>
                    <a:pt x="62704" y="744587"/>
                  </a:lnTo>
                  <a:lnTo>
                    <a:pt x="78796" y="701634"/>
                  </a:lnTo>
                  <a:lnTo>
                    <a:pt x="96583" y="659543"/>
                  </a:lnTo>
                  <a:lnTo>
                    <a:pt x="116023" y="618353"/>
                  </a:lnTo>
                  <a:lnTo>
                    <a:pt x="137074" y="578107"/>
                  </a:lnTo>
                  <a:lnTo>
                    <a:pt x="159696" y="538847"/>
                  </a:lnTo>
                  <a:lnTo>
                    <a:pt x="183845" y="500615"/>
                  </a:lnTo>
                  <a:lnTo>
                    <a:pt x="209480" y="463452"/>
                  </a:lnTo>
                  <a:lnTo>
                    <a:pt x="236560" y="427400"/>
                  </a:lnTo>
                  <a:lnTo>
                    <a:pt x="265042" y="392501"/>
                  </a:lnTo>
                  <a:lnTo>
                    <a:pt x="294885" y="358797"/>
                  </a:lnTo>
                  <a:lnTo>
                    <a:pt x="326047" y="326329"/>
                  </a:lnTo>
                  <a:lnTo>
                    <a:pt x="358486" y="295140"/>
                  </a:lnTo>
                  <a:lnTo>
                    <a:pt x="392161" y="265271"/>
                  </a:lnTo>
                  <a:lnTo>
                    <a:pt x="427030" y="236765"/>
                  </a:lnTo>
                  <a:lnTo>
                    <a:pt x="463050" y="209661"/>
                  </a:lnTo>
                  <a:lnTo>
                    <a:pt x="500181" y="184004"/>
                  </a:lnTo>
                  <a:lnTo>
                    <a:pt x="538381" y="159834"/>
                  </a:lnTo>
                  <a:lnTo>
                    <a:pt x="577607" y="137193"/>
                  </a:lnTo>
                  <a:lnTo>
                    <a:pt x="617817" y="116123"/>
                  </a:lnTo>
                  <a:lnTo>
                    <a:pt x="658971" y="96666"/>
                  </a:lnTo>
                  <a:lnTo>
                    <a:pt x="701027" y="78864"/>
                  </a:lnTo>
                  <a:lnTo>
                    <a:pt x="743942" y="62758"/>
                  </a:lnTo>
                  <a:lnTo>
                    <a:pt x="787675" y="48390"/>
                  </a:lnTo>
                  <a:lnTo>
                    <a:pt x="832183" y="35803"/>
                  </a:lnTo>
                  <a:lnTo>
                    <a:pt x="877427" y="25037"/>
                  </a:lnTo>
                  <a:lnTo>
                    <a:pt x="923362" y="16135"/>
                  </a:lnTo>
                  <a:lnTo>
                    <a:pt x="969949" y="9138"/>
                  </a:lnTo>
                  <a:lnTo>
                    <a:pt x="1017144" y="4089"/>
                  </a:lnTo>
                  <a:lnTo>
                    <a:pt x="1064907" y="1029"/>
                  </a:lnTo>
                  <a:lnTo>
                    <a:pt x="1113195" y="0"/>
                  </a:lnTo>
                  <a:lnTo>
                    <a:pt x="8098622" y="0"/>
                  </a:lnTo>
                  <a:lnTo>
                    <a:pt x="8146910" y="1029"/>
                  </a:lnTo>
                  <a:lnTo>
                    <a:pt x="8194673" y="4089"/>
                  </a:lnTo>
                  <a:lnTo>
                    <a:pt x="8241868" y="9138"/>
                  </a:lnTo>
                  <a:lnTo>
                    <a:pt x="8288455" y="16135"/>
                  </a:lnTo>
                  <a:lnTo>
                    <a:pt x="8334390" y="25037"/>
                  </a:lnTo>
                  <a:lnTo>
                    <a:pt x="8379634" y="35803"/>
                  </a:lnTo>
                  <a:lnTo>
                    <a:pt x="8424142" y="48390"/>
                  </a:lnTo>
                  <a:lnTo>
                    <a:pt x="8467875" y="62758"/>
                  </a:lnTo>
                  <a:lnTo>
                    <a:pt x="8510790" y="78864"/>
                  </a:lnTo>
                  <a:lnTo>
                    <a:pt x="8552846" y="96666"/>
                  </a:lnTo>
                  <a:lnTo>
                    <a:pt x="8594000" y="116123"/>
                  </a:lnTo>
                  <a:lnTo>
                    <a:pt x="8634210" y="137193"/>
                  </a:lnTo>
                  <a:lnTo>
                    <a:pt x="8673436" y="159834"/>
                  </a:lnTo>
                  <a:lnTo>
                    <a:pt x="8711636" y="184004"/>
                  </a:lnTo>
                  <a:lnTo>
                    <a:pt x="8748767" y="209661"/>
                  </a:lnTo>
                  <a:lnTo>
                    <a:pt x="8784787" y="236765"/>
                  </a:lnTo>
                  <a:lnTo>
                    <a:pt x="8819656" y="265271"/>
                  </a:lnTo>
                  <a:lnTo>
                    <a:pt x="8853331" y="295140"/>
                  </a:lnTo>
                  <a:lnTo>
                    <a:pt x="8885770" y="326329"/>
                  </a:lnTo>
                  <a:lnTo>
                    <a:pt x="8916932" y="358797"/>
                  </a:lnTo>
                  <a:lnTo>
                    <a:pt x="8946775" y="392501"/>
                  </a:lnTo>
                  <a:lnTo>
                    <a:pt x="8975257" y="427400"/>
                  </a:lnTo>
                  <a:lnTo>
                    <a:pt x="9002337" y="463452"/>
                  </a:lnTo>
                  <a:lnTo>
                    <a:pt x="9027972" y="500615"/>
                  </a:lnTo>
                  <a:lnTo>
                    <a:pt x="9052121" y="538847"/>
                  </a:lnTo>
                  <a:lnTo>
                    <a:pt x="9074743" y="578107"/>
                  </a:lnTo>
                  <a:lnTo>
                    <a:pt x="9095794" y="618353"/>
                  </a:lnTo>
                  <a:lnTo>
                    <a:pt x="9115234" y="659543"/>
                  </a:lnTo>
                  <a:lnTo>
                    <a:pt x="9133021" y="701634"/>
                  </a:lnTo>
                  <a:lnTo>
                    <a:pt x="9149113" y="744587"/>
                  </a:lnTo>
                  <a:lnTo>
                    <a:pt x="9163468" y="788357"/>
                  </a:lnTo>
                  <a:lnTo>
                    <a:pt x="9176045" y="832905"/>
                  </a:lnTo>
                  <a:lnTo>
                    <a:pt x="9186801" y="878187"/>
                  </a:lnTo>
                  <a:lnTo>
                    <a:pt x="9195696" y="924163"/>
                  </a:lnTo>
                  <a:lnTo>
                    <a:pt x="9202686" y="970789"/>
                  </a:lnTo>
                  <a:lnTo>
                    <a:pt x="9207731" y="1018026"/>
                  </a:lnTo>
                  <a:lnTo>
                    <a:pt x="9210789" y="1065830"/>
                  </a:lnTo>
                  <a:lnTo>
                    <a:pt x="9211817" y="1114160"/>
                  </a:lnTo>
                  <a:lnTo>
                    <a:pt x="9211817" y="5570679"/>
                  </a:lnTo>
                  <a:lnTo>
                    <a:pt x="9210789" y="5619009"/>
                  </a:lnTo>
                  <a:lnTo>
                    <a:pt x="9207731" y="5666813"/>
                  </a:lnTo>
                  <a:lnTo>
                    <a:pt x="9202686" y="5714049"/>
                  </a:lnTo>
                  <a:lnTo>
                    <a:pt x="9195696" y="5760676"/>
                  </a:lnTo>
                  <a:lnTo>
                    <a:pt x="9186801" y="5806651"/>
                  </a:lnTo>
                  <a:lnTo>
                    <a:pt x="9176045" y="5851934"/>
                  </a:lnTo>
                  <a:lnTo>
                    <a:pt x="9163468" y="5896481"/>
                  </a:lnTo>
                  <a:lnTo>
                    <a:pt x="9149113" y="5940252"/>
                  </a:lnTo>
                  <a:lnTo>
                    <a:pt x="9133021" y="5983204"/>
                  </a:lnTo>
                  <a:lnTo>
                    <a:pt x="9115234" y="6025296"/>
                  </a:lnTo>
                  <a:lnTo>
                    <a:pt x="9095794" y="6066485"/>
                  </a:lnTo>
                  <a:lnTo>
                    <a:pt x="9074743" y="6106731"/>
                  </a:lnTo>
                  <a:lnTo>
                    <a:pt x="9052121" y="6145991"/>
                  </a:lnTo>
                  <a:lnTo>
                    <a:pt x="9027972" y="6184224"/>
                  </a:lnTo>
                  <a:lnTo>
                    <a:pt x="9002337" y="6221387"/>
                  </a:lnTo>
                  <a:lnTo>
                    <a:pt x="8975257" y="6257438"/>
                  </a:lnTo>
                  <a:lnTo>
                    <a:pt x="8946775" y="6292337"/>
                  </a:lnTo>
                  <a:lnTo>
                    <a:pt x="8916932" y="6326041"/>
                  </a:lnTo>
                  <a:lnTo>
                    <a:pt x="8885770" y="6358509"/>
                  </a:lnTo>
                  <a:lnTo>
                    <a:pt x="8853331" y="6389698"/>
                  </a:lnTo>
                  <a:lnTo>
                    <a:pt x="8819656" y="6419567"/>
                  </a:lnTo>
                  <a:lnTo>
                    <a:pt x="8784787" y="6448074"/>
                  </a:lnTo>
                  <a:lnTo>
                    <a:pt x="8748767" y="6475177"/>
                  </a:lnTo>
                  <a:lnTo>
                    <a:pt x="8711636" y="6500834"/>
                  </a:lnTo>
                  <a:lnTo>
                    <a:pt x="8673436" y="6525004"/>
                  </a:lnTo>
                  <a:lnTo>
                    <a:pt x="8634210" y="6547645"/>
                  </a:lnTo>
                  <a:lnTo>
                    <a:pt x="8594000" y="6568715"/>
                  </a:lnTo>
                  <a:lnTo>
                    <a:pt x="8552846" y="6588172"/>
                  </a:lnTo>
                  <a:lnTo>
                    <a:pt x="8510790" y="6605974"/>
                  </a:lnTo>
                  <a:lnTo>
                    <a:pt x="8467875" y="6622080"/>
                  </a:lnTo>
                  <a:lnTo>
                    <a:pt x="8424142" y="6636448"/>
                  </a:lnTo>
                  <a:lnTo>
                    <a:pt x="8379634" y="6649036"/>
                  </a:lnTo>
                  <a:lnTo>
                    <a:pt x="8334390" y="6659801"/>
                  </a:lnTo>
                  <a:lnTo>
                    <a:pt x="8288455" y="6668703"/>
                  </a:lnTo>
                  <a:lnTo>
                    <a:pt x="8241868" y="6675700"/>
                  </a:lnTo>
                  <a:lnTo>
                    <a:pt x="8194673" y="6680749"/>
                  </a:lnTo>
                  <a:lnTo>
                    <a:pt x="8146910" y="6683810"/>
                  </a:lnTo>
                  <a:lnTo>
                    <a:pt x="8098622" y="6684839"/>
                  </a:lnTo>
                  <a:lnTo>
                    <a:pt x="1113195" y="6684839"/>
                  </a:lnTo>
                  <a:lnTo>
                    <a:pt x="1064907" y="6683810"/>
                  </a:lnTo>
                  <a:lnTo>
                    <a:pt x="1017144" y="6680749"/>
                  </a:lnTo>
                  <a:lnTo>
                    <a:pt x="969949" y="6675700"/>
                  </a:lnTo>
                  <a:lnTo>
                    <a:pt x="923362" y="6668703"/>
                  </a:lnTo>
                  <a:lnTo>
                    <a:pt x="877427" y="6659801"/>
                  </a:lnTo>
                  <a:lnTo>
                    <a:pt x="832183" y="6649036"/>
                  </a:lnTo>
                  <a:lnTo>
                    <a:pt x="787675" y="6636448"/>
                  </a:lnTo>
                  <a:lnTo>
                    <a:pt x="743942" y="6622080"/>
                  </a:lnTo>
                  <a:lnTo>
                    <a:pt x="701027" y="6605974"/>
                  </a:lnTo>
                  <a:lnTo>
                    <a:pt x="658971" y="6588172"/>
                  </a:lnTo>
                  <a:lnTo>
                    <a:pt x="617817" y="6568715"/>
                  </a:lnTo>
                  <a:lnTo>
                    <a:pt x="577607" y="6547645"/>
                  </a:lnTo>
                  <a:lnTo>
                    <a:pt x="538381" y="6525004"/>
                  </a:lnTo>
                  <a:lnTo>
                    <a:pt x="500181" y="6500834"/>
                  </a:lnTo>
                  <a:lnTo>
                    <a:pt x="463050" y="6475177"/>
                  </a:lnTo>
                  <a:lnTo>
                    <a:pt x="427030" y="6448074"/>
                  </a:lnTo>
                  <a:lnTo>
                    <a:pt x="392161" y="6419567"/>
                  </a:lnTo>
                  <a:lnTo>
                    <a:pt x="358486" y="6389698"/>
                  </a:lnTo>
                  <a:lnTo>
                    <a:pt x="326047" y="6358509"/>
                  </a:lnTo>
                  <a:lnTo>
                    <a:pt x="294885" y="6326041"/>
                  </a:lnTo>
                  <a:lnTo>
                    <a:pt x="265042" y="6292337"/>
                  </a:lnTo>
                  <a:lnTo>
                    <a:pt x="236560" y="6257438"/>
                  </a:lnTo>
                  <a:lnTo>
                    <a:pt x="209480" y="6221387"/>
                  </a:lnTo>
                  <a:lnTo>
                    <a:pt x="183845" y="6184224"/>
                  </a:lnTo>
                  <a:lnTo>
                    <a:pt x="159696" y="6145991"/>
                  </a:lnTo>
                  <a:lnTo>
                    <a:pt x="137074" y="6106731"/>
                  </a:lnTo>
                  <a:lnTo>
                    <a:pt x="116023" y="6066485"/>
                  </a:lnTo>
                  <a:lnTo>
                    <a:pt x="96583" y="6025296"/>
                  </a:lnTo>
                  <a:lnTo>
                    <a:pt x="78796" y="5983204"/>
                  </a:lnTo>
                  <a:lnTo>
                    <a:pt x="62704" y="5940252"/>
                  </a:lnTo>
                  <a:lnTo>
                    <a:pt x="48349" y="5896481"/>
                  </a:lnTo>
                  <a:lnTo>
                    <a:pt x="35772" y="5851934"/>
                  </a:lnTo>
                  <a:lnTo>
                    <a:pt x="25015" y="5806651"/>
                  </a:lnTo>
                  <a:lnTo>
                    <a:pt x="16121" y="5760676"/>
                  </a:lnTo>
                  <a:lnTo>
                    <a:pt x="9131" y="5714049"/>
                  </a:lnTo>
                  <a:lnTo>
                    <a:pt x="4086" y="5666813"/>
                  </a:lnTo>
                  <a:lnTo>
                    <a:pt x="1028" y="5619009"/>
                  </a:lnTo>
                  <a:lnTo>
                    <a:pt x="0" y="5570679"/>
                  </a:lnTo>
                  <a:lnTo>
                    <a:pt x="0" y="1114160"/>
                  </a:lnTo>
                  <a:close/>
                </a:path>
              </a:pathLst>
            </a:custGeom>
            <a:ln w="27179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6976830" y="5218556"/>
            <a:ext cx="2477060" cy="1043838"/>
          </a:xfrm>
          <a:prstGeom prst="rect">
            <a:avLst/>
          </a:prstGeom>
          <a:solidFill>
            <a:srgbClr val="C0504D"/>
          </a:solidFill>
          <a:ln w="27183">
            <a:solidFill>
              <a:srgbClr val="8C3836"/>
            </a:solidFill>
          </a:ln>
        </p:spPr>
        <p:txBody>
          <a:bodyPr vert="horz" wrap="square" lIns="0" tIns="43143" rIns="0" bIns="0" rtlCol="0">
            <a:spAutoFit/>
          </a:bodyPr>
          <a:lstStyle/>
          <a:p>
            <a:pPr marL="204518" marR="395588" lvl="0" indent="-118789" algn="just" defTabSz="806867" rtl="0" eaLnBrk="1" fontAlgn="auto" latinLnBrk="0" hangingPunct="1">
              <a:lnSpc>
                <a:spcPts val="1147"/>
              </a:lnSpc>
              <a:spcBef>
                <a:spcPts val="34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05079" algn="l"/>
              </a:tabLst>
              <a:defRPr/>
            </a:pPr>
            <a:r>
              <a:rPr kumimoji="0" sz="971" b="1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971" b="1" i="0" u="none" strike="noStrike" kern="1200" cap="none" spc="-18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factors </a:t>
            </a:r>
            <a:r>
              <a:rPr kumimoji="0" sz="971" b="1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included </a:t>
            </a:r>
            <a:r>
              <a:rPr kumimoji="0" sz="971" b="1" i="0" u="none" strike="noStrike" kern="1200" cap="none" spc="-18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here </a:t>
            </a:r>
            <a:r>
              <a:rPr kumimoji="0" sz="971" b="1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 decision </a:t>
            </a:r>
            <a:r>
              <a:rPr kumimoji="0" sz="971" b="1" i="0" u="none" strike="noStrike" kern="1200" cap="none" spc="-207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71" b="1" i="0" u="none" strike="noStrike" kern="1200" cap="none" spc="-18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making are </a:t>
            </a:r>
            <a:r>
              <a:rPr kumimoji="0" sz="971" b="1" i="0" u="none" strike="noStrike" kern="1200" cap="none" spc="-22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common </a:t>
            </a:r>
            <a:r>
              <a:rPr kumimoji="0" sz="971" b="1" i="0" u="none" strike="noStrike" kern="1200" cap="none" spc="-18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ones, </a:t>
            </a:r>
            <a:r>
              <a:rPr kumimoji="0" sz="971" b="1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but not an </a:t>
            </a:r>
            <a:r>
              <a:rPr kumimoji="0" sz="971" b="1" i="0" u="none" strike="noStrike" kern="1200" cap="none" spc="-207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71" b="1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extensive</a:t>
            </a:r>
            <a:r>
              <a:rPr kumimoji="0" sz="971" b="1" i="0" u="none" strike="noStrike" kern="1200" cap="none" spc="-3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71" b="1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list</a:t>
            </a:r>
            <a:endParaRPr kumimoji="0" sz="97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04518" marR="316023" lvl="0" indent="-118789" algn="just" defTabSz="806867" rtl="0" eaLnBrk="1" fontAlgn="auto" latinLnBrk="0" hangingPunct="1">
              <a:lnSpc>
                <a:spcPts val="1059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05079" algn="l"/>
              </a:tabLst>
              <a:defRPr/>
            </a:pPr>
            <a:r>
              <a:rPr kumimoji="0" sz="971" b="1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Decision </a:t>
            </a:r>
            <a:r>
              <a:rPr kumimoji="0" sz="971" b="1" i="0" u="none" strike="noStrike" kern="1200" cap="none" spc="-18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making </a:t>
            </a:r>
            <a:r>
              <a:rPr kumimoji="0" sz="971" b="1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</a:t>
            </a:r>
            <a:r>
              <a:rPr kumimoji="0" sz="971" b="1" i="0" u="none" strike="noStrike" kern="1200" cap="none" spc="-18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each case </a:t>
            </a:r>
            <a:r>
              <a:rPr kumimoji="0" sz="971" b="1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should </a:t>
            </a:r>
            <a:r>
              <a:rPr kumimoji="0" sz="971" b="1" i="0" u="none" strike="noStrike" kern="1200" cap="none" spc="-22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 </a:t>
            </a:r>
            <a:r>
              <a:rPr kumimoji="0" sz="971" b="1" i="0" u="none" strike="noStrike" kern="1200" cap="none" spc="-207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71" b="1" i="0" u="none" strike="noStrike" kern="1200" cap="none" spc="-18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approached</a:t>
            </a:r>
            <a:r>
              <a:rPr kumimoji="0" sz="971" b="1" i="0" u="none" strike="noStrike" kern="1200" cap="none" spc="-3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71" b="1" i="0" u="heavy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Calibri"/>
              </a:rPr>
              <a:t>individually</a:t>
            </a:r>
            <a:endParaRPr kumimoji="0" sz="97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04518" marR="375417" lvl="0" indent="-118789" algn="just" defTabSz="806867" rtl="0" eaLnBrk="1" fontAlgn="auto" latinLnBrk="0" hangingPunct="1">
              <a:lnSpc>
                <a:spcPts val="1147"/>
              </a:lnSpc>
              <a:spcBef>
                <a:spcPts val="18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05079" algn="l"/>
              </a:tabLst>
              <a:defRPr/>
            </a:pPr>
            <a:r>
              <a:rPr kumimoji="0" sz="971" b="1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Listed (and unlisted) </a:t>
            </a:r>
            <a:r>
              <a:rPr kumimoji="0" sz="971" b="1" i="0" u="none" strike="noStrike" kern="1200" cap="none" spc="-18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factors, </a:t>
            </a:r>
            <a:r>
              <a:rPr kumimoji="0" sz="971" b="1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will </a:t>
            </a:r>
            <a:r>
              <a:rPr kumimoji="0" sz="971" b="1" i="0" u="none" strike="noStrike" kern="1200" cap="none" spc="-18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have </a:t>
            </a:r>
            <a:r>
              <a:rPr kumimoji="0" sz="971" b="1" i="0" u="none" strike="noStrike" kern="1200" cap="none" spc="-207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71" b="1" i="0" u="heavy" strike="noStrike" kern="1200" cap="none" spc="-18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Calibri"/>
              </a:rPr>
              <a:t>different</a:t>
            </a:r>
            <a:r>
              <a:rPr kumimoji="0" sz="971" b="1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71" b="1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weights</a:t>
            </a:r>
            <a:r>
              <a:rPr kumimoji="0" sz="971" b="1" i="0" u="none" strike="noStrike" kern="1200" cap="none" spc="-18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71" b="1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971" b="1" i="0" u="none" strike="noStrike" kern="1200" cap="none" spc="-26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71" b="1" i="0" u="none" strike="noStrike" kern="1200" cap="none" spc="-18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each</a:t>
            </a:r>
            <a:r>
              <a:rPr kumimoji="0" sz="971" b="1" i="0" u="none" strike="noStrike" kern="1200" cap="none" spc="-22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71" b="1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patient</a:t>
            </a:r>
            <a:endParaRPr kumimoji="0" sz="97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2743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56134" y="382621"/>
            <a:ext cx="4410635" cy="2831166"/>
            <a:chOff x="337352" y="433636"/>
            <a:chExt cx="4998720" cy="3208655"/>
          </a:xfrm>
        </p:grpSpPr>
        <p:sp>
          <p:nvSpPr>
            <p:cNvPr id="3" name="object 3"/>
            <p:cNvSpPr/>
            <p:nvPr/>
          </p:nvSpPr>
          <p:spPr>
            <a:xfrm>
              <a:off x="351005" y="447288"/>
              <a:ext cx="4971415" cy="3181350"/>
            </a:xfrm>
            <a:custGeom>
              <a:avLst/>
              <a:gdLst/>
              <a:ahLst/>
              <a:cxnLst/>
              <a:rect l="l" t="t" r="r" b="b"/>
              <a:pathLst>
                <a:path w="4971415" h="3181350">
                  <a:moveTo>
                    <a:pt x="4441285" y="0"/>
                  </a:moveTo>
                  <a:lnTo>
                    <a:pt x="529706" y="0"/>
                  </a:lnTo>
                  <a:lnTo>
                    <a:pt x="481492" y="2166"/>
                  </a:lnTo>
                  <a:lnTo>
                    <a:pt x="434490" y="8541"/>
                  </a:lnTo>
                  <a:lnTo>
                    <a:pt x="388889" y="18938"/>
                  </a:lnTo>
                  <a:lnTo>
                    <a:pt x="344874" y="33168"/>
                  </a:lnTo>
                  <a:lnTo>
                    <a:pt x="302633" y="51045"/>
                  </a:lnTo>
                  <a:lnTo>
                    <a:pt x="262353" y="72383"/>
                  </a:lnTo>
                  <a:lnTo>
                    <a:pt x="224220" y="96992"/>
                  </a:lnTo>
                  <a:lnTo>
                    <a:pt x="188423" y="124688"/>
                  </a:lnTo>
                  <a:lnTo>
                    <a:pt x="155147" y="155281"/>
                  </a:lnTo>
                  <a:lnTo>
                    <a:pt x="124580" y="188586"/>
                  </a:lnTo>
                  <a:lnTo>
                    <a:pt x="96908" y="224415"/>
                  </a:lnTo>
                  <a:lnTo>
                    <a:pt x="72320" y="262580"/>
                  </a:lnTo>
                  <a:lnTo>
                    <a:pt x="51001" y="302895"/>
                  </a:lnTo>
                  <a:lnTo>
                    <a:pt x="33139" y="345173"/>
                  </a:lnTo>
                  <a:lnTo>
                    <a:pt x="18921" y="389226"/>
                  </a:lnTo>
                  <a:lnTo>
                    <a:pt x="8534" y="434867"/>
                  </a:lnTo>
                  <a:lnTo>
                    <a:pt x="2164" y="481909"/>
                  </a:lnTo>
                  <a:lnTo>
                    <a:pt x="0" y="530165"/>
                  </a:lnTo>
                  <a:lnTo>
                    <a:pt x="0" y="2650760"/>
                  </a:lnTo>
                  <a:lnTo>
                    <a:pt x="2164" y="2699016"/>
                  </a:lnTo>
                  <a:lnTo>
                    <a:pt x="8534" y="2746058"/>
                  </a:lnTo>
                  <a:lnTo>
                    <a:pt x="18921" y="2791699"/>
                  </a:lnTo>
                  <a:lnTo>
                    <a:pt x="33139" y="2835752"/>
                  </a:lnTo>
                  <a:lnTo>
                    <a:pt x="51001" y="2878030"/>
                  </a:lnTo>
                  <a:lnTo>
                    <a:pt x="72320" y="2918345"/>
                  </a:lnTo>
                  <a:lnTo>
                    <a:pt x="96908" y="2956510"/>
                  </a:lnTo>
                  <a:lnTo>
                    <a:pt x="124580" y="2992339"/>
                  </a:lnTo>
                  <a:lnTo>
                    <a:pt x="155147" y="3025644"/>
                  </a:lnTo>
                  <a:lnTo>
                    <a:pt x="188423" y="3056237"/>
                  </a:lnTo>
                  <a:lnTo>
                    <a:pt x="224220" y="3083932"/>
                  </a:lnTo>
                  <a:lnTo>
                    <a:pt x="262353" y="3108542"/>
                  </a:lnTo>
                  <a:lnTo>
                    <a:pt x="302633" y="3129879"/>
                  </a:lnTo>
                  <a:lnTo>
                    <a:pt x="344874" y="3147757"/>
                  </a:lnTo>
                  <a:lnTo>
                    <a:pt x="388889" y="3161987"/>
                  </a:lnTo>
                  <a:lnTo>
                    <a:pt x="434490" y="3172384"/>
                  </a:lnTo>
                  <a:lnTo>
                    <a:pt x="481492" y="3178759"/>
                  </a:lnTo>
                  <a:lnTo>
                    <a:pt x="529706" y="3180925"/>
                  </a:lnTo>
                  <a:lnTo>
                    <a:pt x="4441285" y="3180925"/>
                  </a:lnTo>
                  <a:lnTo>
                    <a:pt x="4489499" y="3178759"/>
                  </a:lnTo>
                  <a:lnTo>
                    <a:pt x="4536500" y="3172384"/>
                  </a:lnTo>
                  <a:lnTo>
                    <a:pt x="4582102" y="3161987"/>
                  </a:lnTo>
                  <a:lnTo>
                    <a:pt x="4626116" y="3147757"/>
                  </a:lnTo>
                  <a:lnTo>
                    <a:pt x="4668357" y="3129879"/>
                  </a:lnTo>
                  <a:lnTo>
                    <a:pt x="4708638" y="3108542"/>
                  </a:lnTo>
                  <a:lnTo>
                    <a:pt x="4746770" y="3083932"/>
                  </a:lnTo>
                  <a:lnTo>
                    <a:pt x="4782568" y="3056237"/>
                  </a:lnTo>
                  <a:lnTo>
                    <a:pt x="4815844" y="3025644"/>
                  </a:lnTo>
                  <a:lnTo>
                    <a:pt x="4846411" y="2992339"/>
                  </a:lnTo>
                  <a:lnTo>
                    <a:pt x="4874082" y="2956510"/>
                  </a:lnTo>
                  <a:lnTo>
                    <a:pt x="4898671" y="2918345"/>
                  </a:lnTo>
                  <a:lnTo>
                    <a:pt x="4919990" y="2878030"/>
                  </a:lnTo>
                  <a:lnTo>
                    <a:pt x="4937852" y="2835752"/>
                  </a:lnTo>
                  <a:lnTo>
                    <a:pt x="4952070" y="2791699"/>
                  </a:lnTo>
                  <a:lnTo>
                    <a:pt x="4962457" y="2746058"/>
                  </a:lnTo>
                  <a:lnTo>
                    <a:pt x="4968827" y="2699016"/>
                  </a:lnTo>
                  <a:lnTo>
                    <a:pt x="4970992" y="2650760"/>
                  </a:lnTo>
                  <a:lnTo>
                    <a:pt x="4970992" y="530165"/>
                  </a:lnTo>
                  <a:lnTo>
                    <a:pt x="4968827" y="481909"/>
                  </a:lnTo>
                  <a:lnTo>
                    <a:pt x="4962457" y="434867"/>
                  </a:lnTo>
                  <a:lnTo>
                    <a:pt x="4952070" y="389226"/>
                  </a:lnTo>
                  <a:lnTo>
                    <a:pt x="4937852" y="345173"/>
                  </a:lnTo>
                  <a:lnTo>
                    <a:pt x="4919990" y="302895"/>
                  </a:lnTo>
                  <a:lnTo>
                    <a:pt x="4898671" y="262580"/>
                  </a:lnTo>
                  <a:lnTo>
                    <a:pt x="4874082" y="224415"/>
                  </a:lnTo>
                  <a:lnTo>
                    <a:pt x="4846411" y="188586"/>
                  </a:lnTo>
                  <a:lnTo>
                    <a:pt x="4815844" y="155281"/>
                  </a:lnTo>
                  <a:lnTo>
                    <a:pt x="4782568" y="124688"/>
                  </a:lnTo>
                  <a:lnTo>
                    <a:pt x="4746770" y="96992"/>
                  </a:lnTo>
                  <a:lnTo>
                    <a:pt x="4708638" y="72383"/>
                  </a:lnTo>
                  <a:lnTo>
                    <a:pt x="4668357" y="51045"/>
                  </a:lnTo>
                  <a:lnTo>
                    <a:pt x="4626116" y="33168"/>
                  </a:lnTo>
                  <a:lnTo>
                    <a:pt x="4582102" y="18938"/>
                  </a:lnTo>
                  <a:lnTo>
                    <a:pt x="4536500" y="8541"/>
                  </a:lnTo>
                  <a:lnTo>
                    <a:pt x="4489499" y="2166"/>
                  </a:lnTo>
                  <a:lnTo>
                    <a:pt x="4441285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351005" y="447288"/>
              <a:ext cx="4971415" cy="3181350"/>
            </a:xfrm>
            <a:custGeom>
              <a:avLst/>
              <a:gdLst/>
              <a:ahLst/>
              <a:cxnLst/>
              <a:rect l="l" t="t" r="r" b="b"/>
              <a:pathLst>
                <a:path w="4971415" h="3181350">
                  <a:moveTo>
                    <a:pt x="0" y="530165"/>
                  </a:moveTo>
                  <a:lnTo>
                    <a:pt x="2164" y="481909"/>
                  </a:lnTo>
                  <a:lnTo>
                    <a:pt x="8534" y="434867"/>
                  </a:lnTo>
                  <a:lnTo>
                    <a:pt x="18921" y="389226"/>
                  </a:lnTo>
                  <a:lnTo>
                    <a:pt x="33139" y="345173"/>
                  </a:lnTo>
                  <a:lnTo>
                    <a:pt x="51001" y="302895"/>
                  </a:lnTo>
                  <a:lnTo>
                    <a:pt x="72320" y="262580"/>
                  </a:lnTo>
                  <a:lnTo>
                    <a:pt x="96908" y="224415"/>
                  </a:lnTo>
                  <a:lnTo>
                    <a:pt x="124580" y="188586"/>
                  </a:lnTo>
                  <a:lnTo>
                    <a:pt x="155147" y="155281"/>
                  </a:lnTo>
                  <a:lnTo>
                    <a:pt x="188423" y="124688"/>
                  </a:lnTo>
                  <a:lnTo>
                    <a:pt x="224220" y="96992"/>
                  </a:lnTo>
                  <a:lnTo>
                    <a:pt x="262353" y="72383"/>
                  </a:lnTo>
                  <a:lnTo>
                    <a:pt x="302633" y="51045"/>
                  </a:lnTo>
                  <a:lnTo>
                    <a:pt x="344874" y="33168"/>
                  </a:lnTo>
                  <a:lnTo>
                    <a:pt x="388889" y="18938"/>
                  </a:lnTo>
                  <a:lnTo>
                    <a:pt x="434490" y="8541"/>
                  </a:lnTo>
                  <a:lnTo>
                    <a:pt x="481492" y="2166"/>
                  </a:lnTo>
                  <a:lnTo>
                    <a:pt x="529706" y="0"/>
                  </a:lnTo>
                  <a:lnTo>
                    <a:pt x="4441285" y="0"/>
                  </a:lnTo>
                  <a:lnTo>
                    <a:pt x="4489499" y="2166"/>
                  </a:lnTo>
                  <a:lnTo>
                    <a:pt x="4536500" y="8541"/>
                  </a:lnTo>
                  <a:lnTo>
                    <a:pt x="4582101" y="18938"/>
                  </a:lnTo>
                  <a:lnTo>
                    <a:pt x="4626116" y="33168"/>
                  </a:lnTo>
                  <a:lnTo>
                    <a:pt x="4668357" y="51045"/>
                  </a:lnTo>
                  <a:lnTo>
                    <a:pt x="4708638" y="72383"/>
                  </a:lnTo>
                  <a:lnTo>
                    <a:pt x="4746770" y="96992"/>
                  </a:lnTo>
                  <a:lnTo>
                    <a:pt x="4782568" y="124688"/>
                  </a:lnTo>
                  <a:lnTo>
                    <a:pt x="4815844" y="155281"/>
                  </a:lnTo>
                  <a:lnTo>
                    <a:pt x="4846411" y="188586"/>
                  </a:lnTo>
                  <a:lnTo>
                    <a:pt x="4874082" y="224415"/>
                  </a:lnTo>
                  <a:lnTo>
                    <a:pt x="4898671" y="262580"/>
                  </a:lnTo>
                  <a:lnTo>
                    <a:pt x="4919989" y="302895"/>
                  </a:lnTo>
                  <a:lnTo>
                    <a:pt x="4937851" y="345173"/>
                  </a:lnTo>
                  <a:lnTo>
                    <a:pt x="4952069" y="389226"/>
                  </a:lnTo>
                  <a:lnTo>
                    <a:pt x="4962457" y="434867"/>
                  </a:lnTo>
                  <a:lnTo>
                    <a:pt x="4968826" y="481909"/>
                  </a:lnTo>
                  <a:lnTo>
                    <a:pt x="4970991" y="530165"/>
                  </a:lnTo>
                  <a:lnTo>
                    <a:pt x="4970991" y="2650761"/>
                  </a:lnTo>
                  <a:lnTo>
                    <a:pt x="4968826" y="2699017"/>
                  </a:lnTo>
                  <a:lnTo>
                    <a:pt x="4962457" y="2746059"/>
                  </a:lnTo>
                  <a:lnTo>
                    <a:pt x="4952069" y="2791700"/>
                  </a:lnTo>
                  <a:lnTo>
                    <a:pt x="4937851" y="2835753"/>
                  </a:lnTo>
                  <a:lnTo>
                    <a:pt x="4919989" y="2878030"/>
                  </a:lnTo>
                  <a:lnTo>
                    <a:pt x="4898671" y="2918345"/>
                  </a:lnTo>
                  <a:lnTo>
                    <a:pt x="4874082" y="2956511"/>
                  </a:lnTo>
                  <a:lnTo>
                    <a:pt x="4846411" y="2992339"/>
                  </a:lnTo>
                  <a:lnTo>
                    <a:pt x="4815844" y="3025644"/>
                  </a:lnTo>
                  <a:lnTo>
                    <a:pt x="4782568" y="3056238"/>
                  </a:lnTo>
                  <a:lnTo>
                    <a:pt x="4746770" y="3083933"/>
                  </a:lnTo>
                  <a:lnTo>
                    <a:pt x="4708638" y="3108543"/>
                  </a:lnTo>
                  <a:lnTo>
                    <a:pt x="4668357" y="3129880"/>
                  </a:lnTo>
                  <a:lnTo>
                    <a:pt x="4626116" y="3147758"/>
                  </a:lnTo>
                  <a:lnTo>
                    <a:pt x="4582101" y="3161988"/>
                  </a:lnTo>
                  <a:lnTo>
                    <a:pt x="4536500" y="3172384"/>
                  </a:lnTo>
                  <a:lnTo>
                    <a:pt x="4489499" y="3178759"/>
                  </a:lnTo>
                  <a:lnTo>
                    <a:pt x="4441285" y="3180926"/>
                  </a:lnTo>
                  <a:lnTo>
                    <a:pt x="529706" y="3180926"/>
                  </a:lnTo>
                  <a:lnTo>
                    <a:pt x="481492" y="3178759"/>
                  </a:lnTo>
                  <a:lnTo>
                    <a:pt x="434490" y="3172384"/>
                  </a:lnTo>
                  <a:lnTo>
                    <a:pt x="388889" y="3161988"/>
                  </a:lnTo>
                  <a:lnTo>
                    <a:pt x="344874" y="3147758"/>
                  </a:lnTo>
                  <a:lnTo>
                    <a:pt x="302633" y="3129880"/>
                  </a:lnTo>
                  <a:lnTo>
                    <a:pt x="262353" y="3108543"/>
                  </a:lnTo>
                  <a:lnTo>
                    <a:pt x="224220" y="3083933"/>
                  </a:lnTo>
                  <a:lnTo>
                    <a:pt x="188423" y="3056238"/>
                  </a:lnTo>
                  <a:lnTo>
                    <a:pt x="155147" y="3025644"/>
                  </a:lnTo>
                  <a:lnTo>
                    <a:pt x="124580" y="2992339"/>
                  </a:lnTo>
                  <a:lnTo>
                    <a:pt x="96908" y="2956511"/>
                  </a:lnTo>
                  <a:lnTo>
                    <a:pt x="72320" y="2918345"/>
                  </a:lnTo>
                  <a:lnTo>
                    <a:pt x="51001" y="2878030"/>
                  </a:lnTo>
                  <a:lnTo>
                    <a:pt x="33139" y="2835753"/>
                  </a:lnTo>
                  <a:lnTo>
                    <a:pt x="18921" y="2791700"/>
                  </a:lnTo>
                  <a:lnTo>
                    <a:pt x="8534" y="2746059"/>
                  </a:lnTo>
                  <a:lnTo>
                    <a:pt x="2164" y="2699017"/>
                  </a:lnTo>
                  <a:lnTo>
                    <a:pt x="0" y="2650761"/>
                  </a:lnTo>
                  <a:lnTo>
                    <a:pt x="0" y="530165"/>
                  </a:lnTo>
                  <a:close/>
                </a:path>
              </a:pathLst>
            </a:custGeom>
            <a:ln w="2718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04711" y="537324"/>
            <a:ext cx="4373689" cy="521447"/>
          </a:xfrm>
          <a:prstGeom prst="rect">
            <a:avLst/>
          </a:prstGeom>
        </p:spPr>
        <p:txBody>
          <a:bodyPr vert="horz" wrap="square" lIns="0" tIns="8404" rIns="0" bIns="0" rtlCol="0">
            <a:spAutoFit/>
          </a:bodyPr>
          <a:lstStyle/>
          <a:p>
            <a:pPr marL="143443" marR="4483" indent="-132797">
              <a:lnSpc>
                <a:spcPct val="101099"/>
              </a:lnSpc>
              <a:spcBef>
                <a:spcPts val="66"/>
              </a:spcBef>
            </a:pPr>
            <a:r>
              <a:rPr spc="9"/>
              <a:t>Does </a:t>
            </a:r>
            <a:r>
              <a:rPr spc="4"/>
              <a:t>the</a:t>
            </a:r>
            <a:r>
              <a:rPr spc="18"/>
              <a:t> </a:t>
            </a:r>
            <a:r>
              <a:rPr spc="4"/>
              <a:t>child</a:t>
            </a:r>
            <a:r>
              <a:rPr spc="22"/>
              <a:t> </a:t>
            </a:r>
            <a:r>
              <a:rPr spc="4"/>
              <a:t>using</a:t>
            </a:r>
            <a:r>
              <a:rPr spc="18"/>
              <a:t> </a:t>
            </a:r>
            <a:r>
              <a:t>recalled</a:t>
            </a:r>
            <a:r>
              <a:rPr spc="18"/>
              <a:t> </a:t>
            </a:r>
            <a:r>
              <a:rPr spc="4"/>
              <a:t>device</a:t>
            </a:r>
            <a:r>
              <a:rPr spc="22"/>
              <a:t> </a:t>
            </a:r>
            <a:r>
              <a:rPr spc="-4"/>
              <a:t>have </a:t>
            </a:r>
            <a:r>
              <a:rPr spc="-366"/>
              <a:t> </a:t>
            </a:r>
            <a:r>
              <a:rPr spc="-4"/>
              <a:t>any</a:t>
            </a:r>
            <a:r>
              <a:rPr spc="4"/>
              <a:t> of</a:t>
            </a:r>
            <a:r>
              <a:rPr spc="9"/>
              <a:t> </a:t>
            </a:r>
            <a:r>
              <a:rPr spc="4"/>
              <a:t>these</a:t>
            </a:r>
            <a:r>
              <a:rPr spc="13"/>
              <a:t> </a:t>
            </a:r>
            <a:r>
              <a:rPr spc="4"/>
              <a:t>diagnosis/comorbidities?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2290814" y="994559"/>
            <a:ext cx="4788647" cy="164150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280722" indent="-270076">
              <a:spcBef>
                <a:spcPts val="88"/>
              </a:spcBef>
              <a:buFont typeface="Arial"/>
              <a:buChar char="•"/>
              <a:tabLst>
                <a:tab pos="280722" algn="l"/>
                <a:tab pos="281283" algn="l"/>
              </a:tabLst>
            </a:pPr>
            <a:r>
              <a:rPr spc="-4"/>
              <a:t>Neuromuscular</a:t>
            </a:r>
            <a:r>
              <a:rPr spc="-13"/>
              <a:t> </a:t>
            </a:r>
            <a:r>
              <a:rPr spc="-4"/>
              <a:t>disorder</a:t>
            </a:r>
            <a:r>
              <a:rPr spc="-13"/>
              <a:t> </a:t>
            </a:r>
            <a:r>
              <a:t>with</a:t>
            </a:r>
            <a:r>
              <a:rPr spc="-9"/>
              <a:t> hypoventilation</a:t>
            </a:r>
          </a:p>
          <a:p>
            <a:pPr marL="280722" marR="4483" indent="-270076">
              <a:buFont typeface="Arial"/>
              <a:buChar char="•"/>
              <a:tabLst>
                <a:tab pos="280722" algn="l"/>
                <a:tab pos="281283" algn="l"/>
              </a:tabLst>
            </a:pPr>
            <a:r>
              <a:rPr spc="-9"/>
              <a:t>CSA </a:t>
            </a:r>
            <a:r>
              <a:rPr spc="-4"/>
              <a:t>or Hypoventilation Disorder </a:t>
            </a:r>
            <a:r>
              <a:t>(e.g. </a:t>
            </a:r>
            <a:r>
              <a:rPr spc="-4"/>
              <a:t>CCHS, </a:t>
            </a:r>
            <a:r>
              <a:rPr spc="-9"/>
              <a:t>ROHHAD, </a:t>
            </a:r>
            <a:r>
              <a:rPr spc="-287"/>
              <a:t> </a:t>
            </a:r>
            <a:r>
              <a:rPr spc="-13"/>
              <a:t>Rett</a:t>
            </a:r>
            <a:r>
              <a:rPr spc="-4"/>
              <a:t> </a:t>
            </a:r>
            <a:r>
              <a:rPr spc="-9"/>
              <a:t>syndrome,</a:t>
            </a:r>
            <a:r>
              <a:rPr spc="-4"/>
              <a:t> </a:t>
            </a:r>
            <a:r>
              <a:rPr spc="-9"/>
              <a:t>Prader-Willi</a:t>
            </a:r>
            <a:r>
              <a:rPr spc="-4"/>
              <a:t> </a:t>
            </a:r>
            <a:r>
              <a:rPr spc="-9"/>
              <a:t>Syndrome,</a:t>
            </a:r>
            <a:r>
              <a:rPr spc="-4"/>
              <a:t> Chiari </a:t>
            </a:r>
            <a:r>
              <a:t> </a:t>
            </a:r>
            <a:r>
              <a:rPr spc="-9"/>
              <a:t>Malformation)</a:t>
            </a:r>
          </a:p>
          <a:p>
            <a:pPr marL="280722" indent="-270076">
              <a:buFont typeface="Arial"/>
              <a:buChar char="•"/>
              <a:tabLst>
                <a:tab pos="280722" algn="l"/>
                <a:tab pos="281283" algn="l"/>
              </a:tabLst>
            </a:pPr>
            <a:r>
              <a:rPr spc="-4"/>
              <a:t>Chronic</a:t>
            </a:r>
            <a:r>
              <a:rPr spc="-13"/>
              <a:t> </a:t>
            </a:r>
            <a:r>
              <a:rPr spc="-4"/>
              <a:t>Lung Disease </a:t>
            </a:r>
            <a:r>
              <a:t>with</a:t>
            </a:r>
            <a:r>
              <a:rPr spc="-4"/>
              <a:t> </a:t>
            </a:r>
            <a:r>
              <a:rPr spc="-9"/>
              <a:t>chronic</a:t>
            </a:r>
            <a:r>
              <a:rPr spc="-13"/>
              <a:t> </a:t>
            </a:r>
            <a:r>
              <a:rPr spc="-9"/>
              <a:t>respiratory</a:t>
            </a:r>
            <a:r>
              <a:rPr spc="-4"/>
              <a:t> </a:t>
            </a:r>
            <a:r>
              <a:rPr spc="-9"/>
              <a:t>failure</a:t>
            </a:r>
          </a:p>
          <a:p>
            <a:pPr marL="280722" marR="799022" indent="-270076">
              <a:buFont typeface="Arial"/>
              <a:buChar char="•"/>
              <a:tabLst>
                <a:tab pos="280722" algn="l"/>
                <a:tab pos="281283" algn="l"/>
              </a:tabLst>
            </a:pPr>
            <a:r>
              <a:rPr spc="-4"/>
              <a:t>Cardiovascular</a:t>
            </a:r>
            <a:r>
              <a:t> disease </a:t>
            </a:r>
            <a:r>
              <a:rPr spc="-9"/>
              <a:t>and/or </a:t>
            </a:r>
            <a:r>
              <a:rPr spc="-4"/>
              <a:t>Pulmonary </a:t>
            </a:r>
            <a:r>
              <a:rPr spc="-287"/>
              <a:t> </a:t>
            </a:r>
            <a:r>
              <a:rPr spc="-4"/>
              <a:t>Hypertension</a:t>
            </a:r>
            <a:r>
              <a:rPr spc="-9"/>
              <a:t> </a:t>
            </a:r>
            <a:r>
              <a:rPr spc="-4"/>
              <a:t>requiring </a:t>
            </a:r>
            <a:r>
              <a:rPr spc="-35"/>
              <a:t>PAP</a:t>
            </a:r>
            <a:r>
              <a:rPr spc="-4"/>
              <a:t> </a:t>
            </a:r>
            <a:r>
              <a:rPr spc="-9"/>
              <a:t>therapy</a:t>
            </a:r>
          </a:p>
          <a:p>
            <a:pPr marL="280722" marR="70601" indent="-270076">
              <a:buFont typeface="Arial"/>
              <a:buChar char="•"/>
              <a:tabLst>
                <a:tab pos="280722" algn="l"/>
                <a:tab pos="281283" algn="l"/>
              </a:tabLst>
            </a:pPr>
            <a:r>
              <a:rPr spc="-9"/>
              <a:t>Severe </a:t>
            </a:r>
            <a:r>
              <a:rPr spc="-4"/>
              <a:t>Upper </a:t>
            </a:r>
            <a:r>
              <a:rPr spc="-9"/>
              <a:t>Airway </a:t>
            </a:r>
            <a:r>
              <a:rPr spc="-4"/>
              <a:t>Obstruction</a:t>
            </a:r>
            <a:r>
              <a:t> with </a:t>
            </a:r>
            <a:r>
              <a:rPr spc="-9"/>
              <a:t>gas exchange </a:t>
            </a:r>
            <a:r>
              <a:rPr spc="-287"/>
              <a:t> </a:t>
            </a:r>
            <a:r>
              <a:rPr spc="-4"/>
              <a:t>abnormalities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1870862" y="3621120"/>
            <a:ext cx="4567518" cy="671793"/>
            <a:chOff x="240710" y="4103936"/>
            <a:chExt cx="5176520" cy="761365"/>
          </a:xfrm>
        </p:grpSpPr>
        <p:sp>
          <p:nvSpPr>
            <p:cNvPr id="8" name="object 8"/>
            <p:cNvSpPr/>
            <p:nvPr/>
          </p:nvSpPr>
          <p:spPr>
            <a:xfrm>
              <a:off x="254362" y="4117588"/>
              <a:ext cx="5149215" cy="734060"/>
            </a:xfrm>
            <a:custGeom>
              <a:avLst/>
              <a:gdLst/>
              <a:ahLst/>
              <a:cxnLst/>
              <a:rect l="l" t="t" r="r" b="b"/>
              <a:pathLst>
                <a:path w="5149215" h="734060">
                  <a:moveTo>
                    <a:pt x="5026879" y="0"/>
                  </a:moveTo>
                  <a:lnTo>
                    <a:pt x="122240" y="0"/>
                  </a:lnTo>
                  <a:lnTo>
                    <a:pt x="74659" y="9614"/>
                  </a:lnTo>
                  <a:lnTo>
                    <a:pt x="35803" y="35834"/>
                  </a:lnTo>
                  <a:lnTo>
                    <a:pt x="9606" y="74723"/>
                  </a:lnTo>
                  <a:lnTo>
                    <a:pt x="0" y="122346"/>
                  </a:lnTo>
                  <a:lnTo>
                    <a:pt x="0" y="611712"/>
                  </a:lnTo>
                  <a:lnTo>
                    <a:pt x="9606" y="659335"/>
                  </a:lnTo>
                  <a:lnTo>
                    <a:pt x="35803" y="698224"/>
                  </a:lnTo>
                  <a:lnTo>
                    <a:pt x="74659" y="724445"/>
                  </a:lnTo>
                  <a:lnTo>
                    <a:pt x="122240" y="734059"/>
                  </a:lnTo>
                  <a:lnTo>
                    <a:pt x="5026879" y="734059"/>
                  </a:lnTo>
                  <a:lnTo>
                    <a:pt x="5074460" y="724445"/>
                  </a:lnTo>
                  <a:lnTo>
                    <a:pt x="5113316" y="698224"/>
                  </a:lnTo>
                  <a:lnTo>
                    <a:pt x="5139514" y="659335"/>
                  </a:lnTo>
                  <a:lnTo>
                    <a:pt x="5149120" y="611712"/>
                  </a:lnTo>
                  <a:lnTo>
                    <a:pt x="5149120" y="122346"/>
                  </a:lnTo>
                  <a:lnTo>
                    <a:pt x="5139514" y="74723"/>
                  </a:lnTo>
                  <a:lnTo>
                    <a:pt x="5113316" y="35834"/>
                  </a:lnTo>
                  <a:lnTo>
                    <a:pt x="5074460" y="9614"/>
                  </a:lnTo>
                  <a:lnTo>
                    <a:pt x="5026879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254362" y="4117588"/>
              <a:ext cx="5149215" cy="734060"/>
            </a:xfrm>
            <a:custGeom>
              <a:avLst/>
              <a:gdLst/>
              <a:ahLst/>
              <a:cxnLst/>
              <a:rect l="l" t="t" r="r" b="b"/>
              <a:pathLst>
                <a:path w="5149215" h="734060">
                  <a:moveTo>
                    <a:pt x="0" y="122347"/>
                  </a:moveTo>
                  <a:lnTo>
                    <a:pt x="9606" y="74724"/>
                  </a:lnTo>
                  <a:lnTo>
                    <a:pt x="35803" y="35834"/>
                  </a:lnTo>
                  <a:lnTo>
                    <a:pt x="74659" y="9614"/>
                  </a:lnTo>
                  <a:lnTo>
                    <a:pt x="122240" y="0"/>
                  </a:lnTo>
                  <a:lnTo>
                    <a:pt x="5026879" y="0"/>
                  </a:lnTo>
                  <a:lnTo>
                    <a:pt x="5074461" y="9614"/>
                  </a:lnTo>
                  <a:lnTo>
                    <a:pt x="5113316" y="35834"/>
                  </a:lnTo>
                  <a:lnTo>
                    <a:pt x="5139514" y="74724"/>
                  </a:lnTo>
                  <a:lnTo>
                    <a:pt x="5149120" y="122347"/>
                  </a:lnTo>
                  <a:lnTo>
                    <a:pt x="5149120" y="611712"/>
                  </a:lnTo>
                  <a:lnTo>
                    <a:pt x="5139514" y="659335"/>
                  </a:lnTo>
                  <a:lnTo>
                    <a:pt x="5113316" y="698225"/>
                  </a:lnTo>
                  <a:lnTo>
                    <a:pt x="5074461" y="724445"/>
                  </a:lnTo>
                  <a:lnTo>
                    <a:pt x="5026879" y="734059"/>
                  </a:lnTo>
                  <a:lnTo>
                    <a:pt x="122240" y="734059"/>
                  </a:lnTo>
                  <a:lnTo>
                    <a:pt x="74659" y="724445"/>
                  </a:lnTo>
                  <a:lnTo>
                    <a:pt x="35803" y="698225"/>
                  </a:lnTo>
                  <a:lnTo>
                    <a:pt x="9606" y="659335"/>
                  </a:lnTo>
                  <a:lnTo>
                    <a:pt x="0" y="611712"/>
                  </a:lnTo>
                  <a:lnTo>
                    <a:pt x="0" y="122347"/>
                  </a:lnTo>
                  <a:close/>
                </a:path>
              </a:pathLst>
            </a:custGeom>
            <a:ln w="27186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995289" y="3677587"/>
            <a:ext cx="4319307" cy="521447"/>
          </a:xfrm>
          <a:prstGeom prst="rect">
            <a:avLst/>
          </a:prstGeom>
        </p:spPr>
        <p:txBody>
          <a:bodyPr vert="horz" wrap="square" lIns="0" tIns="8404" rIns="0" bIns="0" rtlCol="0">
            <a:spAutoFit/>
          </a:bodyPr>
          <a:lstStyle/>
          <a:p>
            <a:pPr marL="208441" marR="4483" lvl="0" indent="-197793" algn="l" defTabSz="806867" rtl="0" eaLnBrk="1" fontAlgn="auto" latinLnBrk="0" hangingPunct="1">
              <a:lnSpc>
                <a:spcPct val="101099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77" b="0" i="0" u="none" strike="noStrike" kern="1200" cap="none" spc="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Does </a:t>
            </a:r>
            <a:r>
              <a:rPr kumimoji="0" sz="1677" b="0" i="0" u="none" strike="noStrike" kern="1200" cap="none" spc="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child</a:t>
            </a:r>
            <a:r>
              <a:rPr kumimoji="0" sz="1677" b="0" i="0" u="none" strike="noStrike" kern="1200" cap="none" spc="22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have</a:t>
            </a:r>
            <a:r>
              <a:rPr kumimoji="0" sz="1677" b="0" i="0" u="none" strike="noStrike" kern="1200" cap="none" spc="22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marked</a:t>
            </a:r>
            <a:r>
              <a:rPr kumimoji="0" sz="1677" b="0" i="0" u="none" strike="noStrike" kern="1200" cap="none" spc="18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improvement</a:t>
            </a:r>
            <a:r>
              <a:rPr kumimoji="0" sz="1677" b="0" i="0" u="none" strike="noStrike" kern="1200" cap="none" spc="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1677" b="0" i="0" u="none" strike="noStrike" kern="1200" cap="none" spc="3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7" b="0" i="0" u="none" strike="noStrike" kern="1200" cap="none" spc="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daytime </a:t>
            </a:r>
            <a:r>
              <a:rPr kumimoji="0" sz="1677" b="0" i="0" u="none" strike="noStrike" kern="1200" cap="none" spc="-366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dysfunction</a:t>
            </a:r>
            <a:r>
              <a:rPr kumimoji="0" sz="1677" b="0" i="0" u="none" strike="noStrike" kern="1200" cap="none" spc="26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related</a:t>
            </a:r>
            <a:r>
              <a:rPr kumimoji="0" sz="1677" b="0" i="0" u="none" strike="noStrike" kern="1200" cap="none" spc="26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1677" b="0" i="0" u="none" strike="noStrike" kern="1200" cap="none" spc="26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7" b="0" i="0" u="none" strike="noStrike" kern="1200" cap="none" spc="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using</a:t>
            </a:r>
            <a:r>
              <a:rPr kumimoji="0" sz="1677" b="0" i="0" u="none" strike="noStrike" kern="1200" cap="none" spc="26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recalled</a:t>
            </a:r>
            <a:r>
              <a:rPr kumimoji="0" sz="1677" b="0" i="0" u="none" strike="noStrike" kern="1200" cap="none" spc="26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77" b="0" i="0" u="none" strike="noStrike" kern="1200" cap="none" spc="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device?</a:t>
            </a:r>
            <a:endParaRPr kumimoji="0" sz="167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420371" y="1635277"/>
            <a:ext cx="797299" cy="2219885"/>
            <a:chOff x="5396820" y="1853314"/>
            <a:chExt cx="903605" cy="2515870"/>
          </a:xfrm>
        </p:grpSpPr>
        <p:sp>
          <p:nvSpPr>
            <p:cNvPr id="12" name="object 12"/>
            <p:cNvSpPr/>
            <p:nvPr/>
          </p:nvSpPr>
          <p:spPr>
            <a:xfrm>
              <a:off x="5403488" y="4362274"/>
              <a:ext cx="652145" cy="0"/>
            </a:xfrm>
            <a:custGeom>
              <a:avLst/>
              <a:gdLst/>
              <a:ahLst/>
              <a:cxnLst/>
              <a:rect l="l" t="t" r="r" b="b"/>
              <a:pathLst>
                <a:path w="652145">
                  <a:moveTo>
                    <a:pt x="0" y="0"/>
                  </a:moveTo>
                  <a:lnTo>
                    <a:pt x="651933" y="1"/>
                  </a:lnTo>
                </a:path>
              </a:pathLst>
            </a:custGeom>
            <a:ln w="12710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5403488" y="1853314"/>
              <a:ext cx="896619" cy="124460"/>
            </a:xfrm>
            <a:custGeom>
              <a:avLst/>
              <a:gdLst/>
              <a:ahLst/>
              <a:cxnLst/>
              <a:rect l="l" t="t" r="r" b="b"/>
              <a:pathLst>
                <a:path w="896620" h="124460">
                  <a:moveTo>
                    <a:pt x="790111" y="0"/>
                  </a:moveTo>
                  <a:lnTo>
                    <a:pt x="782335" y="2048"/>
                  </a:lnTo>
                  <a:lnTo>
                    <a:pt x="775266" y="14175"/>
                  </a:lnTo>
                  <a:lnTo>
                    <a:pt x="777313" y="21958"/>
                  </a:lnTo>
                  <a:lnTo>
                    <a:pt x="824287" y="49383"/>
                  </a:lnTo>
                  <a:lnTo>
                    <a:pt x="871263" y="49383"/>
                  </a:lnTo>
                  <a:lnTo>
                    <a:pt x="871263" y="74805"/>
                  </a:lnTo>
                  <a:lnTo>
                    <a:pt x="824286" y="74805"/>
                  </a:lnTo>
                  <a:lnTo>
                    <a:pt x="777313" y="102229"/>
                  </a:lnTo>
                  <a:lnTo>
                    <a:pt x="775266" y="110013"/>
                  </a:lnTo>
                  <a:lnTo>
                    <a:pt x="782335" y="122140"/>
                  </a:lnTo>
                  <a:lnTo>
                    <a:pt x="790111" y="124189"/>
                  </a:lnTo>
                  <a:lnTo>
                    <a:pt x="874695" y="74805"/>
                  </a:lnTo>
                  <a:lnTo>
                    <a:pt x="871263" y="74805"/>
                  </a:lnTo>
                  <a:lnTo>
                    <a:pt x="874697" y="74804"/>
                  </a:lnTo>
                  <a:lnTo>
                    <a:pt x="896467" y="62094"/>
                  </a:lnTo>
                  <a:lnTo>
                    <a:pt x="790111" y="0"/>
                  </a:lnTo>
                  <a:close/>
                </a:path>
                <a:path w="896620" h="124460">
                  <a:moveTo>
                    <a:pt x="846057" y="62094"/>
                  </a:moveTo>
                  <a:lnTo>
                    <a:pt x="824286" y="74805"/>
                  </a:lnTo>
                  <a:lnTo>
                    <a:pt x="871263" y="74805"/>
                  </a:lnTo>
                  <a:lnTo>
                    <a:pt x="871263" y="73074"/>
                  </a:lnTo>
                  <a:lnTo>
                    <a:pt x="864863" y="73074"/>
                  </a:lnTo>
                  <a:lnTo>
                    <a:pt x="846057" y="62094"/>
                  </a:lnTo>
                  <a:close/>
                </a:path>
                <a:path w="896620" h="124460">
                  <a:moveTo>
                    <a:pt x="0" y="49382"/>
                  </a:moveTo>
                  <a:lnTo>
                    <a:pt x="0" y="74804"/>
                  </a:lnTo>
                  <a:lnTo>
                    <a:pt x="824288" y="74804"/>
                  </a:lnTo>
                  <a:lnTo>
                    <a:pt x="846057" y="62094"/>
                  </a:lnTo>
                  <a:lnTo>
                    <a:pt x="824287" y="49383"/>
                  </a:lnTo>
                  <a:lnTo>
                    <a:pt x="0" y="49382"/>
                  </a:lnTo>
                  <a:close/>
                </a:path>
                <a:path w="896620" h="124460">
                  <a:moveTo>
                    <a:pt x="864863" y="51114"/>
                  </a:moveTo>
                  <a:lnTo>
                    <a:pt x="846057" y="62094"/>
                  </a:lnTo>
                  <a:lnTo>
                    <a:pt x="864863" y="73074"/>
                  </a:lnTo>
                  <a:lnTo>
                    <a:pt x="864863" y="51114"/>
                  </a:lnTo>
                  <a:close/>
                </a:path>
                <a:path w="896620" h="124460">
                  <a:moveTo>
                    <a:pt x="871263" y="51114"/>
                  </a:moveTo>
                  <a:lnTo>
                    <a:pt x="864863" y="51114"/>
                  </a:lnTo>
                  <a:lnTo>
                    <a:pt x="864863" y="73074"/>
                  </a:lnTo>
                  <a:lnTo>
                    <a:pt x="871263" y="73074"/>
                  </a:lnTo>
                  <a:lnTo>
                    <a:pt x="871263" y="51114"/>
                  </a:lnTo>
                  <a:close/>
                </a:path>
                <a:path w="896620" h="124460">
                  <a:moveTo>
                    <a:pt x="824287" y="49383"/>
                  </a:moveTo>
                  <a:lnTo>
                    <a:pt x="846058" y="62094"/>
                  </a:lnTo>
                  <a:lnTo>
                    <a:pt x="864863" y="51114"/>
                  </a:lnTo>
                  <a:lnTo>
                    <a:pt x="871263" y="51114"/>
                  </a:lnTo>
                  <a:lnTo>
                    <a:pt x="871263" y="49383"/>
                  </a:lnTo>
                  <a:lnTo>
                    <a:pt x="824287" y="49383"/>
                  </a:lnTo>
                  <a:close/>
                </a:path>
              </a:pathLst>
            </a:custGeom>
            <a:solidFill>
              <a:srgbClr val="4A7EBB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6055422" y="1915408"/>
              <a:ext cx="0" cy="2447290"/>
            </a:xfrm>
            <a:custGeom>
              <a:avLst/>
              <a:gdLst/>
              <a:ahLst/>
              <a:cxnLst/>
              <a:rect l="l" t="t" r="r" b="b"/>
              <a:pathLst>
                <a:path h="2447290">
                  <a:moveTo>
                    <a:pt x="0" y="2446866"/>
                  </a:moveTo>
                  <a:lnTo>
                    <a:pt x="1" y="0"/>
                  </a:lnTo>
                </a:path>
              </a:pathLst>
            </a:custGeom>
            <a:ln w="12699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515595" y="1363135"/>
            <a:ext cx="396688" cy="237720"/>
          </a:xfrm>
          <a:prstGeom prst="rect">
            <a:avLst/>
          </a:prstGeom>
          <a:solidFill>
            <a:srgbClr val="C0504D"/>
          </a:solidFill>
          <a:ln w="27179">
            <a:solidFill>
              <a:srgbClr val="8C3836"/>
            </a:solidFill>
          </a:ln>
        </p:spPr>
        <p:txBody>
          <a:bodyPr vert="horz" wrap="square" lIns="0" tIns="33618" rIns="0" bIns="0" rtlCol="0">
            <a:spAutoFit/>
          </a:bodyPr>
          <a:lstStyle/>
          <a:p>
            <a:pPr marL="85730" marR="0" lvl="0" indent="0" algn="l" defTabSz="806867" rtl="0" eaLnBrk="1" fontAlgn="auto" latinLnBrk="0" hangingPunct="1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24" b="0" i="0" u="none" strike="noStrike" kern="1200" cap="none" spc="-3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Yes</a:t>
            </a:r>
            <a:endParaRPr kumimoji="0" sz="132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15592" y="3489232"/>
            <a:ext cx="396688" cy="238851"/>
          </a:xfrm>
          <a:prstGeom prst="rect">
            <a:avLst/>
          </a:prstGeom>
          <a:solidFill>
            <a:srgbClr val="C0504D"/>
          </a:solidFill>
          <a:ln w="27179">
            <a:solidFill>
              <a:srgbClr val="8C3836"/>
            </a:solidFill>
          </a:ln>
        </p:spPr>
        <p:txBody>
          <a:bodyPr vert="horz" wrap="square" lIns="0" tIns="34738" rIns="0" bIns="0" rtlCol="0">
            <a:spAutoFit/>
          </a:bodyPr>
          <a:lstStyle/>
          <a:p>
            <a:pPr marL="85730" marR="0" lvl="0" indent="0" algn="l" defTabSz="806867" rtl="0" eaLnBrk="1" fontAlgn="auto" latinLnBrk="0" hangingPunct="1">
              <a:lnSpc>
                <a:spcPct val="100000"/>
              </a:lnSpc>
              <a:spcBef>
                <a:spcPts val="27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24" b="0" i="0" u="none" strike="noStrike" kern="1200" cap="none" spc="-3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Yes</a:t>
            </a:r>
            <a:endParaRPr kumimoji="0" sz="132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313012" y="565348"/>
            <a:ext cx="2900643" cy="1712819"/>
            <a:chOff x="6408480" y="640727"/>
            <a:chExt cx="3287395" cy="1941195"/>
          </a:xfrm>
        </p:grpSpPr>
        <p:sp>
          <p:nvSpPr>
            <p:cNvPr id="18" name="object 18"/>
            <p:cNvSpPr/>
            <p:nvPr/>
          </p:nvSpPr>
          <p:spPr>
            <a:xfrm>
              <a:off x="6422133" y="654380"/>
              <a:ext cx="3260090" cy="1913889"/>
            </a:xfrm>
            <a:custGeom>
              <a:avLst/>
              <a:gdLst/>
              <a:ahLst/>
              <a:cxnLst/>
              <a:rect l="l" t="t" r="r" b="b"/>
              <a:pathLst>
                <a:path w="3260090" h="1913889">
                  <a:moveTo>
                    <a:pt x="2941015" y="0"/>
                  </a:moveTo>
                  <a:lnTo>
                    <a:pt x="318651" y="0"/>
                  </a:lnTo>
                  <a:lnTo>
                    <a:pt x="271563" y="3457"/>
                  </a:lnTo>
                  <a:lnTo>
                    <a:pt x="226621" y="13503"/>
                  </a:lnTo>
                  <a:lnTo>
                    <a:pt x="184316" y="29641"/>
                  </a:lnTo>
                  <a:lnTo>
                    <a:pt x="145142" y="51381"/>
                  </a:lnTo>
                  <a:lnTo>
                    <a:pt x="109592" y="78227"/>
                  </a:lnTo>
                  <a:lnTo>
                    <a:pt x="78159" y="109687"/>
                  </a:lnTo>
                  <a:lnTo>
                    <a:pt x="51336" y="145268"/>
                  </a:lnTo>
                  <a:lnTo>
                    <a:pt x="29616" y="184476"/>
                  </a:lnTo>
                  <a:lnTo>
                    <a:pt x="13491" y="226817"/>
                  </a:lnTo>
                  <a:lnTo>
                    <a:pt x="3455" y="271799"/>
                  </a:lnTo>
                  <a:lnTo>
                    <a:pt x="0" y="318928"/>
                  </a:lnTo>
                  <a:lnTo>
                    <a:pt x="0" y="1594598"/>
                  </a:lnTo>
                  <a:lnTo>
                    <a:pt x="3455" y="1641726"/>
                  </a:lnTo>
                  <a:lnTo>
                    <a:pt x="13491" y="1686708"/>
                  </a:lnTo>
                  <a:lnTo>
                    <a:pt x="29616" y="1729049"/>
                  </a:lnTo>
                  <a:lnTo>
                    <a:pt x="51336" y="1768257"/>
                  </a:lnTo>
                  <a:lnTo>
                    <a:pt x="78159" y="1803837"/>
                  </a:lnTo>
                  <a:lnTo>
                    <a:pt x="109592" y="1835297"/>
                  </a:lnTo>
                  <a:lnTo>
                    <a:pt x="145142" y="1862144"/>
                  </a:lnTo>
                  <a:lnTo>
                    <a:pt x="184316" y="1883883"/>
                  </a:lnTo>
                  <a:lnTo>
                    <a:pt x="226621" y="1900022"/>
                  </a:lnTo>
                  <a:lnTo>
                    <a:pt x="271563" y="1910067"/>
                  </a:lnTo>
                  <a:lnTo>
                    <a:pt x="318651" y="1913525"/>
                  </a:lnTo>
                  <a:lnTo>
                    <a:pt x="2941015" y="1913525"/>
                  </a:lnTo>
                  <a:lnTo>
                    <a:pt x="2988103" y="1910067"/>
                  </a:lnTo>
                  <a:lnTo>
                    <a:pt x="3033046" y="1900022"/>
                  </a:lnTo>
                  <a:lnTo>
                    <a:pt x="3075350" y="1883883"/>
                  </a:lnTo>
                  <a:lnTo>
                    <a:pt x="3114524" y="1862144"/>
                  </a:lnTo>
                  <a:lnTo>
                    <a:pt x="3150074" y="1835297"/>
                  </a:lnTo>
                  <a:lnTo>
                    <a:pt x="3181507" y="1803837"/>
                  </a:lnTo>
                  <a:lnTo>
                    <a:pt x="3208330" y="1768257"/>
                  </a:lnTo>
                  <a:lnTo>
                    <a:pt x="3230050" y="1729049"/>
                  </a:lnTo>
                  <a:lnTo>
                    <a:pt x="3246175" y="1686708"/>
                  </a:lnTo>
                  <a:lnTo>
                    <a:pt x="3256212" y="1641726"/>
                  </a:lnTo>
                  <a:lnTo>
                    <a:pt x="3259667" y="1594598"/>
                  </a:lnTo>
                  <a:lnTo>
                    <a:pt x="3259667" y="318928"/>
                  </a:lnTo>
                  <a:lnTo>
                    <a:pt x="3256212" y="271799"/>
                  </a:lnTo>
                  <a:lnTo>
                    <a:pt x="3246175" y="226817"/>
                  </a:lnTo>
                  <a:lnTo>
                    <a:pt x="3230050" y="184476"/>
                  </a:lnTo>
                  <a:lnTo>
                    <a:pt x="3208330" y="145268"/>
                  </a:lnTo>
                  <a:lnTo>
                    <a:pt x="3181507" y="109687"/>
                  </a:lnTo>
                  <a:lnTo>
                    <a:pt x="3150074" y="78227"/>
                  </a:lnTo>
                  <a:lnTo>
                    <a:pt x="3114524" y="51381"/>
                  </a:lnTo>
                  <a:lnTo>
                    <a:pt x="3075350" y="29641"/>
                  </a:lnTo>
                  <a:lnTo>
                    <a:pt x="3033046" y="13503"/>
                  </a:lnTo>
                  <a:lnTo>
                    <a:pt x="2988103" y="3457"/>
                  </a:lnTo>
                  <a:lnTo>
                    <a:pt x="2941015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6422133" y="654380"/>
              <a:ext cx="3260090" cy="1913889"/>
            </a:xfrm>
            <a:custGeom>
              <a:avLst/>
              <a:gdLst/>
              <a:ahLst/>
              <a:cxnLst/>
              <a:rect l="l" t="t" r="r" b="b"/>
              <a:pathLst>
                <a:path w="3260090" h="1913889">
                  <a:moveTo>
                    <a:pt x="0" y="318928"/>
                  </a:moveTo>
                  <a:lnTo>
                    <a:pt x="3455" y="271799"/>
                  </a:lnTo>
                  <a:lnTo>
                    <a:pt x="13491" y="226817"/>
                  </a:lnTo>
                  <a:lnTo>
                    <a:pt x="29616" y="184476"/>
                  </a:lnTo>
                  <a:lnTo>
                    <a:pt x="51336" y="145268"/>
                  </a:lnTo>
                  <a:lnTo>
                    <a:pt x="78159" y="109687"/>
                  </a:lnTo>
                  <a:lnTo>
                    <a:pt x="109592" y="78227"/>
                  </a:lnTo>
                  <a:lnTo>
                    <a:pt x="145142" y="51381"/>
                  </a:lnTo>
                  <a:lnTo>
                    <a:pt x="184316" y="29641"/>
                  </a:lnTo>
                  <a:lnTo>
                    <a:pt x="226620" y="13503"/>
                  </a:lnTo>
                  <a:lnTo>
                    <a:pt x="271563" y="3458"/>
                  </a:lnTo>
                  <a:lnTo>
                    <a:pt x="318651" y="0"/>
                  </a:lnTo>
                  <a:lnTo>
                    <a:pt x="2941014" y="0"/>
                  </a:lnTo>
                  <a:lnTo>
                    <a:pt x="2988103" y="3458"/>
                  </a:lnTo>
                  <a:lnTo>
                    <a:pt x="3033045" y="13503"/>
                  </a:lnTo>
                  <a:lnTo>
                    <a:pt x="3075350" y="29641"/>
                  </a:lnTo>
                  <a:lnTo>
                    <a:pt x="3114524" y="51381"/>
                  </a:lnTo>
                  <a:lnTo>
                    <a:pt x="3150073" y="78227"/>
                  </a:lnTo>
                  <a:lnTo>
                    <a:pt x="3181506" y="109687"/>
                  </a:lnTo>
                  <a:lnTo>
                    <a:pt x="3208329" y="145268"/>
                  </a:lnTo>
                  <a:lnTo>
                    <a:pt x="3230050" y="184476"/>
                  </a:lnTo>
                  <a:lnTo>
                    <a:pt x="3246175" y="226817"/>
                  </a:lnTo>
                  <a:lnTo>
                    <a:pt x="3256211" y="271799"/>
                  </a:lnTo>
                  <a:lnTo>
                    <a:pt x="3259666" y="318928"/>
                  </a:lnTo>
                  <a:lnTo>
                    <a:pt x="3259666" y="1594598"/>
                  </a:lnTo>
                  <a:lnTo>
                    <a:pt x="3256211" y="1641726"/>
                  </a:lnTo>
                  <a:lnTo>
                    <a:pt x="3246175" y="1686708"/>
                  </a:lnTo>
                  <a:lnTo>
                    <a:pt x="3230050" y="1729050"/>
                  </a:lnTo>
                  <a:lnTo>
                    <a:pt x="3208329" y="1768257"/>
                  </a:lnTo>
                  <a:lnTo>
                    <a:pt x="3181506" y="1803838"/>
                  </a:lnTo>
                  <a:lnTo>
                    <a:pt x="3150073" y="1835298"/>
                  </a:lnTo>
                  <a:lnTo>
                    <a:pt x="3114524" y="1862144"/>
                  </a:lnTo>
                  <a:lnTo>
                    <a:pt x="3075350" y="1883883"/>
                  </a:lnTo>
                  <a:lnTo>
                    <a:pt x="3033045" y="1900022"/>
                  </a:lnTo>
                  <a:lnTo>
                    <a:pt x="2988103" y="1910067"/>
                  </a:lnTo>
                  <a:lnTo>
                    <a:pt x="2941014" y="1913525"/>
                  </a:lnTo>
                  <a:lnTo>
                    <a:pt x="318651" y="1913525"/>
                  </a:lnTo>
                  <a:lnTo>
                    <a:pt x="271563" y="1910067"/>
                  </a:lnTo>
                  <a:lnTo>
                    <a:pt x="226620" y="1900022"/>
                  </a:lnTo>
                  <a:lnTo>
                    <a:pt x="184316" y="1883883"/>
                  </a:lnTo>
                  <a:lnTo>
                    <a:pt x="145142" y="1862144"/>
                  </a:lnTo>
                  <a:lnTo>
                    <a:pt x="109592" y="1835298"/>
                  </a:lnTo>
                  <a:lnTo>
                    <a:pt x="78159" y="1803838"/>
                  </a:lnTo>
                  <a:lnTo>
                    <a:pt x="51336" y="1768257"/>
                  </a:lnTo>
                  <a:lnTo>
                    <a:pt x="29616" y="1729050"/>
                  </a:lnTo>
                  <a:lnTo>
                    <a:pt x="13491" y="1686708"/>
                  </a:lnTo>
                  <a:lnTo>
                    <a:pt x="3455" y="1641726"/>
                  </a:lnTo>
                  <a:lnTo>
                    <a:pt x="0" y="1594598"/>
                  </a:lnTo>
                  <a:lnTo>
                    <a:pt x="0" y="318928"/>
                  </a:lnTo>
                  <a:close/>
                </a:path>
              </a:pathLst>
            </a:custGeom>
            <a:ln w="27181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491338" y="895877"/>
            <a:ext cx="2543175" cy="103018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 lvl="0" indent="0" algn="ctr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24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Suggest to continue </a:t>
            </a:r>
            <a:r>
              <a:rPr kumimoji="0" sz="132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using </a:t>
            </a:r>
            <a:r>
              <a:rPr kumimoji="0" sz="1324" b="0" i="0" u="none" strike="noStrike" kern="1200" cap="none" spc="-3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PAP </a:t>
            </a:r>
            <a:r>
              <a:rPr kumimoji="0" sz="1324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device </a:t>
            </a:r>
            <a:r>
              <a:rPr kumimoji="0" sz="1324" b="0" i="0" u="none" strike="noStrike" kern="1200" cap="none" spc="-287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24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until </a:t>
            </a:r>
            <a:r>
              <a:rPr kumimoji="0" sz="132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it is </a:t>
            </a:r>
            <a:r>
              <a:rPr kumimoji="0" sz="1324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replaced or </a:t>
            </a:r>
            <a:r>
              <a:rPr kumimoji="0" sz="1324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repaired, </a:t>
            </a:r>
            <a:r>
              <a:rPr kumimoji="0" sz="1324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 </a:t>
            </a:r>
            <a:r>
              <a:rPr kumimoji="0" sz="132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24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make </a:t>
            </a:r>
            <a:r>
              <a:rPr kumimoji="0" sz="132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 </a:t>
            </a:r>
            <a:r>
              <a:rPr kumimoji="0" sz="1324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appointment to discuss </a:t>
            </a:r>
            <a:r>
              <a:rPr kumimoji="0" sz="132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24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alternative </a:t>
            </a:r>
            <a:r>
              <a:rPr kumimoji="0" sz="1324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treatment </a:t>
            </a:r>
            <a:r>
              <a:rPr kumimoji="0" sz="1324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options</a:t>
            </a:r>
            <a:r>
              <a:rPr kumimoji="0" sz="1324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2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with</a:t>
            </a:r>
            <a:r>
              <a:rPr kumimoji="0" sz="1324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24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child </a:t>
            </a:r>
            <a:r>
              <a:rPr kumimoji="0" sz="132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1324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family</a:t>
            </a:r>
            <a:endParaRPr kumimoji="0" sz="132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205156" y="2551606"/>
            <a:ext cx="3116356" cy="2595282"/>
            <a:chOff x="6286243" y="2891820"/>
            <a:chExt cx="3531870" cy="2941320"/>
          </a:xfrm>
        </p:grpSpPr>
        <p:sp>
          <p:nvSpPr>
            <p:cNvPr id="22" name="object 22"/>
            <p:cNvSpPr/>
            <p:nvPr/>
          </p:nvSpPr>
          <p:spPr>
            <a:xfrm>
              <a:off x="6299895" y="2905472"/>
              <a:ext cx="3504565" cy="2914015"/>
            </a:xfrm>
            <a:custGeom>
              <a:avLst/>
              <a:gdLst/>
              <a:ahLst/>
              <a:cxnLst/>
              <a:rect l="l" t="t" r="r" b="b"/>
              <a:pathLst>
                <a:path w="3504565" h="2914015">
                  <a:moveTo>
                    <a:pt x="3018950" y="0"/>
                  </a:moveTo>
                  <a:lnTo>
                    <a:pt x="485192" y="0"/>
                  </a:lnTo>
                  <a:lnTo>
                    <a:pt x="438464" y="2222"/>
                  </a:lnTo>
                  <a:lnTo>
                    <a:pt x="392994" y="8756"/>
                  </a:lnTo>
                  <a:lnTo>
                    <a:pt x="348983" y="19396"/>
                  </a:lnTo>
                  <a:lnTo>
                    <a:pt x="306636" y="33939"/>
                  </a:lnTo>
                  <a:lnTo>
                    <a:pt x="266156" y="52183"/>
                  </a:lnTo>
                  <a:lnTo>
                    <a:pt x="227745" y="73922"/>
                  </a:lnTo>
                  <a:lnTo>
                    <a:pt x="191608" y="98955"/>
                  </a:lnTo>
                  <a:lnTo>
                    <a:pt x="157947" y="127076"/>
                  </a:lnTo>
                  <a:lnTo>
                    <a:pt x="126967" y="158084"/>
                  </a:lnTo>
                  <a:lnTo>
                    <a:pt x="98869" y="191774"/>
                  </a:lnTo>
                  <a:lnTo>
                    <a:pt x="73858" y="227942"/>
                  </a:lnTo>
                  <a:lnTo>
                    <a:pt x="52138" y="266386"/>
                  </a:lnTo>
                  <a:lnTo>
                    <a:pt x="33910" y="306902"/>
                  </a:lnTo>
                  <a:lnTo>
                    <a:pt x="19379" y="349286"/>
                  </a:lnTo>
                  <a:lnTo>
                    <a:pt x="8748" y="393334"/>
                  </a:lnTo>
                  <a:lnTo>
                    <a:pt x="2221" y="438844"/>
                  </a:lnTo>
                  <a:lnTo>
                    <a:pt x="0" y="485612"/>
                  </a:lnTo>
                  <a:lnTo>
                    <a:pt x="0" y="2427991"/>
                  </a:lnTo>
                  <a:lnTo>
                    <a:pt x="2221" y="2474758"/>
                  </a:lnTo>
                  <a:lnTo>
                    <a:pt x="8748" y="2520268"/>
                  </a:lnTo>
                  <a:lnTo>
                    <a:pt x="19379" y="2564317"/>
                  </a:lnTo>
                  <a:lnTo>
                    <a:pt x="33910" y="2606701"/>
                  </a:lnTo>
                  <a:lnTo>
                    <a:pt x="52138" y="2647216"/>
                  </a:lnTo>
                  <a:lnTo>
                    <a:pt x="73858" y="2685660"/>
                  </a:lnTo>
                  <a:lnTo>
                    <a:pt x="98869" y="2721828"/>
                  </a:lnTo>
                  <a:lnTo>
                    <a:pt x="126967" y="2755518"/>
                  </a:lnTo>
                  <a:lnTo>
                    <a:pt x="157947" y="2786525"/>
                  </a:lnTo>
                  <a:lnTo>
                    <a:pt x="191608" y="2814647"/>
                  </a:lnTo>
                  <a:lnTo>
                    <a:pt x="227745" y="2839679"/>
                  </a:lnTo>
                  <a:lnTo>
                    <a:pt x="266156" y="2861419"/>
                  </a:lnTo>
                  <a:lnTo>
                    <a:pt x="306636" y="2879662"/>
                  </a:lnTo>
                  <a:lnTo>
                    <a:pt x="348983" y="2894205"/>
                  </a:lnTo>
                  <a:lnTo>
                    <a:pt x="392994" y="2904845"/>
                  </a:lnTo>
                  <a:lnTo>
                    <a:pt x="438464" y="2911379"/>
                  </a:lnTo>
                  <a:lnTo>
                    <a:pt x="485192" y="2913602"/>
                  </a:lnTo>
                  <a:lnTo>
                    <a:pt x="3018950" y="2913602"/>
                  </a:lnTo>
                  <a:lnTo>
                    <a:pt x="3065677" y="2911379"/>
                  </a:lnTo>
                  <a:lnTo>
                    <a:pt x="3111147" y="2904845"/>
                  </a:lnTo>
                  <a:lnTo>
                    <a:pt x="3155158" y="2894205"/>
                  </a:lnTo>
                  <a:lnTo>
                    <a:pt x="3197505" y="2879662"/>
                  </a:lnTo>
                  <a:lnTo>
                    <a:pt x="3237985" y="2861419"/>
                  </a:lnTo>
                  <a:lnTo>
                    <a:pt x="3276396" y="2839679"/>
                  </a:lnTo>
                  <a:lnTo>
                    <a:pt x="3312533" y="2814647"/>
                  </a:lnTo>
                  <a:lnTo>
                    <a:pt x="3346194" y="2786525"/>
                  </a:lnTo>
                  <a:lnTo>
                    <a:pt x="3377175" y="2755518"/>
                  </a:lnTo>
                  <a:lnTo>
                    <a:pt x="3405272" y="2721828"/>
                  </a:lnTo>
                  <a:lnTo>
                    <a:pt x="3430283" y="2685660"/>
                  </a:lnTo>
                  <a:lnTo>
                    <a:pt x="3452003" y="2647216"/>
                  </a:lnTo>
                  <a:lnTo>
                    <a:pt x="3470231" y="2606701"/>
                  </a:lnTo>
                  <a:lnTo>
                    <a:pt x="3484762" y="2564317"/>
                  </a:lnTo>
                  <a:lnTo>
                    <a:pt x="3495393" y="2520268"/>
                  </a:lnTo>
                  <a:lnTo>
                    <a:pt x="3501921" y="2474758"/>
                  </a:lnTo>
                  <a:lnTo>
                    <a:pt x="3504142" y="2427991"/>
                  </a:lnTo>
                  <a:lnTo>
                    <a:pt x="3504142" y="485612"/>
                  </a:lnTo>
                  <a:lnTo>
                    <a:pt x="3501921" y="438844"/>
                  </a:lnTo>
                  <a:lnTo>
                    <a:pt x="3495393" y="393334"/>
                  </a:lnTo>
                  <a:lnTo>
                    <a:pt x="3484762" y="349286"/>
                  </a:lnTo>
                  <a:lnTo>
                    <a:pt x="3470231" y="306902"/>
                  </a:lnTo>
                  <a:lnTo>
                    <a:pt x="3452003" y="266386"/>
                  </a:lnTo>
                  <a:lnTo>
                    <a:pt x="3430283" y="227942"/>
                  </a:lnTo>
                  <a:lnTo>
                    <a:pt x="3405272" y="191774"/>
                  </a:lnTo>
                  <a:lnTo>
                    <a:pt x="3377175" y="158084"/>
                  </a:lnTo>
                  <a:lnTo>
                    <a:pt x="3346194" y="127076"/>
                  </a:lnTo>
                  <a:lnTo>
                    <a:pt x="3312533" y="98955"/>
                  </a:lnTo>
                  <a:lnTo>
                    <a:pt x="3276396" y="73922"/>
                  </a:lnTo>
                  <a:lnTo>
                    <a:pt x="3237985" y="52183"/>
                  </a:lnTo>
                  <a:lnTo>
                    <a:pt x="3197505" y="33939"/>
                  </a:lnTo>
                  <a:lnTo>
                    <a:pt x="3155158" y="19396"/>
                  </a:lnTo>
                  <a:lnTo>
                    <a:pt x="3111147" y="8756"/>
                  </a:lnTo>
                  <a:lnTo>
                    <a:pt x="3065677" y="2222"/>
                  </a:lnTo>
                  <a:lnTo>
                    <a:pt x="3018950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6299895" y="2905472"/>
              <a:ext cx="3504565" cy="2914015"/>
            </a:xfrm>
            <a:custGeom>
              <a:avLst/>
              <a:gdLst/>
              <a:ahLst/>
              <a:cxnLst/>
              <a:rect l="l" t="t" r="r" b="b"/>
              <a:pathLst>
                <a:path w="3504565" h="2914015">
                  <a:moveTo>
                    <a:pt x="0" y="485611"/>
                  </a:moveTo>
                  <a:lnTo>
                    <a:pt x="2221" y="438844"/>
                  </a:lnTo>
                  <a:lnTo>
                    <a:pt x="8748" y="393334"/>
                  </a:lnTo>
                  <a:lnTo>
                    <a:pt x="19379" y="349285"/>
                  </a:lnTo>
                  <a:lnTo>
                    <a:pt x="33910" y="306901"/>
                  </a:lnTo>
                  <a:lnTo>
                    <a:pt x="52137" y="266386"/>
                  </a:lnTo>
                  <a:lnTo>
                    <a:pt x="73858" y="227942"/>
                  </a:lnTo>
                  <a:lnTo>
                    <a:pt x="98869" y="191773"/>
                  </a:lnTo>
                  <a:lnTo>
                    <a:pt x="126966" y="158084"/>
                  </a:lnTo>
                  <a:lnTo>
                    <a:pt x="157947" y="127076"/>
                  </a:lnTo>
                  <a:lnTo>
                    <a:pt x="191608" y="98955"/>
                  </a:lnTo>
                  <a:lnTo>
                    <a:pt x="227745" y="73922"/>
                  </a:lnTo>
                  <a:lnTo>
                    <a:pt x="266155" y="52183"/>
                  </a:lnTo>
                  <a:lnTo>
                    <a:pt x="306636" y="33939"/>
                  </a:lnTo>
                  <a:lnTo>
                    <a:pt x="348983" y="19396"/>
                  </a:lnTo>
                  <a:lnTo>
                    <a:pt x="392994" y="8756"/>
                  </a:lnTo>
                  <a:lnTo>
                    <a:pt x="438464" y="2222"/>
                  </a:lnTo>
                  <a:lnTo>
                    <a:pt x="485191" y="0"/>
                  </a:lnTo>
                  <a:lnTo>
                    <a:pt x="3018949" y="0"/>
                  </a:lnTo>
                  <a:lnTo>
                    <a:pt x="3065676" y="2222"/>
                  </a:lnTo>
                  <a:lnTo>
                    <a:pt x="3111147" y="8756"/>
                  </a:lnTo>
                  <a:lnTo>
                    <a:pt x="3155158" y="19396"/>
                  </a:lnTo>
                  <a:lnTo>
                    <a:pt x="3197505" y="33939"/>
                  </a:lnTo>
                  <a:lnTo>
                    <a:pt x="3237985" y="52183"/>
                  </a:lnTo>
                  <a:lnTo>
                    <a:pt x="3276396" y="73922"/>
                  </a:lnTo>
                  <a:lnTo>
                    <a:pt x="3312533" y="98955"/>
                  </a:lnTo>
                  <a:lnTo>
                    <a:pt x="3346194" y="127076"/>
                  </a:lnTo>
                  <a:lnTo>
                    <a:pt x="3377174" y="158084"/>
                  </a:lnTo>
                  <a:lnTo>
                    <a:pt x="3405272" y="191773"/>
                  </a:lnTo>
                  <a:lnTo>
                    <a:pt x="3430282" y="227942"/>
                  </a:lnTo>
                  <a:lnTo>
                    <a:pt x="3452003" y="266386"/>
                  </a:lnTo>
                  <a:lnTo>
                    <a:pt x="3470231" y="306901"/>
                  </a:lnTo>
                  <a:lnTo>
                    <a:pt x="3484761" y="349285"/>
                  </a:lnTo>
                  <a:lnTo>
                    <a:pt x="3495392" y="393334"/>
                  </a:lnTo>
                  <a:lnTo>
                    <a:pt x="3501920" y="438844"/>
                  </a:lnTo>
                  <a:lnTo>
                    <a:pt x="3504141" y="485611"/>
                  </a:lnTo>
                  <a:lnTo>
                    <a:pt x="3504141" y="2427990"/>
                  </a:lnTo>
                  <a:lnTo>
                    <a:pt x="3501920" y="2474758"/>
                  </a:lnTo>
                  <a:lnTo>
                    <a:pt x="3495392" y="2520268"/>
                  </a:lnTo>
                  <a:lnTo>
                    <a:pt x="3484761" y="2564316"/>
                  </a:lnTo>
                  <a:lnTo>
                    <a:pt x="3470231" y="2606700"/>
                  </a:lnTo>
                  <a:lnTo>
                    <a:pt x="3452003" y="2647216"/>
                  </a:lnTo>
                  <a:lnTo>
                    <a:pt x="3430282" y="2685660"/>
                  </a:lnTo>
                  <a:lnTo>
                    <a:pt x="3405272" y="2721828"/>
                  </a:lnTo>
                  <a:lnTo>
                    <a:pt x="3377174" y="2755518"/>
                  </a:lnTo>
                  <a:lnTo>
                    <a:pt x="3346194" y="2786525"/>
                  </a:lnTo>
                  <a:lnTo>
                    <a:pt x="3312533" y="2814647"/>
                  </a:lnTo>
                  <a:lnTo>
                    <a:pt x="3276396" y="2839679"/>
                  </a:lnTo>
                  <a:lnTo>
                    <a:pt x="3237985" y="2861419"/>
                  </a:lnTo>
                  <a:lnTo>
                    <a:pt x="3197505" y="2879662"/>
                  </a:lnTo>
                  <a:lnTo>
                    <a:pt x="3155158" y="2894206"/>
                  </a:lnTo>
                  <a:lnTo>
                    <a:pt x="3111147" y="2904846"/>
                  </a:lnTo>
                  <a:lnTo>
                    <a:pt x="3065676" y="2911379"/>
                  </a:lnTo>
                  <a:lnTo>
                    <a:pt x="3018949" y="2913602"/>
                  </a:lnTo>
                  <a:lnTo>
                    <a:pt x="485191" y="2913602"/>
                  </a:lnTo>
                  <a:lnTo>
                    <a:pt x="438464" y="2911379"/>
                  </a:lnTo>
                  <a:lnTo>
                    <a:pt x="392994" y="2904846"/>
                  </a:lnTo>
                  <a:lnTo>
                    <a:pt x="348983" y="2894206"/>
                  </a:lnTo>
                  <a:lnTo>
                    <a:pt x="306636" y="2879662"/>
                  </a:lnTo>
                  <a:lnTo>
                    <a:pt x="266155" y="2861419"/>
                  </a:lnTo>
                  <a:lnTo>
                    <a:pt x="227745" y="2839679"/>
                  </a:lnTo>
                  <a:lnTo>
                    <a:pt x="191608" y="2814647"/>
                  </a:lnTo>
                  <a:lnTo>
                    <a:pt x="157947" y="2786525"/>
                  </a:lnTo>
                  <a:lnTo>
                    <a:pt x="126966" y="2755518"/>
                  </a:lnTo>
                  <a:lnTo>
                    <a:pt x="98869" y="2721828"/>
                  </a:lnTo>
                  <a:lnTo>
                    <a:pt x="73858" y="2685660"/>
                  </a:lnTo>
                  <a:lnTo>
                    <a:pt x="52137" y="2647216"/>
                  </a:lnTo>
                  <a:lnTo>
                    <a:pt x="33910" y="2606700"/>
                  </a:lnTo>
                  <a:lnTo>
                    <a:pt x="19379" y="2564316"/>
                  </a:lnTo>
                  <a:lnTo>
                    <a:pt x="8748" y="2520268"/>
                  </a:lnTo>
                  <a:lnTo>
                    <a:pt x="2221" y="2474758"/>
                  </a:lnTo>
                  <a:lnTo>
                    <a:pt x="0" y="2427990"/>
                  </a:lnTo>
                  <a:lnTo>
                    <a:pt x="0" y="485611"/>
                  </a:lnTo>
                  <a:close/>
                </a:path>
              </a:pathLst>
            </a:custGeom>
            <a:ln w="27177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417670" y="2792829"/>
            <a:ext cx="2630021" cy="2102850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72580" marR="0" lvl="0" indent="-161934" algn="l" defTabSz="806867" rtl="0" eaLnBrk="1" fontAlgn="auto" latinLnBrk="0" hangingPunct="1">
              <a:lnSpc>
                <a:spcPts val="1354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73140" algn="l"/>
              </a:tabLst>
              <a:defRPr/>
            </a:pP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Register</a:t>
            </a:r>
            <a:r>
              <a:rPr kumimoji="0" sz="1147" b="0" i="0" u="none" strike="noStrike" kern="1200" cap="none" spc="-22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</a:t>
            </a:r>
            <a:r>
              <a:rPr kumimoji="0" sz="1147" b="0" i="0" u="none" strike="noStrike" kern="1200" cap="none" spc="-22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repair</a:t>
            </a:r>
            <a:r>
              <a:rPr kumimoji="0" sz="1147" b="0" i="0" u="none" strike="noStrike" kern="1200" cap="none" spc="-18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</a:t>
            </a:r>
            <a:r>
              <a:rPr kumimoji="0" sz="1147" b="0" i="0" u="none" strike="noStrike" kern="1200" cap="none" spc="-22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replacement</a:t>
            </a:r>
            <a:endParaRPr kumimoji="0" sz="114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72580" marR="103099" lvl="0" indent="-161934" algn="l" defTabSz="806867" rtl="0" eaLnBrk="1" fontAlgn="auto" latinLnBrk="0" hangingPunct="1">
              <a:lnSpc>
                <a:spcPts val="1394"/>
              </a:lnSpc>
              <a:spcBef>
                <a:spcPts val="9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73140" algn="l"/>
              </a:tabLst>
              <a:defRPr/>
            </a:pP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Get </a:t>
            </a:r>
            <a:r>
              <a:rPr kumimoji="0" sz="114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 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replacement 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device </a:t>
            </a: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if 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device </a:t>
            </a: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 </a:t>
            </a:r>
            <a:r>
              <a:rPr kumimoji="0" sz="114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&gt; 5 </a:t>
            </a:r>
            <a:r>
              <a:rPr kumimoji="0" sz="1147" b="0" i="0" u="none" strike="noStrike" kern="1200" cap="none" spc="-247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18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years</a:t>
            </a: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old</a:t>
            </a:r>
            <a:endParaRPr kumimoji="0" sz="114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72580" marR="0" lvl="0" indent="-161934" algn="l" defTabSz="806867" rtl="0" eaLnBrk="1" fontAlgn="auto" latinLnBrk="0" hangingPunct="1">
              <a:lnSpc>
                <a:spcPts val="12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73140" algn="l"/>
              </a:tabLst>
              <a:defRPr/>
            </a:pP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Assess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routine 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cleaning</a:t>
            </a:r>
            <a:r>
              <a:rPr kumimoji="0" sz="1147" b="0" i="0" u="none" strike="noStrike" kern="1200" cap="none" spc="-22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regimen</a:t>
            </a:r>
            <a:r>
              <a:rPr kumimoji="0" sz="1147" b="0" i="0" u="none" strike="noStrike" kern="1200" cap="none" spc="-22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at</a:t>
            </a:r>
            <a:r>
              <a:rPr kumimoji="0" sz="1147" b="0" i="0" u="none" strike="noStrike" kern="1200" cap="none" spc="-18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home</a:t>
            </a:r>
            <a:endParaRPr kumimoji="0" sz="114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72580" marR="42024" lvl="0" indent="0" algn="l" defTabSz="806867" rtl="0" eaLnBrk="1" fontAlgn="auto" latinLnBrk="0" hangingPunct="1">
              <a:lnSpc>
                <a:spcPct val="96200"/>
              </a:lnSpc>
              <a:spcBef>
                <a:spcPts val="9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with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recommendation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114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discontinue</a:t>
            </a:r>
            <a:r>
              <a:rPr kumimoji="0" sz="114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18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any </a:t>
            </a:r>
            <a:r>
              <a:rPr kumimoji="0" sz="1147" b="0" i="0" u="none" strike="noStrike" kern="1200" cap="none" spc="-247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18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ozone 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based cleaning </a:t>
            </a: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 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other </a:t>
            </a: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nonapproved</a:t>
            </a:r>
            <a:r>
              <a:rPr kumimoji="0" sz="1147" b="0" i="0" u="none" strike="noStrike" kern="1200" cap="none" spc="-18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sanitizing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methods</a:t>
            </a:r>
            <a:endParaRPr kumimoji="0" sz="114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72580" marR="4483" lvl="0" indent="-161934" algn="l" defTabSz="806867" rtl="0" eaLnBrk="1" fontAlgn="auto" latinLnBrk="0" hangingPunct="1">
              <a:lnSpc>
                <a:spcPct val="98100"/>
              </a:lnSpc>
              <a:spcBef>
                <a:spcPts val="49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73140" algn="l"/>
              </a:tabLst>
              <a:defRPr/>
            </a:pP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 ventilator 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devices </a:t>
            </a: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(e.g. </a:t>
            </a:r>
            <a:r>
              <a:rPr kumimoji="0" sz="1147" b="0" i="0" u="none" strike="noStrike" kern="1200" cap="none" spc="-18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Trilogy), 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consider </a:t>
            </a: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line 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bacterial 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filter 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mitigate 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risks 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related to </a:t>
            </a: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solid 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foam 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debris. </a:t>
            </a: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 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note, </a:t>
            </a:r>
            <a:r>
              <a:rPr kumimoji="0" sz="1147" b="0" i="0" u="none" strike="noStrike" kern="1200" cap="none" spc="-247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filters</a:t>
            </a: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are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not 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thought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18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effective 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against 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volatile</a:t>
            </a: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organic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compounds.</a:t>
            </a:r>
            <a:endParaRPr kumimoji="0" sz="114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313065" y="5548264"/>
            <a:ext cx="2900643" cy="573181"/>
            <a:chOff x="6408540" y="6288032"/>
            <a:chExt cx="3287395" cy="649605"/>
          </a:xfrm>
        </p:grpSpPr>
        <p:sp>
          <p:nvSpPr>
            <p:cNvPr id="26" name="object 26"/>
            <p:cNvSpPr/>
            <p:nvPr/>
          </p:nvSpPr>
          <p:spPr>
            <a:xfrm>
              <a:off x="6422133" y="6301625"/>
              <a:ext cx="3260090" cy="622935"/>
            </a:xfrm>
            <a:custGeom>
              <a:avLst/>
              <a:gdLst/>
              <a:ahLst/>
              <a:cxnLst/>
              <a:rect l="l" t="t" r="r" b="b"/>
              <a:pathLst>
                <a:path w="3260090" h="622934">
                  <a:moveTo>
                    <a:pt x="3156023" y="0"/>
                  </a:moveTo>
                  <a:lnTo>
                    <a:pt x="103643" y="0"/>
                  </a:lnTo>
                  <a:lnTo>
                    <a:pt x="63300" y="8151"/>
                  </a:lnTo>
                  <a:lnTo>
                    <a:pt x="30356" y="30382"/>
                  </a:lnTo>
                  <a:lnTo>
                    <a:pt x="8144" y="63355"/>
                  </a:lnTo>
                  <a:lnTo>
                    <a:pt x="0" y="103733"/>
                  </a:lnTo>
                  <a:lnTo>
                    <a:pt x="0" y="518646"/>
                  </a:lnTo>
                  <a:lnTo>
                    <a:pt x="8144" y="559024"/>
                  </a:lnTo>
                  <a:lnTo>
                    <a:pt x="30356" y="591997"/>
                  </a:lnTo>
                  <a:lnTo>
                    <a:pt x="63300" y="614228"/>
                  </a:lnTo>
                  <a:lnTo>
                    <a:pt x="103643" y="622380"/>
                  </a:lnTo>
                  <a:lnTo>
                    <a:pt x="3156023" y="622380"/>
                  </a:lnTo>
                  <a:lnTo>
                    <a:pt x="3196366" y="614228"/>
                  </a:lnTo>
                  <a:lnTo>
                    <a:pt x="3229310" y="591997"/>
                  </a:lnTo>
                  <a:lnTo>
                    <a:pt x="3251522" y="559024"/>
                  </a:lnTo>
                  <a:lnTo>
                    <a:pt x="3259667" y="518646"/>
                  </a:lnTo>
                  <a:lnTo>
                    <a:pt x="3259667" y="103733"/>
                  </a:lnTo>
                  <a:lnTo>
                    <a:pt x="3251522" y="63355"/>
                  </a:lnTo>
                  <a:lnTo>
                    <a:pt x="3229310" y="30382"/>
                  </a:lnTo>
                  <a:lnTo>
                    <a:pt x="3196366" y="8151"/>
                  </a:lnTo>
                  <a:lnTo>
                    <a:pt x="3156023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6422133" y="6301625"/>
              <a:ext cx="3260090" cy="622935"/>
            </a:xfrm>
            <a:custGeom>
              <a:avLst/>
              <a:gdLst/>
              <a:ahLst/>
              <a:cxnLst/>
              <a:rect l="l" t="t" r="r" b="b"/>
              <a:pathLst>
                <a:path w="3260090" h="622934">
                  <a:moveTo>
                    <a:pt x="0" y="103733"/>
                  </a:moveTo>
                  <a:lnTo>
                    <a:pt x="8144" y="63355"/>
                  </a:lnTo>
                  <a:lnTo>
                    <a:pt x="30356" y="30382"/>
                  </a:lnTo>
                  <a:lnTo>
                    <a:pt x="63300" y="8151"/>
                  </a:lnTo>
                  <a:lnTo>
                    <a:pt x="103643" y="0"/>
                  </a:lnTo>
                  <a:lnTo>
                    <a:pt x="3156023" y="0"/>
                  </a:lnTo>
                  <a:lnTo>
                    <a:pt x="3196365" y="8151"/>
                  </a:lnTo>
                  <a:lnTo>
                    <a:pt x="3229310" y="30382"/>
                  </a:lnTo>
                  <a:lnTo>
                    <a:pt x="3251521" y="63355"/>
                  </a:lnTo>
                  <a:lnTo>
                    <a:pt x="3259666" y="103733"/>
                  </a:lnTo>
                  <a:lnTo>
                    <a:pt x="3259666" y="518647"/>
                  </a:lnTo>
                  <a:lnTo>
                    <a:pt x="3251521" y="559024"/>
                  </a:lnTo>
                  <a:lnTo>
                    <a:pt x="3229310" y="591997"/>
                  </a:lnTo>
                  <a:lnTo>
                    <a:pt x="3196365" y="614228"/>
                  </a:lnTo>
                  <a:lnTo>
                    <a:pt x="3156023" y="622380"/>
                  </a:lnTo>
                  <a:lnTo>
                    <a:pt x="103643" y="622380"/>
                  </a:lnTo>
                  <a:lnTo>
                    <a:pt x="63300" y="614228"/>
                  </a:lnTo>
                  <a:lnTo>
                    <a:pt x="30356" y="591997"/>
                  </a:lnTo>
                  <a:lnTo>
                    <a:pt x="8144" y="559024"/>
                  </a:lnTo>
                  <a:lnTo>
                    <a:pt x="0" y="518647"/>
                  </a:lnTo>
                  <a:lnTo>
                    <a:pt x="0" y="103733"/>
                  </a:lnTo>
                  <a:close/>
                </a:path>
              </a:pathLst>
            </a:custGeom>
            <a:ln w="27186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7578103" y="5643600"/>
            <a:ext cx="2372285" cy="354924"/>
          </a:xfrm>
          <a:prstGeom prst="rect">
            <a:avLst/>
          </a:prstGeom>
        </p:spPr>
        <p:txBody>
          <a:bodyPr vert="horz" wrap="square" lIns="0" tIns="21291" rIns="0" bIns="0" rtlCol="0">
            <a:spAutoFit/>
          </a:bodyPr>
          <a:lstStyle/>
          <a:p>
            <a:pPr marL="173140" marR="4483" lvl="0" indent="-173140" algn="l" defTabSz="806867" rtl="0" eaLnBrk="1" fontAlgn="auto" latinLnBrk="0" hangingPunct="1">
              <a:lnSpc>
                <a:spcPts val="1332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73140" algn="l"/>
              </a:tabLst>
              <a:defRPr/>
            </a:pP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Document patients 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decision </a:t>
            </a: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 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stated </a:t>
            </a:r>
            <a:r>
              <a:rPr kumimoji="0" sz="1147" b="0" i="0" u="none" strike="noStrike" kern="1200" cap="none" spc="-247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intention</a:t>
            </a:r>
            <a:r>
              <a:rPr kumimoji="0" sz="1147" b="0" i="0" u="none" strike="noStrike" kern="1200" cap="none" spc="-22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1147" b="0" i="0" u="none" strike="noStrike" kern="1200" cap="none" spc="-18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medical chart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</a:t>
            </a:r>
            <a:r>
              <a:rPr kumimoji="0" sz="1147" b="0" i="0" u="none" strike="noStrike" kern="1200" cap="none" spc="-18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EHR</a:t>
            </a:r>
            <a:endParaRPr kumimoji="0" sz="114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708406" y="5216432"/>
            <a:ext cx="109818" cy="262218"/>
          </a:xfrm>
          <a:custGeom>
            <a:avLst/>
            <a:gdLst/>
            <a:ahLst/>
            <a:cxnLst/>
            <a:rect l="l" t="t" r="r" b="b"/>
            <a:pathLst>
              <a:path w="124459" h="297179">
                <a:moveTo>
                  <a:pt x="14164" y="175540"/>
                </a:moveTo>
                <a:lnTo>
                  <a:pt x="2047" y="182615"/>
                </a:lnTo>
                <a:lnTo>
                  <a:pt x="0" y="190398"/>
                </a:lnTo>
                <a:lnTo>
                  <a:pt x="62042" y="296845"/>
                </a:lnTo>
                <a:lnTo>
                  <a:pt x="76744" y="271619"/>
                </a:lnTo>
                <a:lnTo>
                  <a:pt x="49342" y="271619"/>
                </a:lnTo>
                <a:lnTo>
                  <a:pt x="49341" y="224602"/>
                </a:lnTo>
                <a:lnTo>
                  <a:pt x="21940" y="177589"/>
                </a:lnTo>
                <a:lnTo>
                  <a:pt x="14164" y="175540"/>
                </a:lnTo>
                <a:close/>
              </a:path>
              <a:path w="124459" h="297179">
                <a:moveTo>
                  <a:pt x="49341" y="224602"/>
                </a:moveTo>
                <a:lnTo>
                  <a:pt x="49342" y="271619"/>
                </a:lnTo>
                <a:lnTo>
                  <a:pt x="74742" y="271619"/>
                </a:lnTo>
                <a:lnTo>
                  <a:pt x="74742" y="265215"/>
                </a:lnTo>
                <a:lnTo>
                  <a:pt x="51071" y="265215"/>
                </a:lnTo>
                <a:lnTo>
                  <a:pt x="62041" y="246392"/>
                </a:lnTo>
                <a:lnTo>
                  <a:pt x="49341" y="224602"/>
                </a:lnTo>
                <a:close/>
              </a:path>
              <a:path w="124459" h="297179">
                <a:moveTo>
                  <a:pt x="109918" y="175540"/>
                </a:moveTo>
                <a:lnTo>
                  <a:pt x="102142" y="177589"/>
                </a:lnTo>
                <a:lnTo>
                  <a:pt x="74741" y="224602"/>
                </a:lnTo>
                <a:lnTo>
                  <a:pt x="74742" y="271619"/>
                </a:lnTo>
                <a:lnTo>
                  <a:pt x="76744" y="271619"/>
                </a:lnTo>
                <a:lnTo>
                  <a:pt x="124082" y="190398"/>
                </a:lnTo>
                <a:lnTo>
                  <a:pt x="122035" y="182614"/>
                </a:lnTo>
                <a:lnTo>
                  <a:pt x="109918" y="175540"/>
                </a:lnTo>
                <a:close/>
              </a:path>
              <a:path w="124459" h="297179">
                <a:moveTo>
                  <a:pt x="62041" y="246392"/>
                </a:moveTo>
                <a:lnTo>
                  <a:pt x="51071" y="265215"/>
                </a:lnTo>
                <a:lnTo>
                  <a:pt x="73012" y="265215"/>
                </a:lnTo>
                <a:lnTo>
                  <a:pt x="62041" y="246392"/>
                </a:lnTo>
                <a:close/>
              </a:path>
              <a:path w="124459" h="297179">
                <a:moveTo>
                  <a:pt x="74741" y="224602"/>
                </a:moveTo>
                <a:lnTo>
                  <a:pt x="62041" y="246392"/>
                </a:lnTo>
                <a:lnTo>
                  <a:pt x="73012" y="265215"/>
                </a:lnTo>
                <a:lnTo>
                  <a:pt x="74742" y="265215"/>
                </a:lnTo>
                <a:lnTo>
                  <a:pt x="74741" y="224602"/>
                </a:lnTo>
                <a:close/>
              </a:path>
              <a:path w="124459" h="297179">
                <a:moveTo>
                  <a:pt x="74740" y="0"/>
                </a:moveTo>
                <a:lnTo>
                  <a:pt x="49340" y="0"/>
                </a:lnTo>
                <a:lnTo>
                  <a:pt x="49341" y="224602"/>
                </a:lnTo>
                <a:lnTo>
                  <a:pt x="62041" y="246392"/>
                </a:lnTo>
                <a:lnTo>
                  <a:pt x="74741" y="224602"/>
                </a:lnTo>
                <a:lnTo>
                  <a:pt x="74740" y="0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592420" y="2265799"/>
            <a:ext cx="6225988" cy="4210050"/>
            <a:chOff x="1058476" y="2567905"/>
            <a:chExt cx="7056120" cy="4771390"/>
          </a:xfrm>
        </p:grpSpPr>
        <p:sp>
          <p:nvSpPr>
            <p:cNvPr id="31" name="object 31"/>
            <p:cNvSpPr/>
            <p:nvPr/>
          </p:nvSpPr>
          <p:spPr>
            <a:xfrm>
              <a:off x="2639910" y="2567914"/>
              <a:ext cx="5474335" cy="2783205"/>
            </a:xfrm>
            <a:custGeom>
              <a:avLst/>
              <a:gdLst/>
              <a:ahLst/>
              <a:cxnLst/>
              <a:rect l="l" t="t" r="r" b="b"/>
              <a:pathLst>
                <a:path w="5474334" h="2783204">
                  <a:moveTo>
                    <a:pt x="124091" y="2676614"/>
                  </a:moveTo>
                  <a:lnTo>
                    <a:pt x="122047" y="2668828"/>
                  </a:lnTo>
                  <a:lnTo>
                    <a:pt x="109918" y="2661755"/>
                  </a:lnTo>
                  <a:lnTo>
                    <a:pt x="102146" y="2663799"/>
                  </a:lnTo>
                  <a:lnTo>
                    <a:pt x="74752" y="2710815"/>
                  </a:lnTo>
                  <a:lnTo>
                    <a:pt x="74752" y="2348915"/>
                  </a:lnTo>
                  <a:lnTo>
                    <a:pt x="49352" y="2348915"/>
                  </a:lnTo>
                  <a:lnTo>
                    <a:pt x="49352" y="2710815"/>
                  </a:lnTo>
                  <a:lnTo>
                    <a:pt x="21945" y="2663799"/>
                  </a:lnTo>
                  <a:lnTo>
                    <a:pt x="14173" y="2661755"/>
                  </a:lnTo>
                  <a:lnTo>
                    <a:pt x="2057" y="2668828"/>
                  </a:lnTo>
                  <a:lnTo>
                    <a:pt x="0" y="2676614"/>
                  </a:lnTo>
                  <a:lnTo>
                    <a:pt x="62052" y="2783065"/>
                  </a:lnTo>
                  <a:lnTo>
                    <a:pt x="76746" y="2757830"/>
                  </a:lnTo>
                  <a:lnTo>
                    <a:pt x="124091" y="2676614"/>
                  </a:lnTo>
                  <a:close/>
                </a:path>
                <a:path w="5474334" h="2783204">
                  <a:moveTo>
                    <a:pt x="136385" y="1387995"/>
                  </a:moveTo>
                  <a:lnTo>
                    <a:pt x="134340" y="1380210"/>
                  </a:lnTo>
                  <a:lnTo>
                    <a:pt x="122224" y="1373136"/>
                  </a:lnTo>
                  <a:lnTo>
                    <a:pt x="114452" y="1375194"/>
                  </a:lnTo>
                  <a:lnTo>
                    <a:pt x="87045" y="1422209"/>
                  </a:lnTo>
                  <a:lnTo>
                    <a:pt x="87045" y="1060310"/>
                  </a:lnTo>
                  <a:lnTo>
                    <a:pt x="61645" y="1060310"/>
                  </a:lnTo>
                  <a:lnTo>
                    <a:pt x="61645" y="1422209"/>
                  </a:lnTo>
                  <a:lnTo>
                    <a:pt x="34251" y="1375194"/>
                  </a:lnTo>
                  <a:lnTo>
                    <a:pt x="26466" y="1373136"/>
                  </a:lnTo>
                  <a:lnTo>
                    <a:pt x="14351" y="1380210"/>
                  </a:lnTo>
                  <a:lnTo>
                    <a:pt x="12306" y="1387995"/>
                  </a:lnTo>
                  <a:lnTo>
                    <a:pt x="74345" y="1494447"/>
                  </a:lnTo>
                  <a:lnTo>
                    <a:pt x="89052" y="1469224"/>
                  </a:lnTo>
                  <a:lnTo>
                    <a:pt x="136385" y="1387995"/>
                  </a:lnTo>
                  <a:close/>
                </a:path>
                <a:path w="5474334" h="2783204">
                  <a:moveTo>
                    <a:pt x="5474093" y="190398"/>
                  </a:moveTo>
                  <a:lnTo>
                    <a:pt x="5472049" y="182613"/>
                  </a:lnTo>
                  <a:lnTo>
                    <a:pt x="5459933" y="175539"/>
                  </a:lnTo>
                  <a:lnTo>
                    <a:pt x="5452148" y="177584"/>
                  </a:lnTo>
                  <a:lnTo>
                    <a:pt x="5424754" y="224599"/>
                  </a:lnTo>
                  <a:lnTo>
                    <a:pt x="5424754" y="0"/>
                  </a:lnTo>
                  <a:lnTo>
                    <a:pt x="5399354" y="0"/>
                  </a:lnTo>
                  <a:lnTo>
                    <a:pt x="5399354" y="224599"/>
                  </a:lnTo>
                  <a:lnTo>
                    <a:pt x="5371947" y="177584"/>
                  </a:lnTo>
                  <a:lnTo>
                    <a:pt x="5364175" y="175539"/>
                  </a:lnTo>
                  <a:lnTo>
                    <a:pt x="5352059" y="182613"/>
                  </a:lnTo>
                  <a:lnTo>
                    <a:pt x="5350014" y="190398"/>
                  </a:lnTo>
                  <a:lnTo>
                    <a:pt x="5412054" y="296837"/>
                  </a:lnTo>
                  <a:lnTo>
                    <a:pt x="5426748" y="271614"/>
                  </a:lnTo>
                  <a:lnTo>
                    <a:pt x="5474093" y="190398"/>
                  </a:lnTo>
                  <a:close/>
                </a:path>
              </a:pathLst>
            </a:custGeom>
            <a:solidFill>
              <a:srgbClr val="4A7EBB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1072129" y="5411586"/>
              <a:ext cx="3598545" cy="1913889"/>
            </a:xfrm>
            <a:custGeom>
              <a:avLst/>
              <a:gdLst/>
              <a:ahLst/>
              <a:cxnLst/>
              <a:rect l="l" t="t" r="r" b="b"/>
              <a:pathLst>
                <a:path w="3598545" h="1913890">
                  <a:moveTo>
                    <a:pt x="3279281" y="0"/>
                  </a:moveTo>
                  <a:lnTo>
                    <a:pt x="318651" y="0"/>
                  </a:lnTo>
                  <a:lnTo>
                    <a:pt x="271563" y="3457"/>
                  </a:lnTo>
                  <a:lnTo>
                    <a:pt x="226620" y="13503"/>
                  </a:lnTo>
                  <a:lnTo>
                    <a:pt x="184316" y="29641"/>
                  </a:lnTo>
                  <a:lnTo>
                    <a:pt x="145142" y="51381"/>
                  </a:lnTo>
                  <a:lnTo>
                    <a:pt x="109592" y="78227"/>
                  </a:lnTo>
                  <a:lnTo>
                    <a:pt x="78159" y="109687"/>
                  </a:lnTo>
                  <a:lnTo>
                    <a:pt x="51336" y="145268"/>
                  </a:lnTo>
                  <a:lnTo>
                    <a:pt x="29616" y="184476"/>
                  </a:lnTo>
                  <a:lnTo>
                    <a:pt x="13491" y="226817"/>
                  </a:lnTo>
                  <a:lnTo>
                    <a:pt x="3455" y="271799"/>
                  </a:lnTo>
                  <a:lnTo>
                    <a:pt x="0" y="318928"/>
                  </a:lnTo>
                  <a:lnTo>
                    <a:pt x="0" y="1594598"/>
                  </a:lnTo>
                  <a:lnTo>
                    <a:pt x="3455" y="1641726"/>
                  </a:lnTo>
                  <a:lnTo>
                    <a:pt x="13491" y="1686708"/>
                  </a:lnTo>
                  <a:lnTo>
                    <a:pt x="29616" y="1729049"/>
                  </a:lnTo>
                  <a:lnTo>
                    <a:pt x="51336" y="1768257"/>
                  </a:lnTo>
                  <a:lnTo>
                    <a:pt x="78159" y="1803837"/>
                  </a:lnTo>
                  <a:lnTo>
                    <a:pt x="109592" y="1835297"/>
                  </a:lnTo>
                  <a:lnTo>
                    <a:pt x="145142" y="1862144"/>
                  </a:lnTo>
                  <a:lnTo>
                    <a:pt x="184316" y="1883883"/>
                  </a:lnTo>
                  <a:lnTo>
                    <a:pt x="226620" y="1900022"/>
                  </a:lnTo>
                  <a:lnTo>
                    <a:pt x="271563" y="1910067"/>
                  </a:lnTo>
                  <a:lnTo>
                    <a:pt x="318651" y="1913525"/>
                  </a:lnTo>
                  <a:lnTo>
                    <a:pt x="3279281" y="1913525"/>
                  </a:lnTo>
                  <a:lnTo>
                    <a:pt x="3326370" y="1910067"/>
                  </a:lnTo>
                  <a:lnTo>
                    <a:pt x="3371313" y="1900022"/>
                  </a:lnTo>
                  <a:lnTo>
                    <a:pt x="3413617" y="1883883"/>
                  </a:lnTo>
                  <a:lnTo>
                    <a:pt x="3452791" y="1862144"/>
                  </a:lnTo>
                  <a:lnTo>
                    <a:pt x="3488341" y="1835297"/>
                  </a:lnTo>
                  <a:lnTo>
                    <a:pt x="3519774" y="1803837"/>
                  </a:lnTo>
                  <a:lnTo>
                    <a:pt x="3546597" y="1768257"/>
                  </a:lnTo>
                  <a:lnTo>
                    <a:pt x="3568317" y="1729049"/>
                  </a:lnTo>
                  <a:lnTo>
                    <a:pt x="3584442" y="1686708"/>
                  </a:lnTo>
                  <a:lnTo>
                    <a:pt x="3594478" y="1641726"/>
                  </a:lnTo>
                  <a:lnTo>
                    <a:pt x="3597933" y="1594598"/>
                  </a:lnTo>
                  <a:lnTo>
                    <a:pt x="3597933" y="318928"/>
                  </a:lnTo>
                  <a:lnTo>
                    <a:pt x="3594478" y="271799"/>
                  </a:lnTo>
                  <a:lnTo>
                    <a:pt x="3584442" y="226817"/>
                  </a:lnTo>
                  <a:lnTo>
                    <a:pt x="3568317" y="184476"/>
                  </a:lnTo>
                  <a:lnTo>
                    <a:pt x="3546597" y="145268"/>
                  </a:lnTo>
                  <a:lnTo>
                    <a:pt x="3519774" y="109687"/>
                  </a:lnTo>
                  <a:lnTo>
                    <a:pt x="3488341" y="78227"/>
                  </a:lnTo>
                  <a:lnTo>
                    <a:pt x="3452791" y="51381"/>
                  </a:lnTo>
                  <a:lnTo>
                    <a:pt x="3413617" y="29641"/>
                  </a:lnTo>
                  <a:lnTo>
                    <a:pt x="3371313" y="13503"/>
                  </a:lnTo>
                  <a:lnTo>
                    <a:pt x="3326370" y="3457"/>
                  </a:lnTo>
                  <a:lnTo>
                    <a:pt x="3279281" y="0"/>
                  </a:lnTo>
                  <a:close/>
                </a:path>
              </a:pathLst>
            </a:custGeom>
            <a:solidFill>
              <a:srgbClr val="9BBB59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1072129" y="5411586"/>
              <a:ext cx="3598545" cy="1913889"/>
            </a:xfrm>
            <a:custGeom>
              <a:avLst/>
              <a:gdLst/>
              <a:ahLst/>
              <a:cxnLst/>
              <a:rect l="l" t="t" r="r" b="b"/>
              <a:pathLst>
                <a:path w="3598545" h="1913890">
                  <a:moveTo>
                    <a:pt x="0" y="318928"/>
                  </a:moveTo>
                  <a:lnTo>
                    <a:pt x="3455" y="271799"/>
                  </a:lnTo>
                  <a:lnTo>
                    <a:pt x="13491" y="226817"/>
                  </a:lnTo>
                  <a:lnTo>
                    <a:pt x="29616" y="184476"/>
                  </a:lnTo>
                  <a:lnTo>
                    <a:pt x="51336" y="145268"/>
                  </a:lnTo>
                  <a:lnTo>
                    <a:pt x="78159" y="109687"/>
                  </a:lnTo>
                  <a:lnTo>
                    <a:pt x="109592" y="78227"/>
                  </a:lnTo>
                  <a:lnTo>
                    <a:pt x="145142" y="51381"/>
                  </a:lnTo>
                  <a:lnTo>
                    <a:pt x="184316" y="29641"/>
                  </a:lnTo>
                  <a:lnTo>
                    <a:pt x="226620" y="13503"/>
                  </a:lnTo>
                  <a:lnTo>
                    <a:pt x="271563" y="3458"/>
                  </a:lnTo>
                  <a:lnTo>
                    <a:pt x="318651" y="0"/>
                  </a:lnTo>
                  <a:lnTo>
                    <a:pt x="3279282" y="0"/>
                  </a:lnTo>
                  <a:lnTo>
                    <a:pt x="3326370" y="3458"/>
                  </a:lnTo>
                  <a:lnTo>
                    <a:pt x="3371313" y="13503"/>
                  </a:lnTo>
                  <a:lnTo>
                    <a:pt x="3413617" y="29641"/>
                  </a:lnTo>
                  <a:lnTo>
                    <a:pt x="3452791" y="51381"/>
                  </a:lnTo>
                  <a:lnTo>
                    <a:pt x="3488341" y="78227"/>
                  </a:lnTo>
                  <a:lnTo>
                    <a:pt x="3519774" y="109687"/>
                  </a:lnTo>
                  <a:lnTo>
                    <a:pt x="3546597" y="145268"/>
                  </a:lnTo>
                  <a:lnTo>
                    <a:pt x="3568317" y="184476"/>
                  </a:lnTo>
                  <a:lnTo>
                    <a:pt x="3584442" y="226817"/>
                  </a:lnTo>
                  <a:lnTo>
                    <a:pt x="3594479" y="271799"/>
                  </a:lnTo>
                  <a:lnTo>
                    <a:pt x="3597934" y="318928"/>
                  </a:lnTo>
                  <a:lnTo>
                    <a:pt x="3597934" y="1594597"/>
                  </a:lnTo>
                  <a:lnTo>
                    <a:pt x="3594479" y="1641725"/>
                  </a:lnTo>
                  <a:lnTo>
                    <a:pt x="3584442" y="1686707"/>
                  </a:lnTo>
                  <a:lnTo>
                    <a:pt x="3568317" y="1729049"/>
                  </a:lnTo>
                  <a:lnTo>
                    <a:pt x="3546597" y="1768256"/>
                  </a:lnTo>
                  <a:lnTo>
                    <a:pt x="3519774" y="1803837"/>
                  </a:lnTo>
                  <a:lnTo>
                    <a:pt x="3488341" y="1835297"/>
                  </a:lnTo>
                  <a:lnTo>
                    <a:pt x="3452791" y="1862144"/>
                  </a:lnTo>
                  <a:lnTo>
                    <a:pt x="3413617" y="1883883"/>
                  </a:lnTo>
                  <a:lnTo>
                    <a:pt x="3371313" y="1900022"/>
                  </a:lnTo>
                  <a:lnTo>
                    <a:pt x="3326370" y="1910067"/>
                  </a:lnTo>
                  <a:lnTo>
                    <a:pt x="3279282" y="1913525"/>
                  </a:lnTo>
                  <a:lnTo>
                    <a:pt x="318651" y="1913525"/>
                  </a:lnTo>
                  <a:lnTo>
                    <a:pt x="271563" y="1910067"/>
                  </a:lnTo>
                  <a:lnTo>
                    <a:pt x="226620" y="1900022"/>
                  </a:lnTo>
                  <a:lnTo>
                    <a:pt x="184316" y="1883883"/>
                  </a:lnTo>
                  <a:lnTo>
                    <a:pt x="145142" y="1862144"/>
                  </a:lnTo>
                  <a:lnTo>
                    <a:pt x="109592" y="1835297"/>
                  </a:lnTo>
                  <a:lnTo>
                    <a:pt x="78159" y="1803837"/>
                  </a:lnTo>
                  <a:lnTo>
                    <a:pt x="51336" y="1768256"/>
                  </a:lnTo>
                  <a:lnTo>
                    <a:pt x="29616" y="1729049"/>
                  </a:lnTo>
                  <a:lnTo>
                    <a:pt x="13491" y="1686707"/>
                  </a:lnTo>
                  <a:lnTo>
                    <a:pt x="3455" y="1641725"/>
                  </a:lnTo>
                  <a:lnTo>
                    <a:pt x="0" y="1594597"/>
                  </a:lnTo>
                  <a:lnTo>
                    <a:pt x="0" y="318928"/>
                  </a:lnTo>
                  <a:close/>
                </a:path>
              </a:pathLst>
            </a:custGeom>
            <a:ln w="27182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4184328" y="3273332"/>
            <a:ext cx="372596" cy="239417"/>
          </a:xfrm>
          <a:prstGeom prst="rect">
            <a:avLst/>
          </a:prstGeom>
          <a:solidFill>
            <a:srgbClr val="9BBB59"/>
          </a:solidFill>
          <a:ln w="27178">
            <a:solidFill>
              <a:srgbClr val="71893F"/>
            </a:solidFill>
          </a:ln>
        </p:spPr>
        <p:txBody>
          <a:bodyPr vert="horz" wrap="square" lIns="0" tIns="35299" rIns="0" bIns="0" rtlCol="0">
            <a:spAutoFit/>
          </a:bodyPr>
          <a:lstStyle/>
          <a:p>
            <a:pPr marL="86290" marR="0" lvl="0" indent="0" algn="l" defTabSz="806867" rtl="0" eaLnBrk="1" fontAlgn="auto" latinLnBrk="0" hangingPunct="1">
              <a:lnSpc>
                <a:spcPct val="100000"/>
              </a:lnSpc>
              <a:spcBef>
                <a:spcPts val="27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24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</a:t>
            </a:r>
            <a:endParaRPr kumimoji="0" sz="132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184328" y="4376014"/>
            <a:ext cx="372596" cy="239417"/>
          </a:xfrm>
          <a:prstGeom prst="rect">
            <a:avLst/>
          </a:prstGeom>
          <a:solidFill>
            <a:srgbClr val="9BBB59"/>
          </a:solidFill>
          <a:ln w="27178">
            <a:solidFill>
              <a:srgbClr val="71893F"/>
            </a:solidFill>
          </a:ln>
        </p:spPr>
        <p:txBody>
          <a:bodyPr vert="horz" wrap="square" lIns="0" tIns="35299" rIns="0" bIns="0" rtlCol="0">
            <a:spAutoFit/>
          </a:bodyPr>
          <a:lstStyle/>
          <a:p>
            <a:pPr marL="86290" marR="0" lvl="0" indent="0" algn="l" defTabSz="806867" rtl="0" eaLnBrk="1" fontAlgn="auto" latinLnBrk="0" hangingPunct="1">
              <a:lnSpc>
                <a:spcPct val="100000"/>
              </a:lnSpc>
              <a:spcBef>
                <a:spcPts val="27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24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</a:t>
            </a:r>
            <a:endParaRPr kumimoji="0" sz="132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761896" y="4823330"/>
            <a:ext cx="2806513" cy="158411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72580" marR="0" lvl="0" indent="-161934" algn="l" defTabSz="806867" rtl="0" eaLnBrk="1" fontAlgn="auto" latinLnBrk="0" hangingPunct="1">
              <a:lnSpc>
                <a:spcPts val="1354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73140" algn="l"/>
              </a:tabLst>
              <a:defRPr/>
            </a:pP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Suggest to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discontinue 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device</a:t>
            </a:r>
            <a:endParaRPr kumimoji="0" sz="114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72580" marR="0" lvl="0" indent="-161934" algn="l" defTabSz="806867" rtl="0" eaLnBrk="1" fontAlgn="auto" latinLnBrk="0" hangingPunct="1">
              <a:lnSpc>
                <a:spcPts val="135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73140" algn="l"/>
              </a:tabLst>
              <a:defRPr/>
            </a:pP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Register</a:t>
            </a:r>
            <a:r>
              <a:rPr kumimoji="0" sz="1147" b="0" i="0" u="none" strike="noStrike" kern="1200" cap="none" spc="-22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</a:t>
            </a:r>
            <a:r>
              <a:rPr kumimoji="0" sz="1147" b="0" i="0" u="none" strike="noStrike" kern="1200" cap="none" spc="-22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repair</a:t>
            </a:r>
            <a:r>
              <a:rPr kumimoji="0" sz="1147" b="0" i="0" u="none" strike="noStrike" kern="1200" cap="none" spc="-18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</a:t>
            </a:r>
            <a:r>
              <a:rPr kumimoji="0" sz="1147" b="0" i="0" u="none" strike="noStrike" kern="1200" cap="none" spc="-22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replacement</a:t>
            </a:r>
            <a:endParaRPr kumimoji="0" sz="114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72580" marR="279041" lvl="0" indent="-161934" algn="l" defTabSz="806867" rtl="0" eaLnBrk="1" fontAlgn="auto" latinLnBrk="0" hangingPunct="1">
              <a:lnSpc>
                <a:spcPts val="1332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73140" algn="l"/>
              </a:tabLst>
              <a:defRPr/>
            </a:pP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Get </a:t>
            </a:r>
            <a:r>
              <a:rPr kumimoji="0" sz="114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 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replacement 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device </a:t>
            </a: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if 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device </a:t>
            </a: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 </a:t>
            </a:r>
            <a:r>
              <a:rPr kumimoji="0" sz="114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&gt; 5 </a:t>
            </a:r>
            <a:r>
              <a:rPr kumimoji="0" sz="1147" b="0" i="0" u="none" strike="noStrike" kern="1200" cap="none" spc="-247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18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years</a:t>
            </a: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old</a:t>
            </a:r>
            <a:endParaRPr kumimoji="0" sz="114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72580" marR="128314" lvl="0" indent="-161934" algn="l" defTabSz="806867" rtl="0" eaLnBrk="1" fontAlgn="auto" latinLnBrk="0" hangingPunct="1">
              <a:lnSpc>
                <a:spcPct val="96200"/>
              </a:lnSpc>
              <a:spcBef>
                <a:spcPts val="62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73140" algn="l"/>
              </a:tabLst>
              <a:defRPr/>
            </a:pP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Discuss 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alternative</a:t>
            </a: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treatments</a:t>
            </a: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with </a:t>
            </a: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child/family</a:t>
            </a:r>
            <a:r>
              <a:rPr kumimoji="0" sz="1147" b="0" i="0" u="none" strike="noStrike" kern="1200" cap="none" spc="-3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if</a:t>
            </a:r>
            <a:r>
              <a:rPr kumimoji="0" sz="1147" b="0" i="0" u="none" strike="noStrike" kern="1200" cap="none" spc="-22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they</a:t>
            </a:r>
            <a:r>
              <a:rPr kumimoji="0" sz="1147" b="0" i="0" u="none" strike="noStrike" kern="1200" cap="none" spc="-26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are</a:t>
            </a:r>
            <a:r>
              <a:rPr kumimoji="0" sz="1147" b="0" i="0" u="none" strike="noStrike" kern="1200" cap="none" spc="-18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uncomfortable</a:t>
            </a:r>
            <a:r>
              <a:rPr kumimoji="0" sz="1147" b="0" i="0" u="none" strike="noStrike" kern="1200" cap="none" spc="-18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with </a:t>
            </a:r>
            <a:r>
              <a:rPr kumimoji="0" sz="1147" b="0" i="0" u="none" strike="noStrike" kern="1200" cap="none" spc="-24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current 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options</a:t>
            </a:r>
            <a:endParaRPr kumimoji="0" sz="114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72580" marR="4483" lvl="0" indent="-161934" algn="l" defTabSz="806867" rtl="0" eaLnBrk="1" fontAlgn="auto" latinLnBrk="0" hangingPunct="1">
              <a:lnSpc>
                <a:spcPts val="1315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73140" algn="l"/>
              </a:tabLst>
              <a:defRPr/>
            </a:pPr>
            <a:r>
              <a:rPr kumimoji="0" sz="1147" b="0" i="0" u="none" strike="noStrike" kern="1200" cap="none" spc="-18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Offer </a:t>
            </a:r>
            <a:r>
              <a:rPr kumimoji="0" sz="114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school 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note</a:t>
            </a: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1147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family/child 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about </a:t>
            </a:r>
            <a:r>
              <a:rPr kumimoji="0" sz="1147" b="0" i="0" u="none" strike="noStrike" kern="1200" cap="none" spc="-3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PAP </a:t>
            </a:r>
            <a:r>
              <a:rPr kumimoji="0" sz="1147" b="0" i="0" u="none" strike="noStrike" kern="1200" cap="none" spc="-247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therapy</a:t>
            </a:r>
            <a:r>
              <a:rPr kumimoji="0" sz="1147" b="0" i="0" u="none" strike="noStrike" kern="1200" cap="none" spc="-18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47" b="0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suspension</a:t>
            </a:r>
            <a:endParaRPr kumimoji="0" sz="114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796550" y="5780048"/>
            <a:ext cx="1438275" cy="109818"/>
          </a:xfrm>
          <a:custGeom>
            <a:avLst/>
            <a:gdLst/>
            <a:ahLst/>
            <a:cxnLst/>
            <a:rect l="l" t="t" r="r" b="b"/>
            <a:pathLst>
              <a:path w="1630045" h="124459">
                <a:moveTo>
                  <a:pt x="1608119" y="49382"/>
                </a:moveTo>
                <a:lnTo>
                  <a:pt x="1604686" y="49382"/>
                </a:lnTo>
                <a:lnTo>
                  <a:pt x="1604686" y="74805"/>
                </a:lnTo>
                <a:lnTo>
                  <a:pt x="1557710" y="74805"/>
                </a:lnTo>
                <a:lnTo>
                  <a:pt x="1510737" y="102229"/>
                </a:lnTo>
                <a:lnTo>
                  <a:pt x="1508691" y="110012"/>
                </a:lnTo>
                <a:lnTo>
                  <a:pt x="1515758" y="122140"/>
                </a:lnTo>
                <a:lnTo>
                  <a:pt x="1523536" y="124189"/>
                </a:lnTo>
                <a:lnTo>
                  <a:pt x="1608119" y="74805"/>
                </a:lnTo>
                <a:lnTo>
                  <a:pt x="1604686" y="74805"/>
                </a:lnTo>
                <a:lnTo>
                  <a:pt x="1608121" y="74804"/>
                </a:lnTo>
                <a:lnTo>
                  <a:pt x="1629891" y="62094"/>
                </a:lnTo>
                <a:lnTo>
                  <a:pt x="1608119" y="49382"/>
                </a:lnTo>
                <a:close/>
              </a:path>
              <a:path w="1630045" h="124459">
                <a:moveTo>
                  <a:pt x="1579482" y="62094"/>
                </a:moveTo>
                <a:lnTo>
                  <a:pt x="1557710" y="74805"/>
                </a:lnTo>
                <a:lnTo>
                  <a:pt x="1604686" y="74805"/>
                </a:lnTo>
                <a:lnTo>
                  <a:pt x="1604686" y="73073"/>
                </a:lnTo>
                <a:lnTo>
                  <a:pt x="1598287" y="73073"/>
                </a:lnTo>
                <a:lnTo>
                  <a:pt x="1579482" y="62094"/>
                </a:lnTo>
                <a:close/>
              </a:path>
              <a:path w="1630045" h="124459">
                <a:moveTo>
                  <a:pt x="1557710" y="49382"/>
                </a:moveTo>
                <a:lnTo>
                  <a:pt x="0" y="49382"/>
                </a:lnTo>
                <a:lnTo>
                  <a:pt x="0" y="74804"/>
                </a:lnTo>
                <a:lnTo>
                  <a:pt x="1557712" y="74804"/>
                </a:lnTo>
                <a:lnTo>
                  <a:pt x="1579482" y="62094"/>
                </a:lnTo>
                <a:lnTo>
                  <a:pt x="1557710" y="49382"/>
                </a:lnTo>
                <a:close/>
              </a:path>
              <a:path w="1630045" h="124459">
                <a:moveTo>
                  <a:pt x="1598287" y="51114"/>
                </a:moveTo>
                <a:lnTo>
                  <a:pt x="1579482" y="62094"/>
                </a:lnTo>
                <a:lnTo>
                  <a:pt x="1598287" y="73073"/>
                </a:lnTo>
                <a:lnTo>
                  <a:pt x="1598287" y="51114"/>
                </a:lnTo>
                <a:close/>
              </a:path>
              <a:path w="1630045" h="124459">
                <a:moveTo>
                  <a:pt x="1604686" y="51114"/>
                </a:moveTo>
                <a:lnTo>
                  <a:pt x="1598287" y="51114"/>
                </a:lnTo>
                <a:lnTo>
                  <a:pt x="1598287" y="73073"/>
                </a:lnTo>
                <a:lnTo>
                  <a:pt x="1604686" y="73073"/>
                </a:lnTo>
                <a:lnTo>
                  <a:pt x="1604686" y="51114"/>
                </a:lnTo>
                <a:close/>
              </a:path>
              <a:path w="1630045" h="124459">
                <a:moveTo>
                  <a:pt x="1523536" y="0"/>
                </a:moveTo>
                <a:lnTo>
                  <a:pt x="1515758" y="2047"/>
                </a:lnTo>
                <a:lnTo>
                  <a:pt x="1508691" y="14175"/>
                </a:lnTo>
                <a:lnTo>
                  <a:pt x="1510737" y="21958"/>
                </a:lnTo>
                <a:lnTo>
                  <a:pt x="1579482" y="62094"/>
                </a:lnTo>
                <a:lnTo>
                  <a:pt x="1598287" y="51114"/>
                </a:lnTo>
                <a:lnTo>
                  <a:pt x="1604686" y="51114"/>
                </a:lnTo>
                <a:lnTo>
                  <a:pt x="1604686" y="49382"/>
                </a:lnTo>
                <a:lnTo>
                  <a:pt x="1608119" y="49382"/>
                </a:lnTo>
                <a:lnTo>
                  <a:pt x="1523536" y="0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3454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>
            <a:extLst>
              <a:ext uri="{FF2B5EF4-FFF2-40B4-BE49-F238E27FC236}">
                <a16:creationId xmlns:a16="http://schemas.microsoft.com/office/drawing/2014/main" id="{D017F85B-E231-4069-80BE-744A4629511B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609600" y="1255185"/>
            <a:ext cx="10972800" cy="1468967"/>
          </a:xfrm>
        </p:spPr>
        <p:txBody>
          <a:bodyPr/>
          <a:lstStyle/>
          <a:p>
            <a:r>
              <a:rPr lang="en-US" altLang="en-US" cap="none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Philips recall</a:t>
            </a:r>
          </a:p>
        </p:txBody>
      </p:sp>
      <p:sp>
        <p:nvSpPr>
          <p:cNvPr id="19459" name="Sous-titre 2">
            <a:extLst>
              <a:ext uri="{FF2B5EF4-FFF2-40B4-BE49-F238E27FC236}">
                <a16:creationId xmlns:a16="http://schemas.microsoft.com/office/drawing/2014/main" id="{FF491CC6-70DD-450E-A749-6CCA941192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323" y="3155304"/>
            <a:ext cx="10972800" cy="1752600"/>
          </a:xfrm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point of view of patients</a:t>
            </a: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460" name="Espace réservé du texte 3">
            <a:extLst>
              <a:ext uri="{FF2B5EF4-FFF2-40B4-BE49-F238E27FC236}">
                <a16:creationId xmlns:a16="http://schemas.microsoft.com/office/drawing/2014/main" id="{5949C81A-F293-4A70-A4A6-38F1B6FA2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4293" y="3835902"/>
            <a:ext cx="10972800" cy="857140"/>
          </a:xfrm>
        </p:spPr>
        <p:txBody>
          <a:bodyPr>
            <a:normAutofit/>
          </a:bodyPr>
          <a:lstStyle/>
          <a:p>
            <a:r>
              <a:rPr lang="en-US" altLang="en-US"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Luca Roberti </a:t>
            </a:r>
          </a:p>
          <a:p>
            <a:r>
              <a:rPr lang="en-US" altLang="en-US" sz="1733"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Italian Sleep </a:t>
            </a:r>
            <a:r>
              <a:rPr lang="en-US" altLang="en-US" sz="1733" err="1"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Apnoea</a:t>
            </a:r>
            <a:r>
              <a:rPr lang="en-US" altLang="en-US" sz="1733"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 Patient Organization (Apnoici Italiani)</a:t>
            </a:r>
          </a:p>
          <a:p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  <a:cs typeface="Times" panose="02020603050405020304" pitchFamily="18" charset="0"/>
            </a:endParaRPr>
          </a:p>
        </p:txBody>
      </p:sp>
      <p:sp>
        <p:nvSpPr>
          <p:cNvPr id="19461" name="Espace réservé du texte 4">
            <a:extLst>
              <a:ext uri="{FF2B5EF4-FFF2-40B4-BE49-F238E27FC236}">
                <a16:creationId xmlns:a16="http://schemas.microsoft.com/office/drawing/2014/main" id="{633B2709-0F73-4184-95FC-987900FF91A4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577687" y="4790737"/>
            <a:ext cx="10972800" cy="1390585"/>
          </a:xfrm>
        </p:spPr>
        <p:txBody>
          <a:bodyPr>
            <a:noAutofit/>
          </a:bodyPr>
          <a:lstStyle/>
          <a:p>
            <a:r>
              <a:rPr lang="en-US" altLang="en-US"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behalf </a:t>
            </a:r>
          </a:p>
          <a:p>
            <a:r>
              <a:rPr lang="en-US" altLang="en-US"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             Sleep PAG</a:t>
            </a:r>
          </a:p>
          <a:p>
            <a:r>
              <a:rPr lang="en-US" altLang="en-US"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         </a:t>
            </a:r>
          </a:p>
          <a:p>
            <a:r>
              <a:rPr lang="en-US" altLang="en-US"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         Network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992BDEA-6BAD-4ACF-A798-AD44EAFDA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141" y="5699575"/>
            <a:ext cx="1154553" cy="46416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25BE3BC-9A97-469F-8A01-F6C2A5EFB6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3111" y="5088877"/>
            <a:ext cx="1717312" cy="39715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4FB6BBB8-94D5-4B6C-A11D-E9148914872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768351"/>
            <a:ext cx="10972800" cy="982133"/>
          </a:xfrm>
        </p:spPr>
        <p:txBody>
          <a:bodyPr/>
          <a:lstStyle/>
          <a:p>
            <a:r>
              <a:rPr lang="ca-ES" altLang="en-US" cap="none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Introduction</a:t>
            </a:r>
            <a:endParaRPr lang="en-GB" altLang="en-US" cap="none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A96C8-1F6B-46DB-8A6C-74D2D2C18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84852"/>
            <a:ext cx="10972800" cy="4413249"/>
          </a:xfrm>
        </p:spPr>
        <p:txBody>
          <a:bodyPr/>
          <a:lstStyle/>
          <a:p>
            <a:r>
              <a:rPr lang="it-IT" sz="2400" err="1"/>
              <a:t>Regarding</a:t>
            </a:r>
            <a:r>
              <a:rPr lang="it-IT" sz="2400"/>
              <a:t> the </a:t>
            </a:r>
            <a:r>
              <a:rPr lang="it-IT" sz="2400" err="1"/>
              <a:t>philips</a:t>
            </a:r>
            <a:r>
              <a:rPr lang="it-IT" sz="2400"/>
              <a:t> recall, </a:t>
            </a:r>
            <a:r>
              <a:rPr lang="it-IT" sz="2400" err="1"/>
              <a:t>patients</a:t>
            </a:r>
            <a:r>
              <a:rPr lang="it-IT" sz="2400"/>
              <a:t>, </a:t>
            </a:r>
            <a:r>
              <a:rPr lang="it-IT" sz="2400" err="1"/>
              <a:t>caregivers</a:t>
            </a:r>
            <a:r>
              <a:rPr lang="it-IT" sz="2400"/>
              <a:t> and patient </a:t>
            </a:r>
            <a:r>
              <a:rPr lang="it-IT" sz="2400" err="1"/>
              <a:t>associations</a:t>
            </a:r>
            <a:r>
              <a:rPr lang="it-IT" sz="2400"/>
              <a:t> are </a:t>
            </a:r>
            <a:r>
              <a:rPr lang="it-IT" sz="2400" err="1"/>
              <a:t>not</a:t>
            </a:r>
            <a:r>
              <a:rPr lang="it-IT" sz="2400"/>
              <a:t> happy with the </a:t>
            </a:r>
            <a:r>
              <a:rPr lang="it-IT" sz="2400" err="1"/>
              <a:t>lack</a:t>
            </a:r>
            <a:r>
              <a:rPr lang="it-IT" sz="2400"/>
              <a:t> of information from the </a:t>
            </a:r>
            <a:r>
              <a:rPr lang="it-IT" sz="2400" err="1"/>
              <a:t>manufacturer</a:t>
            </a:r>
            <a:r>
              <a:rPr lang="it-IT" sz="2400"/>
              <a:t>. </a:t>
            </a:r>
          </a:p>
          <a:p>
            <a:endParaRPr lang="it-IT"/>
          </a:p>
          <a:p>
            <a:r>
              <a:rPr lang="it-IT" sz="2400" err="1"/>
              <a:t>We</a:t>
            </a:r>
            <a:r>
              <a:rPr lang="it-IT" sz="2400"/>
              <a:t> are </a:t>
            </a:r>
            <a:r>
              <a:rPr lang="it-IT" sz="2400" err="1"/>
              <a:t>also</a:t>
            </a:r>
            <a:r>
              <a:rPr lang="it-IT" sz="2400"/>
              <a:t> </a:t>
            </a:r>
            <a:r>
              <a:rPr lang="it-IT" sz="2400" err="1"/>
              <a:t>not</a:t>
            </a:r>
            <a:r>
              <a:rPr lang="it-IT" sz="2400"/>
              <a:t> happy with </a:t>
            </a:r>
            <a:r>
              <a:rPr lang="it-IT" sz="2400" err="1"/>
              <a:t>having</a:t>
            </a:r>
            <a:r>
              <a:rPr lang="it-IT" sz="2400"/>
              <a:t> to </a:t>
            </a:r>
            <a:r>
              <a:rPr lang="it-IT" sz="2400" err="1"/>
              <a:t>provide</a:t>
            </a:r>
            <a:r>
              <a:rPr lang="it-IT" sz="2400"/>
              <a:t> the data </a:t>
            </a:r>
            <a:r>
              <a:rPr lang="it-IT" sz="2400" err="1"/>
              <a:t>directly</a:t>
            </a:r>
            <a:r>
              <a:rPr lang="it-IT" sz="2400"/>
              <a:t> to </a:t>
            </a:r>
            <a:r>
              <a:rPr lang="it-IT" sz="2400" err="1"/>
              <a:t>it</a:t>
            </a:r>
            <a:r>
              <a:rPr lang="it-IT" sz="2400"/>
              <a:t>, </a:t>
            </a:r>
            <a:r>
              <a:rPr lang="it-IT" sz="2400" err="1"/>
              <a:t>as</a:t>
            </a:r>
            <a:r>
              <a:rPr lang="it-IT" sz="2400"/>
              <a:t> </a:t>
            </a:r>
            <a:r>
              <a:rPr lang="it-IT" sz="2400" err="1"/>
              <a:t>our</a:t>
            </a:r>
            <a:r>
              <a:rPr lang="it-IT" sz="2400"/>
              <a:t> data </a:t>
            </a:r>
            <a:r>
              <a:rPr lang="it-IT" sz="2400" err="1"/>
              <a:t>is</a:t>
            </a:r>
            <a:r>
              <a:rPr lang="it-IT" sz="2400"/>
              <a:t> </a:t>
            </a:r>
            <a:r>
              <a:rPr lang="it-IT" sz="2400" err="1"/>
              <a:t>already</a:t>
            </a:r>
            <a:r>
              <a:rPr lang="it-IT" sz="2400"/>
              <a:t> in the possession of </a:t>
            </a:r>
            <a:r>
              <a:rPr lang="it-IT" sz="2400" err="1"/>
              <a:t>national</a:t>
            </a:r>
            <a:r>
              <a:rPr lang="it-IT" sz="2400"/>
              <a:t> health systems and </a:t>
            </a:r>
            <a:r>
              <a:rPr lang="it-IT" sz="2400" err="1"/>
              <a:t>homecare</a:t>
            </a:r>
            <a:r>
              <a:rPr lang="it-IT" sz="2400"/>
              <a:t> provider companies and </a:t>
            </a:r>
            <a:r>
              <a:rPr lang="it-IT" sz="2400" err="1"/>
              <a:t>sleep</a:t>
            </a:r>
            <a:r>
              <a:rPr lang="it-IT" sz="2400"/>
              <a:t> centers. </a:t>
            </a:r>
          </a:p>
          <a:p>
            <a:pPr marL="0" indent="0">
              <a:buNone/>
              <a:defRPr/>
            </a:pPr>
            <a:endParaRPr lang="ca-E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DA66D2-7BCE-8F4B-90C5-09B93397BC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ERS statement on Philips devices: clinicians’ and patients’ perspectives, and questions to be answered</a:t>
            </a:r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5EFC86D-8D46-BF4B-AE7A-EC27CB5B18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latin typeface="Avenir Book"/>
              </a:rPr>
              <a:t>ERS Webinar </a:t>
            </a:r>
            <a:r>
              <a:rPr lang="ang-Latn-001">
                <a:latin typeface="Avenir Book"/>
              </a:rPr>
              <a:t>1</a:t>
            </a:r>
            <a:r>
              <a:rPr lang="en-GB">
                <a:latin typeface="Avenir Book"/>
              </a:rPr>
              <a:t> </a:t>
            </a:r>
            <a:r>
              <a:rPr lang="ang-Latn-001">
                <a:latin typeface="Avenir Book"/>
              </a:rPr>
              <a:t>st</a:t>
            </a:r>
            <a:r>
              <a:rPr lang="en-GB">
                <a:latin typeface="Avenir Book"/>
              </a:rPr>
              <a:t> </a:t>
            </a:r>
            <a:r>
              <a:rPr lang="ang-Latn-001">
                <a:latin typeface="Avenir Book"/>
              </a:rPr>
              <a:t>July</a:t>
            </a:r>
            <a:r>
              <a:rPr lang="en-GB">
                <a:latin typeface="Avenir Book"/>
              </a:rPr>
              <a:t> 2021</a:t>
            </a:r>
            <a:endParaRPr lang="x-none">
              <a:latin typeface="Avenir Book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1549116"/>
      </p:ext>
    </p:extLst>
  </p:cSld>
  <p:clrMapOvr>
    <a:masterClrMapping/>
  </p:clrMapOvr>
  <p:transition spd="slow" advClick="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451A31A1-AF02-40D4-9266-C65E4FB5957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768351"/>
            <a:ext cx="10972800" cy="982133"/>
          </a:xfrm>
        </p:spPr>
        <p:txBody>
          <a:bodyPr/>
          <a:lstStyle/>
          <a:p>
            <a:r>
              <a:rPr lang="ca-ES" altLang="en-US" cap="none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Introduction</a:t>
            </a:r>
            <a:endParaRPr lang="en-GB" altLang="en-US" cap="none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EB7D2EB5-B4F1-4F10-B04C-354639BDB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88841"/>
            <a:ext cx="10972800" cy="4413249"/>
          </a:xfrm>
        </p:spPr>
        <p:txBody>
          <a:bodyPr/>
          <a:lstStyle/>
          <a:p>
            <a:r>
              <a:rPr lang="it-IT" sz="2400" err="1"/>
              <a:t>Moreover</a:t>
            </a:r>
            <a:r>
              <a:rPr lang="it-IT" sz="2400"/>
              <a:t>, from the information, </a:t>
            </a:r>
            <a:r>
              <a:rPr lang="it-IT" sz="2400" err="1"/>
              <a:t>it</a:t>
            </a:r>
            <a:r>
              <a:rPr lang="it-IT" sz="2400"/>
              <a:t> </a:t>
            </a:r>
            <a:r>
              <a:rPr lang="it-IT" sz="2400" err="1"/>
              <a:t>is</a:t>
            </a:r>
            <a:r>
              <a:rPr lang="it-IT" sz="2400"/>
              <a:t> </a:t>
            </a:r>
            <a:r>
              <a:rPr lang="it-IT" sz="2400" err="1"/>
              <a:t>said</a:t>
            </a:r>
            <a:r>
              <a:rPr lang="it-IT" sz="2400"/>
              <a:t> to </a:t>
            </a:r>
            <a:r>
              <a:rPr lang="it-IT" sz="2400" err="1"/>
              <a:t>refer</a:t>
            </a:r>
            <a:r>
              <a:rPr lang="it-IT" sz="2400"/>
              <a:t> to </a:t>
            </a:r>
            <a:r>
              <a:rPr lang="it-IT" sz="2400" err="1"/>
              <a:t>one's</a:t>
            </a:r>
            <a:r>
              <a:rPr lang="it-IT" sz="2400"/>
              <a:t> </a:t>
            </a:r>
            <a:r>
              <a:rPr lang="it-IT" sz="2400" err="1"/>
              <a:t>own</a:t>
            </a:r>
            <a:r>
              <a:rPr lang="it-IT" sz="2400"/>
              <a:t> </a:t>
            </a:r>
            <a:r>
              <a:rPr lang="it-IT" sz="2400" err="1"/>
              <a:t>clinician</a:t>
            </a:r>
            <a:r>
              <a:rPr lang="it-IT" sz="2400"/>
              <a:t> or </a:t>
            </a:r>
            <a:r>
              <a:rPr lang="it-IT" sz="2400" err="1"/>
              <a:t>sleep</a:t>
            </a:r>
            <a:r>
              <a:rPr lang="it-IT" sz="2400"/>
              <a:t> center, </a:t>
            </a:r>
            <a:r>
              <a:rPr lang="it-IT" sz="2400" err="1"/>
              <a:t>which</a:t>
            </a:r>
            <a:r>
              <a:rPr lang="it-IT" sz="2400"/>
              <a:t> </a:t>
            </a:r>
            <a:r>
              <a:rPr lang="it-IT" sz="2400" err="1"/>
              <a:t>is</a:t>
            </a:r>
            <a:r>
              <a:rPr lang="it-IT" sz="2400"/>
              <a:t> </a:t>
            </a:r>
            <a:r>
              <a:rPr lang="it-IT" sz="2400" err="1"/>
              <a:t>not</a:t>
            </a:r>
            <a:r>
              <a:rPr lang="it-IT" sz="2400"/>
              <a:t> </a:t>
            </a:r>
            <a:r>
              <a:rPr lang="it-IT" sz="2400" err="1"/>
              <a:t>adequately</a:t>
            </a:r>
            <a:r>
              <a:rPr lang="it-IT" sz="2400"/>
              <a:t> </a:t>
            </a:r>
            <a:r>
              <a:rPr lang="it-IT" sz="2400" err="1"/>
              <a:t>prepared</a:t>
            </a:r>
            <a:r>
              <a:rPr lang="it-IT" sz="2400"/>
              <a:t> and </a:t>
            </a:r>
            <a:r>
              <a:rPr lang="it-IT" sz="2400" err="1"/>
              <a:t>has</a:t>
            </a:r>
            <a:r>
              <a:rPr lang="it-IT" sz="2400"/>
              <a:t> resources to deal with </a:t>
            </a:r>
            <a:r>
              <a:rPr lang="it-IT" sz="2400" err="1"/>
              <a:t>this</a:t>
            </a:r>
            <a:r>
              <a:rPr lang="it-IT" sz="2400"/>
              <a:t> </a:t>
            </a:r>
            <a:r>
              <a:rPr lang="it-IT" sz="2400" err="1"/>
              <a:t>problem</a:t>
            </a:r>
            <a:r>
              <a:rPr lang="it-IT" sz="2400"/>
              <a:t> </a:t>
            </a:r>
            <a:r>
              <a:rPr lang="it-IT" sz="2400" err="1"/>
              <a:t>created</a:t>
            </a:r>
            <a:r>
              <a:rPr lang="it-IT" sz="2400"/>
              <a:t> by the </a:t>
            </a:r>
            <a:r>
              <a:rPr lang="it-IT" sz="2400" err="1"/>
              <a:t>manufacturer</a:t>
            </a:r>
            <a:r>
              <a:rPr lang="it-IT" sz="2400"/>
              <a:t>.</a:t>
            </a:r>
          </a:p>
          <a:p>
            <a:endParaRPr lang="it-IT" sz="2400"/>
          </a:p>
          <a:p>
            <a:r>
              <a:rPr lang="it-IT" sz="2400" err="1"/>
              <a:t>We</a:t>
            </a:r>
            <a:r>
              <a:rPr lang="it-IT" sz="2400"/>
              <a:t> do </a:t>
            </a:r>
            <a:r>
              <a:rPr lang="it-IT" sz="2400" err="1"/>
              <a:t>not</a:t>
            </a:r>
            <a:r>
              <a:rPr lang="it-IT" sz="2400"/>
              <a:t> know to date for </a:t>
            </a:r>
            <a:r>
              <a:rPr lang="it-IT" sz="2400" err="1"/>
              <a:t>each</a:t>
            </a:r>
            <a:r>
              <a:rPr lang="it-IT" sz="2400"/>
              <a:t> nation </a:t>
            </a:r>
            <a:r>
              <a:rPr lang="it-IT" sz="2400" err="1"/>
              <a:t>how</a:t>
            </a:r>
            <a:r>
              <a:rPr lang="it-IT" sz="2400"/>
              <a:t> </a:t>
            </a:r>
            <a:r>
              <a:rPr lang="it-IT" sz="2400" err="1"/>
              <a:t>many</a:t>
            </a:r>
            <a:r>
              <a:rPr lang="it-IT" sz="2400"/>
              <a:t> </a:t>
            </a:r>
            <a:r>
              <a:rPr lang="it-IT" sz="2400" err="1"/>
              <a:t>patients</a:t>
            </a:r>
            <a:r>
              <a:rPr lang="it-IT" sz="2400"/>
              <a:t>-devices are </a:t>
            </a:r>
            <a:r>
              <a:rPr lang="it-IT" sz="2400" err="1"/>
              <a:t>involved</a:t>
            </a:r>
            <a:r>
              <a:rPr lang="it-IT" sz="2400"/>
              <a:t>, the </a:t>
            </a:r>
            <a:r>
              <a:rPr lang="it-IT" sz="2400" err="1"/>
              <a:t>estimated</a:t>
            </a:r>
            <a:r>
              <a:rPr lang="it-IT" sz="2400"/>
              <a:t> </a:t>
            </a:r>
            <a:r>
              <a:rPr lang="it-IT" sz="2400" err="1"/>
              <a:t>times</a:t>
            </a:r>
            <a:r>
              <a:rPr lang="it-IT" sz="2400"/>
              <a:t> are </a:t>
            </a:r>
            <a:r>
              <a:rPr lang="it-IT" sz="2400" err="1"/>
              <a:t>too</a:t>
            </a:r>
            <a:r>
              <a:rPr lang="it-IT" sz="2400"/>
              <a:t> long 12 to 24 months, </a:t>
            </a:r>
            <a:r>
              <a:rPr lang="it-IT" sz="2400" err="1"/>
              <a:t>compared</a:t>
            </a:r>
            <a:r>
              <a:rPr lang="it-IT" sz="2400"/>
              <a:t> to the </a:t>
            </a:r>
            <a:r>
              <a:rPr lang="it-IT" sz="2400" err="1"/>
              <a:t>seriousness</a:t>
            </a:r>
            <a:r>
              <a:rPr lang="it-IT" sz="2400"/>
              <a:t> and risk for the health of </a:t>
            </a:r>
            <a:r>
              <a:rPr lang="it-IT" sz="2400" err="1"/>
              <a:t>pediatric</a:t>
            </a:r>
            <a:r>
              <a:rPr lang="it-IT" sz="2400"/>
              <a:t> or </a:t>
            </a:r>
            <a:r>
              <a:rPr lang="it-IT" sz="2400" err="1"/>
              <a:t>adult</a:t>
            </a:r>
            <a:r>
              <a:rPr lang="it-IT" sz="2400"/>
              <a:t> </a:t>
            </a:r>
            <a:r>
              <a:rPr lang="it-IT" sz="2400" err="1"/>
              <a:t>patients</a:t>
            </a:r>
            <a:r>
              <a:rPr lang="it-IT" sz="2400"/>
              <a:t>. </a:t>
            </a:r>
          </a:p>
          <a:p>
            <a:endParaRPr lang="en-GB" altLang="en-US" b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43E090CC-379E-4FF0-BBE3-A9699D108CF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768352"/>
            <a:ext cx="10972800" cy="831849"/>
          </a:xfrm>
        </p:spPr>
        <p:txBody>
          <a:bodyPr/>
          <a:lstStyle/>
          <a:p>
            <a:r>
              <a:rPr lang="en-GB" altLang="en-US" cap="none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Questions to </a:t>
            </a:r>
            <a:r>
              <a:rPr lang="en-GB" altLang="en-US" cap="none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Panelist</a:t>
            </a:r>
            <a:endParaRPr lang="en-GB" altLang="en-US" cap="none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41E80759-F808-4A51-A8CC-AE7DB62AD9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03600" y="2066572"/>
            <a:ext cx="5384800" cy="4563533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it-IT" sz="1733"/>
              <a:t>The </a:t>
            </a:r>
            <a:r>
              <a:rPr lang="it-IT" sz="1733" err="1"/>
              <a:t>Ers</a:t>
            </a:r>
            <a:r>
              <a:rPr lang="it-IT" sz="1733"/>
              <a:t> Statement </a:t>
            </a:r>
            <a:r>
              <a:rPr lang="it-IT" sz="1733" err="1"/>
              <a:t>proposes</a:t>
            </a:r>
            <a:r>
              <a:rPr lang="it-IT" sz="1733"/>
              <a:t> to use an anti-</a:t>
            </a:r>
            <a:r>
              <a:rPr lang="it-IT" sz="1733" err="1"/>
              <a:t>bacterial</a:t>
            </a:r>
            <a:r>
              <a:rPr lang="it-IT" sz="1733"/>
              <a:t> in-line filter to </a:t>
            </a:r>
            <a:r>
              <a:rPr lang="it-IT" sz="1733" err="1"/>
              <a:t>partially</a:t>
            </a:r>
            <a:r>
              <a:rPr lang="it-IT" sz="1733"/>
              <a:t> and </a:t>
            </a:r>
            <a:r>
              <a:rPr lang="it-IT" sz="1733" err="1"/>
              <a:t>temporarily</a:t>
            </a:r>
            <a:r>
              <a:rPr lang="it-IT" sz="1733"/>
              <a:t> solve the </a:t>
            </a:r>
            <a:r>
              <a:rPr lang="it-IT" sz="1733" err="1"/>
              <a:t>problem</a:t>
            </a:r>
            <a:r>
              <a:rPr lang="it-IT" sz="1733"/>
              <a:t>, can </a:t>
            </a:r>
            <a:r>
              <a:rPr lang="it-IT" sz="1733" err="1"/>
              <a:t>this</a:t>
            </a:r>
            <a:r>
              <a:rPr lang="it-IT" sz="1733"/>
              <a:t> filter be </a:t>
            </a:r>
            <a:r>
              <a:rPr lang="it-IT" sz="1733" err="1"/>
              <a:t>used</a:t>
            </a:r>
            <a:r>
              <a:rPr lang="it-IT" sz="1733"/>
              <a:t> with a </a:t>
            </a:r>
            <a:r>
              <a:rPr lang="it-IT" sz="1733" err="1"/>
              <a:t>humidifier</a:t>
            </a:r>
            <a:r>
              <a:rPr lang="it-IT" sz="1733"/>
              <a:t> or </a:t>
            </a:r>
            <a:r>
              <a:rPr lang="it-IT" sz="1733" err="1"/>
              <a:t>should</a:t>
            </a:r>
            <a:r>
              <a:rPr lang="it-IT" sz="1733"/>
              <a:t> the use of </a:t>
            </a:r>
            <a:r>
              <a:rPr lang="it-IT" sz="1733" err="1"/>
              <a:t>humidification</a:t>
            </a:r>
            <a:r>
              <a:rPr lang="it-IT" sz="1733"/>
              <a:t> be </a:t>
            </a:r>
            <a:r>
              <a:rPr lang="it-IT" sz="1733" err="1"/>
              <a:t>discontinued</a:t>
            </a:r>
            <a:r>
              <a:rPr lang="it-IT" sz="1733"/>
              <a:t>. </a:t>
            </a:r>
            <a:r>
              <a:rPr lang="it-IT" sz="1733" err="1"/>
              <a:t>Also</a:t>
            </a:r>
            <a:r>
              <a:rPr lang="it-IT" sz="1733"/>
              <a:t> </a:t>
            </a:r>
            <a:r>
              <a:rPr lang="it-IT" sz="1733" err="1"/>
              <a:t>according</a:t>
            </a:r>
            <a:r>
              <a:rPr lang="it-IT" sz="1733"/>
              <a:t> to the UK </a:t>
            </a:r>
            <a:r>
              <a:rPr lang="it-IT" sz="1733" err="1"/>
              <a:t>Medical</a:t>
            </a:r>
            <a:r>
              <a:rPr lang="it-IT" sz="1733"/>
              <a:t> &amp; Healthcare products Regulatory Agency (MHRA) </a:t>
            </a:r>
            <a:r>
              <a:rPr lang="it-IT" sz="1733" err="1"/>
              <a:t>alert</a:t>
            </a:r>
            <a:r>
              <a:rPr lang="it-IT" sz="1733"/>
              <a:t>, </a:t>
            </a:r>
            <a:r>
              <a:rPr lang="it-IT" sz="1733" err="1"/>
              <a:t>issued</a:t>
            </a:r>
            <a:r>
              <a:rPr lang="it-IT" sz="1733"/>
              <a:t> on 23 </a:t>
            </a:r>
            <a:r>
              <a:rPr lang="it-IT" sz="1733" err="1"/>
              <a:t>June</a:t>
            </a:r>
            <a:r>
              <a:rPr lang="it-IT" sz="1733"/>
              <a:t>, the use of in-line </a:t>
            </a:r>
            <a:r>
              <a:rPr lang="it-IT" sz="1733" err="1"/>
              <a:t>filters</a:t>
            </a:r>
            <a:r>
              <a:rPr lang="it-IT" sz="1733"/>
              <a:t> </a:t>
            </a:r>
            <a:r>
              <a:rPr lang="it-IT" sz="1733" err="1"/>
              <a:t>is</a:t>
            </a:r>
            <a:r>
              <a:rPr lang="it-IT" sz="1733"/>
              <a:t> </a:t>
            </a:r>
            <a:r>
              <a:rPr lang="it-IT" sz="1733" err="1"/>
              <a:t>not</a:t>
            </a:r>
            <a:r>
              <a:rPr lang="it-IT" sz="1733"/>
              <a:t> </a:t>
            </a:r>
            <a:r>
              <a:rPr lang="it-IT" sz="1733" err="1"/>
              <a:t>validated</a:t>
            </a:r>
            <a:r>
              <a:rPr lang="it-IT" sz="1733"/>
              <a:t> by Philips for </a:t>
            </a:r>
            <a:r>
              <a:rPr lang="it-IT" sz="1733" err="1"/>
              <a:t>their</a:t>
            </a:r>
            <a:r>
              <a:rPr lang="it-IT" sz="1733"/>
              <a:t> CPAP/</a:t>
            </a:r>
            <a:r>
              <a:rPr lang="it-IT" sz="1733" err="1"/>
              <a:t>BiPAP</a:t>
            </a:r>
            <a:r>
              <a:rPr lang="it-IT" sz="1733"/>
              <a:t> </a:t>
            </a:r>
            <a:r>
              <a:rPr lang="it-IT" sz="1733" err="1"/>
              <a:t>machines</a:t>
            </a:r>
            <a:r>
              <a:rPr lang="it-IT" sz="1733"/>
              <a:t> “and </a:t>
            </a:r>
            <a:r>
              <a:rPr lang="it-IT" sz="1733" err="1"/>
              <a:t>is</a:t>
            </a:r>
            <a:r>
              <a:rPr lang="it-IT" sz="1733"/>
              <a:t> </a:t>
            </a:r>
            <a:r>
              <a:rPr lang="it-IT" sz="1733" err="1"/>
              <a:t>considered</a:t>
            </a:r>
            <a:r>
              <a:rPr lang="it-IT" sz="1733"/>
              <a:t> an off-label use”, </a:t>
            </a:r>
            <a:r>
              <a:rPr lang="en-US" sz="1733"/>
              <a:t>moreover, </a:t>
            </a:r>
            <a:r>
              <a:rPr lang="it-IT" sz="1733"/>
              <a:t>do the benefits </a:t>
            </a:r>
            <a:r>
              <a:rPr lang="it-IT" sz="1733" err="1"/>
              <a:t>outweigh</a:t>
            </a:r>
            <a:r>
              <a:rPr lang="it-IT" sz="1733"/>
              <a:t> the risks?</a:t>
            </a:r>
          </a:p>
          <a:p>
            <a:endParaRPr lang="en-GB" altLang="en-US" b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43E090CC-379E-4FF0-BBE3-A9699D108CF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768352"/>
            <a:ext cx="10972800" cy="831849"/>
          </a:xfrm>
        </p:spPr>
        <p:txBody>
          <a:bodyPr/>
          <a:lstStyle/>
          <a:p>
            <a:r>
              <a:rPr lang="en-GB" altLang="en-US" cap="none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Questions to </a:t>
            </a:r>
            <a:r>
              <a:rPr lang="en-GB" altLang="en-US" cap="none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Panelist</a:t>
            </a:r>
            <a:endParaRPr lang="en-GB" altLang="en-US" cap="none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3556" name="Content Placeholder 3">
            <a:extLst>
              <a:ext uri="{FF2B5EF4-FFF2-40B4-BE49-F238E27FC236}">
                <a16:creationId xmlns:a16="http://schemas.microsoft.com/office/drawing/2014/main" id="{F175DE48-79CE-41A3-A3F3-A7526F7BF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03600" y="2084851"/>
            <a:ext cx="5384800" cy="4563533"/>
          </a:xfrm>
        </p:spPr>
        <p:txBody>
          <a:bodyPr/>
          <a:lstStyle/>
          <a:p>
            <a:pPr marL="0" indent="0">
              <a:buNone/>
            </a:pPr>
            <a:r>
              <a:rPr lang="it-IT" sz="1733"/>
              <a:t>2. With </a:t>
            </a:r>
            <a:r>
              <a:rPr lang="it-IT" sz="1733" err="1"/>
              <a:t>reference</a:t>
            </a:r>
            <a:r>
              <a:rPr lang="it-IT" sz="1733"/>
              <a:t> to </a:t>
            </a:r>
            <a:r>
              <a:rPr lang="it-IT" sz="1733" err="1"/>
              <a:t>pediatric</a:t>
            </a:r>
            <a:r>
              <a:rPr lang="it-IT" sz="1733"/>
              <a:t> </a:t>
            </a:r>
            <a:r>
              <a:rPr lang="it-IT" sz="1733" err="1"/>
              <a:t>patients</a:t>
            </a:r>
            <a:r>
              <a:rPr lang="it-IT" sz="1733"/>
              <a:t>, do </a:t>
            </a:r>
            <a:r>
              <a:rPr lang="it-IT" sz="1733" err="1"/>
              <a:t>you</a:t>
            </a:r>
            <a:r>
              <a:rPr lang="it-IT" sz="1733"/>
              <a:t> </a:t>
            </a:r>
          </a:p>
          <a:p>
            <a:pPr marL="0" indent="0">
              <a:buNone/>
            </a:pPr>
            <a:r>
              <a:rPr lang="it-IT" sz="1733"/>
              <a:t>     </a:t>
            </a:r>
            <a:r>
              <a:rPr lang="it-IT" sz="1733" err="1"/>
              <a:t>think</a:t>
            </a:r>
            <a:r>
              <a:rPr lang="it-IT" sz="1733"/>
              <a:t> </a:t>
            </a:r>
            <a:r>
              <a:rPr lang="it-IT" sz="1733" err="1"/>
              <a:t>it</a:t>
            </a:r>
            <a:r>
              <a:rPr lang="it-IT" sz="1733"/>
              <a:t> </a:t>
            </a:r>
            <a:r>
              <a:rPr lang="it-IT" sz="1733" err="1"/>
              <a:t>is</a:t>
            </a:r>
            <a:r>
              <a:rPr lang="it-IT" sz="1733"/>
              <a:t> a </a:t>
            </a:r>
            <a:r>
              <a:rPr lang="it-IT" sz="1733" err="1"/>
              <a:t>priority</a:t>
            </a:r>
            <a:r>
              <a:rPr lang="it-IT" sz="1733"/>
              <a:t> in an </a:t>
            </a:r>
            <a:r>
              <a:rPr lang="it-IT" sz="1733" err="1"/>
              <a:t>urgent</a:t>
            </a:r>
            <a:r>
              <a:rPr lang="it-IT" sz="1733"/>
              <a:t> replacement </a:t>
            </a:r>
          </a:p>
          <a:p>
            <a:pPr marL="0" indent="0">
              <a:buNone/>
            </a:pPr>
            <a:r>
              <a:rPr lang="it-IT" sz="1733"/>
              <a:t>     plan to </a:t>
            </a:r>
            <a:r>
              <a:rPr lang="it-IT" sz="1733" err="1"/>
              <a:t>give</a:t>
            </a:r>
            <a:r>
              <a:rPr lang="it-IT" sz="1733"/>
              <a:t> </a:t>
            </a:r>
            <a:r>
              <a:rPr lang="it-IT" sz="1733" err="1"/>
              <a:t>priority</a:t>
            </a:r>
            <a:r>
              <a:rPr lang="it-IT" sz="1733"/>
              <a:t> to </a:t>
            </a:r>
            <a:r>
              <a:rPr lang="it-IT" sz="1733" err="1"/>
              <a:t>children</a:t>
            </a:r>
            <a:r>
              <a:rPr lang="it-IT" sz="1733"/>
              <a:t>. Do </a:t>
            </a:r>
            <a:r>
              <a:rPr lang="it-IT" sz="1733" err="1"/>
              <a:t>you</a:t>
            </a:r>
            <a:r>
              <a:rPr lang="it-IT" sz="1733"/>
              <a:t> </a:t>
            </a:r>
            <a:r>
              <a:rPr lang="it-IT" sz="1733" err="1"/>
              <a:t>think</a:t>
            </a:r>
            <a:r>
              <a:rPr lang="it-IT" sz="1733"/>
              <a:t> </a:t>
            </a:r>
          </a:p>
          <a:p>
            <a:pPr marL="0" indent="0">
              <a:buNone/>
            </a:pPr>
            <a:r>
              <a:rPr lang="it-IT" sz="1733"/>
              <a:t>     </a:t>
            </a:r>
            <a:r>
              <a:rPr lang="it-IT" sz="1733" err="1"/>
              <a:t>it</a:t>
            </a:r>
            <a:r>
              <a:rPr lang="it-IT" sz="1733"/>
              <a:t> </a:t>
            </a:r>
            <a:r>
              <a:rPr lang="it-IT" sz="1733" err="1"/>
              <a:t>is</a:t>
            </a:r>
            <a:r>
              <a:rPr lang="it-IT" sz="1733"/>
              <a:t> correct </a:t>
            </a:r>
            <a:r>
              <a:rPr lang="it-IT" sz="1733" err="1"/>
              <a:t>that</a:t>
            </a:r>
            <a:r>
              <a:rPr lang="it-IT" sz="1733"/>
              <a:t> in the </a:t>
            </a:r>
            <a:r>
              <a:rPr lang="it-IT" sz="1733" err="1"/>
              <a:t>absence</a:t>
            </a:r>
            <a:r>
              <a:rPr lang="it-IT" sz="1733"/>
              <a:t> of an </a:t>
            </a:r>
          </a:p>
          <a:p>
            <a:pPr marL="0" indent="0">
              <a:buNone/>
            </a:pPr>
            <a:r>
              <a:rPr lang="it-IT" sz="1733"/>
              <a:t>     </a:t>
            </a:r>
            <a:r>
              <a:rPr lang="it-IT" sz="1733" err="1"/>
              <a:t>adequate</a:t>
            </a:r>
            <a:r>
              <a:rPr lang="it-IT" sz="1733"/>
              <a:t> </a:t>
            </a:r>
            <a:r>
              <a:rPr lang="it-IT" sz="1733" err="1"/>
              <a:t>number</a:t>
            </a:r>
            <a:r>
              <a:rPr lang="it-IT" sz="1733"/>
              <a:t> of devices for </a:t>
            </a:r>
            <a:r>
              <a:rPr lang="it-IT" sz="1733" err="1"/>
              <a:t>adults</a:t>
            </a:r>
            <a:r>
              <a:rPr lang="it-IT" sz="1733"/>
              <a:t>, a </a:t>
            </a:r>
            <a:r>
              <a:rPr lang="it-IT" sz="1733" err="1"/>
              <a:t>sort</a:t>
            </a:r>
            <a:r>
              <a:rPr lang="it-IT" sz="1733"/>
              <a:t> </a:t>
            </a:r>
          </a:p>
          <a:p>
            <a:pPr marL="0" indent="0">
              <a:buNone/>
            </a:pPr>
            <a:r>
              <a:rPr lang="it-IT" sz="1733"/>
              <a:t>     of </a:t>
            </a:r>
            <a:r>
              <a:rPr lang="it-IT" sz="1733" err="1"/>
              <a:t>prioritization</a:t>
            </a:r>
            <a:r>
              <a:rPr lang="it-IT" sz="1733"/>
              <a:t> </a:t>
            </a:r>
            <a:r>
              <a:rPr lang="it-IT" sz="1733" err="1"/>
              <a:t>should</a:t>
            </a:r>
            <a:r>
              <a:rPr lang="it-IT" sz="1733"/>
              <a:t> be </a:t>
            </a:r>
            <a:r>
              <a:rPr lang="it-IT" sz="1733" err="1"/>
              <a:t>organized</a:t>
            </a:r>
            <a:r>
              <a:rPr lang="it-IT" sz="1733"/>
              <a:t>, for </a:t>
            </a:r>
          </a:p>
          <a:p>
            <a:pPr marL="0" indent="0">
              <a:buNone/>
            </a:pPr>
            <a:r>
              <a:rPr lang="it-IT" sz="1733"/>
              <a:t>     </a:t>
            </a:r>
            <a:r>
              <a:rPr lang="it-IT" sz="1733" err="1"/>
              <a:t>example</a:t>
            </a:r>
            <a:r>
              <a:rPr lang="it-IT" sz="1733"/>
              <a:t> for first </a:t>
            </a:r>
            <a:r>
              <a:rPr lang="it-IT" sz="1733" err="1"/>
              <a:t>patients</a:t>
            </a:r>
            <a:r>
              <a:rPr lang="it-IT" sz="1733"/>
              <a:t> with </a:t>
            </a:r>
            <a:r>
              <a:rPr lang="it-IT" sz="1733" err="1"/>
              <a:t>overlap</a:t>
            </a:r>
            <a:r>
              <a:rPr lang="it-IT" sz="1733"/>
              <a:t> </a:t>
            </a:r>
          </a:p>
          <a:p>
            <a:pPr marL="0" indent="0">
              <a:buNone/>
            </a:pPr>
            <a:r>
              <a:rPr lang="it-IT" sz="1733"/>
              <a:t>     </a:t>
            </a:r>
            <a:r>
              <a:rPr lang="it-IT" sz="1733" err="1"/>
              <a:t>comorbidities</a:t>
            </a:r>
            <a:r>
              <a:rPr lang="it-IT" sz="1733"/>
              <a:t> </a:t>
            </a:r>
            <a:r>
              <a:rPr lang="it-IT" sz="1733" err="1"/>
              <a:t>such</a:t>
            </a:r>
            <a:r>
              <a:rPr lang="it-IT" sz="1733"/>
              <a:t> </a:t>
            </a:r>
            <a:r>
              <a:rPr lang="it-IT" sz="1733" err="1"/>
              <a:t>as</a:t>
            </a:r>
            <a:r>
              <a:rPr lang="it-IT" sz="1733"/>
              <a:t> </a:t>
            </a:r>
            <a:r>
              <a:rPr lang="it-IT" sz="1733" err="1"/>
              <a:t>Copd</a:t>
            </a:r>
            <a:r>
              <a:rPr lang="it-IT" sz="1733"/>
              <a:t>, </a:t>
            </a:r>
            <a:r>
              <a:rPr lang="it-IT" sz="1733" err="1"/>
              <a:t>Asthma</a:t>
            </a:r>
            <a:r>
              <a:rPr lang="it-IT" sz="1733"/>
              <a:t>, </a:t>
            </a:r>
          </a:p>
          <a:p>
            <a:pPr marL="0" indent="0">
              <a:buNone/>
            </a:pPr>
            <a:r>
              <a:rPr lang="it-IT" sz="1733"/>
              <a:t>     </a:t>
            </a:r>
            <a:r>
              <a:rPr lang="it-IT" sz="1733" err="1"/>
              <a:t>Sarcoidosis</a:t>
            </a:r>
            <a:r>
              <a:rPr lang="it-IT" sz="1733"/>
              <a:t>, </a:t>
            </a:r>
            <a:r>
              <a:rPr lang="it-IT" sz="1733" err="1"/>
              <a:t>Diabetes</a:t>
            </a:r>
            <a:r>
              <a:rPr lang="it-IT" sz="1733"/>
              <a:t>, </a:t>
            </a:r>
            <a:r>
              <a:rPr lang="it-IT" sz="1733" err="1"/>
              <a:t>Hypertension</a:t>
            </a:r>
            <a:r>
              <a:rPr lang="it-IT" sz="1733"/>
              <a:t>, and </a:t>
            </a:r>
          </a:p>
          <a:p>
            <a:pPr marL="0" indent="0">
              <a:buNone/>
            </a:pPr>
            <a:r>
              <a:rPr lang="it-IT" sz="1733"/>
              <a:t>     </a:t>
            </a:r>
            <a:r>
              <a:rPr lang="it-IT" sz="1733" err="1"/>
              <a:t>cardiac</a:t>
            </a:r>
            <a:r>
              <a:rPr lang="it-IT" sz="1733"/>
              <a:t> and </a:t>
            </a:r>
            <a:r>
              <a:rPr lang="it-IT" sz="1733" err="1"/>
              <a:t>neurological</a:t>
            </a:r>
            <a:r>
              <a:rPr lang="it-IT" sz="1733"/>
              <a:t> </a:t>
            </a:r>
            <a:r>
              <a:rPr lang="it-IT" sz="1733" err="1"/>
              <a:t>problems</a:t>
            </a:r>
            <a:r>
              <a:rPr lang="it-IT" sz="1733"/>
              <a:t>?</a:t>
            </a:r>
          </a:p>
          <a:p>
            <a:endParaRPr lang="en-GB" altLang="en-US" b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354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43E090CC-379E-4FF0-BBE3-A9699D108CF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768352"/>
            <a:ext cx="10972800" cy="831849"/>
          </a:xfrm>
        </p:spPr>
        <p:txBody>
          <a:bodyPr/>
          <a:lstStyle/>
          <a:p>
            <a:r>
              <a:rPr lang="en-GB" altLang="en-US" cap="none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Questions to </a:t>
            </a:r>
            <a:r>
              <a:rPr lang="en-GB" altLang="en-US" cap="none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Panelist</a:t>
            </a:r>
            <a:endParaRPr lang="en-GB" altLang="en-US" cap="none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41E80759-F808-4A51-A8CC-AE7DB62AD9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63533"/>
          </a:xfrm>
        </p:spPr>
        <p:txBody>
          <a:bodyPr/>
          <a:lstStyle/>
          <a:p>
            <a:pPr marL="0" indent="0">
              <a:buNone/>
            </a:pPr>
            <a:endParaRPr lang="it-IT" sz="2133"/>
          </a:p>
          <a:p>
            <a:pPr marL="0" indent="0">
              <a:buNone/>
            </a:pPr>
            <a:endParaRPr lang="it-IT" sz="2400"/>
          </a:p>
          <a:p>
            <a:endParaRPr lang="en-GB" altLang="en-US" b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9A6A0B6-FB9A-407F-A498-C4A2060A309B}"/>
              </a:ext>
            </a:extLst>
          </p:cNvPr>
          <p:cNvSpPr txBox="1">
            <a:spLocks/>
          </p:cNvSpPr>
          <p:nvPr/>
        </p:nvSpPr>
        <p:spPr bwMode="auto">
          <a:xfrm>
            <a:off x="3887755" y="2274942"/>
            <a:ext cx="5384800" cy="456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1" kern="1200">
                <a:solidFill>
                  <a:srgbClr val="005291"/>
                </a:solidFill>
                <a:latin typeface="Arial"/>
                <a:ea typeface="ＭＳ Ｐゴシック" pitchFamily="-65" charset="-128"/>
                <a:cs typeface="Arial Bold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Times"/>
                <a:ea typeface="Times" pitchFamily="-65" charset="0"/>
                <a:cs typeface="Time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"/>
                <a:ea typeface="Times" pitchFamily="-65" charset="0"/>
                <a:cs typeface="Time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Times"/>
                <a:ea typeface="Times" pitchFamily="-65" charset="0"/>
                <a:cs typeface="Time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Times"/>
                <a:ea typeface="Times" pitchFamily="-65" charset="0"/>
                <a:cs typeface="Time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09585">
              <a:buNone/>
            </a:pPr>
            <a:r>
              <a:rPr lang="it-IT" sz="2133"/>
              <a:t>3. </a:t>
            </a:r>
            <a:r>
              <a:rPr lang="it-IT" sz="2133" err="1"/>
              <a:t>Did</a:t>
            </a:r>
            <a:r>
              <a:rPr lang="it-IT" sz="2133"/>
              <a:t> </a:t>
            </a:r>
            <a:r>
              <a:rPr lang="it-IT" sz="2133" err="1"/>
              <a:t>they</a:t>
            </a:r>
            <a:r>
              <a:rPr lang="it-IT" sz="2133"/>
              <a:t> </a:t>
            </a:r>
            <a:r>
              <a:rPr lang="it-IT" sz="2133" err="1"/>
              <a:t>become</a:t>
            </a:r>
            <a:r>
              <a:rPr lang="it-IT" sz="2133"/>
              <a:t> </a:t>
            </a:r>
            <a:r>
              <a:rPr lang="it-IT" sz="2133" err="1"/>
              <a:t>aware</a:t>
            </a:r>
            <a:r>
              <a:rPr lang="it-IT" sz="2133"/>
              <a:t> of the </a:t>
            </a:r>
            <a:r>
              <a:rPr lang="it-IT" sz="2133" err="1"/>
              <a:t>problem</a:t>
            </a:r>
            <a:r>
              <a:rPr lang="it-IT" sz="2133"/>
              <a:t> following reports from </a:t>
            </a:r>
            <a:r>
              <a:rPr lang="it-IT" sz="2133" err="1"/>
              <a:t>patients</a:t>
            </a:r>
            <a:r>
              <a:rPr lang="it-IT" sz="2133"/>
              <a:t> or </a:t>
            </a:r>
            <a:r>
              <a:rPr lang="it-IT" sz="2133" err="1"/>
              <a:t>sleep</a:t>
            </a:r>
            <a:r>
              <a:rPr lang="it-IT" sz="2133"/>
              <a:t> clinics or </a:t>
            </a:r>
            <a:r>
              <a:rPr lang="it-IT" sz="2133" err="1"/>
              <a:t>had</a:t>
            </a:r>
            <a:r>
              <a:rPr lang="it-IT" sz="2133"/>
              <a:t> </a:t>
            </a:r>
            <a:r>
              <a:rPr lang="it-IT" sz="2133" err="1"/>
              <a:t>their</a:t>
            </a:r>
            <a:r>
              <a:rPr lang="it-IT" sz="2133"/>
              <a:t> </a:t>
            </a:r>
            <a:r>
              <a:rPr lang="it-IT" sz="2133" err="1"/>
              <a:t>own</a:t>
            </a:r>
            <a:r>
              <a:rPr lang="it-IT" sz="2133"/>
              <a:t> </a:t>
            </a:r>
            <a:r>
              <a:rPr lang="it-IT" sz="2133" err="1"/>
              <a:t>internal</a:t>
            </a:r>
            <a:r>
              <a:rPr lang="it-IT" sz="2133"/>
              <a:t> </a:t>
            </a:r>
            <a:r>
              <a:rPr lang="it-IT" sz="2133" err="1"/>
              <a:t>procedures</a:t>
            </a:r>
            <a:r>
              <a:rPr lang="it-IT" sz="2133"/>
              <a:t> </a:t>
            </a:r>
            <a:r>
              <a:rPr lang="it-IT" sz="2133" err="1"/>
              <a:t>already</a:t>
            </a:r>
            <a:r>
              <a:rPr lang="it-IT" sz="2133"/>
              <a:t> </a:t>
            </a:r>
            <a:r>
              <a:rPr lang="it-IT" sz="2133" err="1"/>
              <a:t>identified</a:t>
            </a:r>
            <a:r>
              <a:rPr lang="it-IT" sz="2133"/>
              <a:t> a </a:t>
            </a:r>
            <a:r>
              <a:rPr lang="it-IT" sz="2133" err="1"/>
              <a:t>possible</a:t>
            </a:r>
            <a:r>
              <a:rPr lang="it-IT" sz="2133"/>
              <a:t> </a:t>
            </a:r>
            <a:r>
              <a:rPr lang="it-IT" sz="2133" err="1"/>
              <a:t>problem</a:t>
            </a:r>
            <a:r>
              <a:rPr lang="it-IT" sz="2133"/>
              <a:t>?</a:t>
            </a:r>
          </a:p>
          <a:p>
            <a:pPr marL="0" indent="0" defTabSz="609585">
              <a:buNone/>
            </a:pPr>
            <a:endParaRPr lang="it-IT" sz="2133"/>
          </a:p>
          <a:p>
            <a:pPr marL="0" indent="0" defTabSz="609585">
              <a:buNone/>
            </a:pPr>
            <a:endParaRPr lang="it-IT" sz="2400"/>
          </a:p>
          <a:p>
            <a:pPr marL="457189" indent="-457189" defTabSz="609585"/>
            <a:endParaRPr lang="en-GB" altLang="en-US" sz="2667" b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053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43E090CC-379E-4FF0-BBE3-A9699D108CF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768352"/>
            <a:ext cx="10972800" cy="831849"/>
          </a:xfrm>
        </p:spPr>
        <p:txBody>
          <a:bodyPr/>
          <a:lstStyle/>
          <a:p>
            <a:r>
              <a:rPr lang="en-GB" altLang="en-US" cap="none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Key Message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41E80759-F808-4A51-A8CC-AE7DB62AD9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63533"/>
          </a:xfrm>
        </p:spPr>
        <p:txBody>
          <a:bodyPr/>
          <a:lstStyle/>
          <a:p>
            <a:pPr marL="0" indent="0">
              <a:buNone/>
            </a:pPr>
            <a:endParaRPr lang="it-IT" sz="2133"/>
          </a:p>
          <a:p>
            <a:pPr marL="0" indent="0">
              <a:buNone/>
            </a:pPr>
            <a:endParaRPr lang="it-IT" sz="2400"/>
          </a:p>
          <a:p>
            <a:endParaRPr lang="en-GB" altLang="en-US" b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9A6A0B6-FB9A-407F-A498-C4A2060A309B}"/>
              </a:ext>
            </a:extLst>
          </p:cNvPr>
          <p:cNvSpPr txBox="1">
            <a:spLocks/>
          </p:cNvSpPr>
          <p:nvPr/>
        </p:nvSpPr>
        <p:spPr bwMode="auto">
          <a:xfrm>
            <a:off x="3791744" y="2394246"/>
            <a:ext cx="5384800" cy="456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1" kern="1200">
                <a:solidFill>
                  <a:srgbClr val="005291"/>
                </a:solidFill>
                <a:latin typeface="Arial"/>
                <a:ea typeface="ＭＳ Ｐゴシック" pitchFamily="-65" charset="-128"/>
                <a:cs typeface="Arial Bold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Times"/>
                <a:ea typeface="Times" pitchFamily="-65" charset="0"/>
                <a:cs typeface="Time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"/>
                <a:ea typeface="Times" pitchFamily="-65" charset="0"/>
                <a:cs typeface="Time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Times"/>
                <a:ea typeface="Times" pitchFamily="-65" charset="0"/>
                <a:cs typeface="Time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Times"/>
                <a:ea typeface="Times" pitchFamily="-65" charset="0"/>
                <a:cs typeface="Time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09585">
              <a:buNone/>
            </a:pPr>
            <a:r>
              <a:rPr lang="en-US" sz="2133"/>
              <a:t>From our point of view, patients must continue to carry out the therapy with all the necessary precautions relying on their own specialist and sleep center. </a:t>
            </a:r>
          </a:p>
          <a:p>
            <a:pPr marL="0" indent="0" defTabSz="609585">
              <a:buNone/>
            </a:pPr>
            <a:endParaRPr lang="en-US" sz="2133"/>
          </a:p>
          <a:p>
            <a:pPr marL="0" indent="0" defTabSz="609585">
              <a:buNone/>
            </a:pPr>
            <a:endParaRPr lang="it-IT" sz="2400"/>
          </a:p>
          <a:p>
            <a:pPr marL="457189" indent="-457189" defTabSz="609585"/>
            <a:endParaRPr lang="en-GB" altLang="en-US" sz="2667" b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644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3CFFDEA5-C78E-4C74-BF1B-1BAE6C72109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31371" y="2564904"/>
            <a:ext cx="10972800" cy="2400267"/>
          </a:xfrm>
        </p:spPr>
        <p:txBody>
          <a:bodyPr>
            <a:normAutofit/>
          </a:bodyPr>
          <a:lstStyle/>
          <a:p>
            <a:r>
              <a:rPr lang="ca-ES" altLang="en-US" cap="none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Thank You!</a:t>
            </a:r>
            <a:br>
              <a:rPr lang="ca-ES" altLang="en-US" cap="none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br>
              <a:rPr lang="ca-ES" altLang="en-US" cap="none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GB" altLang="en-US" cap="none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51953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113005" y="1421027"/>
            <a:ext cx="7957752" cy="3839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de-DE" b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</a:t>
            </a:r>
            <a:r>
              <a:rPr lang="de-DE" b="1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de-DE" b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b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b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discussed</a:t>
            </a:r>
            <a:endParaRPr lang="de-DE" b="1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5738" indent="-185738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de-DE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5738" indent="-185738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de-DE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5738" indent="-18573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b="1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de-DE" b="1" err="1">
                <a:latin typeface="Arial" panose="020B0604020202020204" pitchFamily="34" charset="0"/>
                <a:cs typeface="Arial" panose="020B0604020202020204" pitchFamily="34" charset="0"/>
              </a:rPr>
              <a:t>panelists</a:t>
            </a:r>
            <a: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err="1">
                <a:latin typeface="Arial" panose="020B0604020202020204" pitchFamily="34" charset="0"/>
                <a:cs typeface="Arial" panose="020B0604020202020204" pitchFamily="34" charset="0"/>
              </a:rPr>
              <a:t>estimate</a:t>
            </a:r>
            <a: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err="1">
                <a:latin typeface="Arial" panose="020B0604020202020204" pitchFamily="34" charset="0"/>
                <a:cs typeface="Arial" panose="020B0604020202020204" pitchFamily="34" charset="0"/>
              </a:rPr>
              <a:t>risks</a:t>
            </a:r>
            <a: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185738" indent="-18573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b="1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de-DE" b="1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err="1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err="1">
                <a:latin typeface="Arial" panose="020B0604020202020204" pitchFamily="34" charset="0"/>
                <a:cs typeface="Arial" panose="020B0604020202020204" pitchFamily="34" charset="0"/>
              </a:rPr>
              <a:t>decisions</a:t>
            </a:r>
            <a: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185738" indent="-18573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de-DE" b="1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err="1"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  <a: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err="1"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  <a:t> and high </a:t>
            </a:r>
            <a:r>
              <a:rPr lang="de-DE" b="1" err="1">
                <a:latin typeface="Arial" panose="020B0604020202020204" pitchFamily="34" charset="0"/>
                <a:cs typeface="Arial" panose="020B0604020202020204" pitchFamily="34" charset="0"/>
              </a:rPr>
              <a:t>risks</a:t>
            </a:r>
            <a: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185738" indent="-18573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b="1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err="1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err="1">
                <a:latin typeface="Arial" panose="020B0604020202020204" pitchFamily="34" charset="0"/>
                <a:cs typeface="Arial" panose="020B0604020202020204" pitchFamily="34" charset="0"/>
              </a:rPr>
              <a:t>priorisation</a:t>
            </a:r>
            <a: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err="1">
                <a:latin typeface="Arial" panose="020B0604020202020204" pitchFamily="34" charset="0"/>
                <a:cs typeface="Arial" panose="020B0604020202020204" pitchFamily="34" charset="0"/>
              </a:rPr>
              <a:t>exchange</a:t>
            </a:r>
            <a: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err="1">
                <a:latin typeface="Arial" panose="020B0604020202020204" pitchFamily="34" charset="0"/>
                <a:cs typeface="Arial" panose="020B0604020202020204" pitchFamily="34" charset="0"/>
              </a:rPr>
              <a:t>repair</a:t>
            </a:r>
            <a: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de-DE" b="1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err="1">
                <a:latin typeface="Arial" panose="020B0604020202020204" pitchFamily="34" charset="0"/>
                <a:cs typeface="Arial" panose="020B0604020202020204" pitchFamily="34" charset="0"/>
              </a:rPr>
              <a:t>devices</a:t>
            </a:r>
            <a: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185738" indent="-18573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  <a:t>Who </a:t>
            </a:r>
            <a:r>
              <a:rPr lang="de-DE" b="1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err="1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  <a:t> alternative </a:t>
            </a:r>
            <a:r>
              <a:rPr lang="de-DE" b="1" err="1">
                <a:latin typeface="Arial" panose="020B0604020202020204" pitchFamily="34" charset="0"/>
                <a:cs typeface="Arial" panose="020B0604020202020204" pitchFamily="34" charset="0"/>
              </a:rPr>
              <a:t>treatments</a:t>
            </a:r>
            <a: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185738" indent="-18573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b="1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  <a:t> rationale of </a:t>
            </a:r>
            <a:r>
              <a:rPr lang="de-DE" b="1" err="1">
                <a:latin typeface="Arial" panose="020B0604020202020204" pitchFamily="34" charset="0"/>
                <a:cs typeface="Arial" panose="020B0604020202020204" pitchFamily="34" charset="0"/>
              </a:rPr>
              <a:t>filter</a:t>
            </a:r>
            <a: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err="1">
                <a:latin typeface="Arial" panose="020B0604020202020204" pitchFamily="34" charset="0"/>
                <a:cs typeface="Arial" panose="020B0604020202020204" pitchFamily="34" charset="0"/>
              </a:rPr>
              <a:t>usage</a:t>
            </a:r>
            <a: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185738" indent="-18573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b="1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err="1">
                <a:latin typeface="Arial" panose="020B0604020202020204" pitchFamily="34" charset="0"/>
                <a:cs typeface="Arial" panose="020B0604020202020204" pitchFamily="34" charset="0"/>
              </a:rPr>
              <a:t>monitor</a:t>
            </a:r>
            <a: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err="1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185738" indent="-18573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b="1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  <a:t> open </a:t>
            </a:r>
            <a:r>
              <a:rPr lang="de-DE" b="1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185738" indent="-185738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de-DE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357353" y="193465"/>
            <a:ext cx="11508826" cy="400110"/>
          </a:xfrm>
          <a:prstGeom prst="rect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ts val="300"/>
              </a:spcBef>
              <a:spcAft>
                <a:spcPct val="0"/>
              </a:spcAft>
              <a:buNone/>
              <a:defRPr/>
            </a:pPr>
            <a:r>
              <a:rPr lang="en-US" altLang="de-DE" sz="2000" b="1">
                <a:solidFill>
                  <a:srgbClr val="FFFFFF"/>
                </a:solidFill>
                <a:cs typeface="Arial" pitchFamily="34" charset="0"/>
              </a:rPr>
              <a:t>What do we know and what can we recommend regarding the Philips recall notice?</a:t>
            </a:r>
            <a:endParaRPr lang="de-DE" altLang="de-DE" sz="2000" b="1">
              <a:solidFill>
                <a:srgbClr val="FFFFFF"/>
              </a:solidFill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64913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3826E88A-20E8-1949-B89C-7EE81C1118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1158805"/>
          </a:xfrm>
        </p:spPr>
        <p:txBody>
          <a:bodyPr anchor="ctr"/>
          <a:lstStyle/>
          <a:p>
            <a:r>
              <a:rPr lang="en-GB"/>
              <a:t>We would like to thank the participants of this webinar for their contributions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8942409"/>
      </p:ext>
    </p:extLst>
  </p:cSld>
  <p:clrMapOvr>
    <a:masterClrMapping/>
  </p:clrMapOvr>
  <p:transition spd="slow" advClick="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B0C92-4C47-D94B-B022-B0528504CC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534160"/>
            <a:ext cx="11506200" cy="394387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000">
                <a:solidFill>
                  <a:srgbClr val="BD1D3D"/>
                </a:solidFill>
              </a:rPr>
              <a:t>ERS statement on Philips devices: clinicians’ and patients’ perspectives, and questions to be answered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BA6C69-9BDA-4F96-96B8-ECA4320E9056}"/>
              </a:ext>
            </a:extLst>
          </p:cNvPr>
          <p:cNvSpPr txBox="1"/>
          <p:nvPr/>
        </p:nvSpPr>
        <p:spPr>
          <a:xfrm>
            <a:off x="315689" y="-27384"/>
            <a:ext cx="39561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54">
              <a:defRPr/>
            </a:pPr>
            <a:r>
              <a:rPr lang="en-GB" i="1">
                <a:solidFill>
                  <a:srgbClr val="BD1D3D"/>
                </a:solidFill>
                <a:latin typeface="Calibri" panose="020F0502020204030204"/>
                <a:ea typeface="ＭＳ Ｐゴシック" panose="020B0600070205080204" pitchFamily="34" charset="-128"/>
              </a:rPr>
              <a:t>ERS Webinar </a:t>
            </a:r>
            <a:r>
              <a:rPr lang="ang-Latn-001" i="1">
                <a:solidFill>
                  <a:srgbClr val="BD1D3D"/>
                </a:solidFill>
                <a:latin typeface="Calibri" panose="020F0502020204030204"/>
                <a:ea typeface="ＭＳ Ｐゴシック" panose="020B0600070205080204" pitchFamily="34" charset="-128"/>
              </a:rPr>
              <a:t>1 st July </a:t>
            </a:r>
            <a:r>
              <a:rPr lang="en-GB" i="1">
                <a:solidFill>
                  <a:srgbClr val="BD1D3D"/>
                </a:solidFill>
                <a:latin typeface="Calibri" panose="020F0502020204030204"/>
                <a:ea typeface="ＭＳ Ｐゴシック" panose="020B0600070205080204" pitchFamily="34" charset="-128"/>
              </a:rPr>
              <a:t>2021</a:t>
            </a:r>
            <a:endParaRPr lang="x-none" i="1">
              <a:solidFill>
                <a:srgbClr val="BD1D3D"/>
              </a:solidFill>
              <a:latin typeface="Calibri" panose="020F0502020204030204"/>
              <a:ea typeface="ＭＳ Ｐゴシック" panose="020B0600070205080204" pitchFamily="34" charset="-128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EBE9C93-D28D-4F59-ADF7-8DD5711A85F3}"/>
              </a:ext>
            </a:extLst>
          </p:cNvPr>
          <p:cNvSpPr txBox="1">
            <a:spLocks/>
          </p:cNvSpPr>
          <p:nvPr/>
        </p:nvSpPr>
        <p:spPr>
          <a:xfrm>
            <a:off x="2408902" y="3918948"/>
            <a:ext cx="9851923" cy="2103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rgbClr val="BD1D3D"/>
              </a:buClr>
              <a:buFont typeface="Arial" panose="020B0604020202020204" pitchFamily="34" charset="0"/>
              <a:buNone/>
              <a:defRPr sz="1800" b="0" kern="1200" spc="1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D1D3D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B0038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B0038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B0038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4">
              <a:lnSpc>
                <a:spcPct val="100000"/>
              </a:lnSpc>
              <a:defRPr/>
            </a:pPr>
            <a:r>
              <a:rPr lang="ang-Latn-001" sz="1300" b="1" spc="151">
                <a:solidFill>
                  <a:prstClr val="white"/>
                </a:solidFill>
                <a:latin typeface="Calibri" panose="020F0502020204030204"/>
              </a:rPr>
              <a:t>Programme:</a:t>
            </a:r>
            <a:br>
              <a:rPr lang="ang-Latn-001" sz="1300" spc="151">
                <a:solidFill>
                  <a:prstClr val="white"/>
                </a:solidFill>
                <a:latin typeface="Calibri" panose="020F0502020204030204"/>
              </a:rPr>
            </a:br>
            <a:r>
              <a:rPr lang="ang-Latn-001" sz="1300" spc="151">
                <a:solidFill>
                  <a:prstClr val="white"/>
                </a:solidFill>
                <a:latin typeface="Calibri" panose="020F0502020204030204"/>
              </a:rPr>
              <a:t>1- </a:t>
            </a:r>
            <a:r>
              <a:rPr lang="en-US" sz="1300" spc="151">
                <a:solidFill>
                  <a:prstClr val="white"/>
                </a:solidFill>
                <a:latin typeface="Calibri" panose="020F0502020204030204"/>
              </a:rPr>
              <a:t>Introduction from the </a:t>
            </a:r>
            <a:r>
              <a:rPr lang="ang-Latn-001" sz="1300" spc="151">
                <a:solidFill>
                  <a:prstClr val="white"/>
                </a:solidFill>
                <a:latin typeface="Calibri" panose="020F0502020204030204"/>
              </a:rPr>
              <a:t>Chairs</a:t>
            </a:r>
            <a:r>
              <a:rPr lang="en-US" sz="1300" spc="151">
                <a:solidFill>
                  <a:prstClr val="white"/>
                </a:solidFill>
                <a:latin typeface="Calibri" panose="020F0502020204030204"/>
              </a:rPr>
              <a:t> – 2 minutes</a:t>
            </a:r>
            <a:br>
              <a:rPr lang="ang-Latn-001" sz="1300" spc="151">
                <a:solidFill>
                  <a:prstClr val="white"/>
                </a:solidFill>
                <a:latin typeface="Calibri" panose="020F0502020204030204"/>
              </a:rPr>
            </a:br>
            <a:r>
              <a:rPr lang="ang-Latn-001" sz="1300" spc="151">
                <a:solidFill>
                  <a:prstClr val="white"/>
                </a:solidFill>
                <a:latin typeface="Calibri" panose="020F0502020204030204"/>
              </a:rPr>
              <a:t>2- </a:t>
            </a:r>
            <a:r>
              <a:rPr lang="en-US" sz="1300" spc="151">
                <a:solidFill>
                  <a:prstClr val="white"/>
                </a:solidFill>
                <a:latin typeface="Calibri" panose="020F0502020204030204"/>
              </a:rPr>
              <a:t>What do we know and what can we recommend regarding the Philips recall notice?</a:t>
            </a:r>
            <a:r>
              <a:rPr lang="ang-Latn-001" sz="1300" spc="151">
                <a:solidFill>
                  <a:prstClr val="white"/>
                </a:solidFill>
                <a:latin typeface="Calibri" panose="020F0502020204030204"/>
              </a:rPr>
              <a:t> W. Randerath- 10</a:t>
            </a:r>
            <a:r>
              <a:rPr lang="en-US" sz="1300" spc="151">
                <a:solidFill>
                  <a:prstClr val="white"/>
                </a:solidFill>
                <a:latin typeface="Calibri" panose="020F0502020204030204"/>
              </a:rPr>
              <a:t> minutes</a:t>
            </a:r>
            <a:br>
              <a:rPr lang="ang-Latn-001" sz="1300" spc="151">
                <a:solidFill>
                  <a:prstClr val="white"/>
                </a:solidFill>
                <a:latin typeface="Calibri" panose="020F0502020204030204"/>
              </a:rPr>
            </a:br>
            <a:r>
              <a:rPr lang="ang-Latn-001" sz="1300" spc="151">
                <a:solidFill>
                  <a:prstClr val="white"/>
                </a:solidFill>
                <a:latin typeface="Calibri" panose="020F0502020204030204"/>
              </a:rPr>
              <a:t>3- </a:t>
            </a:r>
            <a:r>
              <a:rPr lang="en-US" sz="1300" spc="151">
                <a:solidFill>
                  <a:prstClr val="white"/>
                </a:solidFill>
                <a:latin typeface="Calibri" panose="020F0502020204030204"/>
              </a:rPr>
              <a:t>The Foam issue in HMV patients</a:t>
            </a:r>
            <a:r>
              <a:rPr lang="ang-Latn-001" sz="1300" spc="151">
                <a:solidFill>
                  <a:prstClr val="white"/>
                </a:solidFill>
                <a:latin typeface="Calibri" panose="020F0502020204030204"/>
              </a:rPr>
              <a:t>. M. Duiverman and </a:t>
            </a:r>
            <a:r>
              <a:rPr lang="fr-CH" sz="1300" spc="151">
                <a:solidFill>
                  <a:prstClr val="white"/>
                </a:solidFill>
                <a:latin typeface="Calibri" panose="020F0502020204030204"/>
              </a:rPr>
              <a:t>João Carlos </a:t>
            </a:r>
            <a:r>
              <a:rPr lang="fr-CH" sz="1300" spc="151" err="1">
                <a:solidFill>
                  <a:prstClr val="white"/>
                </a:solidFill>
                <a:latin typeface="Calibri" panose="020F0502020204030204"/>
              </a:rPr>
              <a:t>Winck</a:t>
            </a:r>
            <a:r>
              <a:rPr lang="ang-Latn-001" sz="1300" spc="151">
                <a:solidFill>
                  <a:prstClr val="white"/>
                </a:solidFill>
                <a:latin typeface="Calibri" panose="020F0502020204030204"/>
              </a:rPr>
              <a:t> – 10 minutes  </a:t>
            </a:r>
            <a:br>
              <a:rPr lang="ang-Latn-001" sz="1300" spc="151">
                <a:solidFill>
                  <a:prstClr val="white"/>
                </a:solidFill>
                <a:latin typeface="Calibri" panose="020F0502020204030204"/>
              </a:rPr>
            </a:br>
            <a:r>
              <a:rPr lang="ang-Latn-001" sz="1300" spc="151">
                <a:solidFill>
                  <a:prstClr val="white"/>
                </a:solidFill>
                <a:latin typeface="Calibri" panose="020F0502020204030204"/>
              </a:rPr>
              <a:t>4- </a:t>
            </a:r>
            <a:r>
              <a:rPr lang="en-US" sz="1300" spc="151">
                <a:solidFill>
                  <a:prstClr val="white"/>
                </a:solidFill>
                <a:latin typeface="Calibri" panose="020F0502020204030204"/>
              </a:rPr>
              <a:t>Recommendations for providers of children prescribed  recalled Philips Respironics devices</a:t>
            </a:r>
            <a:r>
              <a:rPr lang="ang-Latn-001" sz="1300" spc="151">
                <a:solidFill>
                  <a:prstClr val="white"/>
                </a:solidFill>
                <a:latin typeface="Calibri" panose="020F0502020204030204"/>
              </a:rPr>
              <a:t>.</a:t>
            </a:r>
            <a:br>
              <a:rPr lang="ang-Latn-001" sz="1300" spc="151">
                <a:solidFill>
                  <a:prstClr val="white"/>
                </a:solidFill>
                <a:latin typeface="Calibri" panose="020F0502020204030204"/>
              </a:rPr>
            </a:br>
            <a:r>
              <a:rPr lang="ang-Latn-001" sz="1300" spc="151">
                <a:solidFill>
                  <a:prstClr val="white"/>
                </a:solidFill>
                <a:latin typeface="Calibri" panose="020F0502020204030204"/>
              </a:rPr>
              <a:t>    R. Ersu- 6 minutes</a:t>
            </a:r>
            <a:br>
              <a:rPr lang="ang-Latn-001" sz="1300" spc="151">
                <a:solidFill>
                  <a:prstClr val="white"/>
                </a:solidFill>
                <a:latin typeface="Calibri" panose="020F0502020204030204"/>
              </a:rPr>
            </a:br>
            <a:r>
              <a:rPr lang="ang-Latn-001" sz="1300" spc="151">
                <a:solidFill>
                  <a:prstClr val="white"/>
                </a:solidFill>
                <a:latin typeface="Calibri" panose="020F0502020204030204"/>
              </a:rPr>
              <a:t>5- </a:t>
            </a:r>
            <a:r>
              <a:rPr lang="en-US" sz="1300" spc="151">
                <a:solidFill>
                  <a:prstClr val="white"/>
                </a:solidFill>
                <a:latin typeface="Calibri" panose="020F0502020204030204"/>
              </a:rPr>
              <a:t>The point of view of patients</a:t>
            </a:r>
            <a:r>
              <a:rPr lang="ang-Latn-001" sz="1300" spc="151">
                <a:solidFill>
                  <a:prstClr val="white"/>
                </a:solidFill>
                <a:latin typeface="Calibri" panose="020F0502020204030204"/>
              </a:rPr>
              <a:t>. L. </a:t>
            </a:r>
            <a:r>
              <a:rPr lang="fr-CH" sz="1300" spc="151">
                <a:solidFill>
                  <a:prstClr val="white"/>
                </a:solidFill>
                <a:latin typeface="Calibri" panose="020F0502020204030204"/>
              </a:rPr>
              <a:t>R</a:t>
            </a:r>
            <a:r>
              <a:rPr lang="ang-Latn-001" sz="1300" spc="151">
                <a:solidFill>
                  <a:prstClr val="white"/>
                </a:solidFill>
                <a:latin typeface="Calibri" panose="020F0502020204030204"/>
              </a:rPr>
              <a:t>oberti - 5</a:t>
            </a:r>
            <a:r>
              <a:rPr lang="en-US" sz="1300" spc="151">
                <a:solidFill>
                  <a:prstClr val="white"/>
                </a:solidFill>
                <a:latin typeface="Calibri" panose="020F0502020204030204"/>
              </a:rPr>
              <a:t> minutes</a:t>
            </a:r>
            <a:br>
              <a:rPr lang="ang-Latn-001" sz="1300" spc="151">
                <a:solidFill>
                  <a:prstClr val="white"/>
                </a:solidFill>
                <a:latin typeface="Calibri" panose="020F0502020204030204"/>
              </a:rPr>
            </a:br>
            <a:r>
              <a:rPr lang="ang-Latn-001" sz="1300" spc="151">
                <a:solidFill>
                  <a:prstClr val="white"/>
                </a:solidFill>
                <a:latin typeface="Calibri" panose="020F0502020204030204"/>
              </a:rPr>
              <a:t>5- Panel discussion. 12</a:t>
            </a:r>
            <a:r>
              <a:rPr lang="en-US" sz="1300" spc="151">
                <a:solidFill>
                  <a:prstClr val="white"/>
                </a:solidFill>
                <a:latin typeface="Calibri" panose="020F0502020204030204"/>
              </a:rPr>
              <a:t> minute</a:t>
            </a:r>
            <a:r>
              <a:rPr lang="ang-Latn-001" sz="1300" spc="151">
                <a:solidFill>
                  <a:prstClr val="white"/>
                </a:solidFill>
                <a:latin typeface="Calibri" panose="020F0502020204030204"/>
              </a:rPr>
              <a:t>s</a:t>
            </a:r>
            <a:br>
              <a:rPr lang="ang-Latn-001" sz="1300" spc="151">
                <a:solidFill>
                  <a:prstClr val="white"/>
                </a:solidFill>
                <a:latin typeface="Calibri" panose="020F0502020204030204"/>
              </a:rPr>
            </a:br>
            <a:r>
              <a:rPr lang="ang-Latn-001" sz="1300" spc="151">
                <a:solidFill>
                  <a:prstClr val="white"/>
                </a:solidFill>
                <a:latin typeface="Calibri" panose="020F0502020204030204"/>
              </a:rPr>
              <a:t>6- Q&amp;A – 15 minutes</a:t>
            </a:r>
            <a:br>
              <a:rPr lang="x-none" sz="1300" i="1" spc="151">
                <a:solidFill>
                  <a:prstClr val="white"/>
                </a:solidFill>
                <a:latin typeface="Calibri" panose="020F0502020204030204"/>
              </a:rPr>
            </a:br>
            <a:endParaRPr lang="ang-Latn-001" sz="1300" i="1" spc="151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3B6322-87EC-4CE8-AFBA-93F89A2DC2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245" y="1486669"/>
            <a:ext cx="10507818" cy="1590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7644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1556792"/>
            <a:ext cx="1655762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003" name="Picture 9" descr="Krankenhaus bethani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09" y="1085866"/>
            <a:ext cx="4849335" cy="252004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004" name="AutoShape 4" descr="data:image/png;base64,iVBORw0KGgoAAAANSUhEUgAAAOEAAADhCAMAAAAJbSJIAAAAeFBMVEX///9DeaU8daM/d6Q2cqEycKArbZ4na52ovdE3c6H7/P33+fvy9fiOqsTu8vaEo7/c5Oy3yNjk6vDP2uXT3efBz92bs8rG0+Ckus96nLtVhKyww9Vzl7hljrJdia8faJtNf6mWr8hskrUQY5iAoL12mroAXZUAV5KwenmdAAAgAElEQVR4nO19h7ajOhIgoACYnDGYaLv3//9wq0oSwfa9HV6/mdlzVnOmny82oJIqJ1nW/x//fAR5WWV9W9fLskRRBP8udev1WZPG/+2p/eORN+21m4dHVLd9n2VZpQd87AHk5NbZQ9SXwX97nn808iwax6Qvw5/8LkizZZjXuvnZD/+nRt7fxqjKf+OOoPRu3SP7fwJrg+oxLsVlvxCWVV8n13XsZuZzgcO37W5cr0ndV+lh6+Ls0UXFf37KvzPCfr1WG1UFZZ907v1+F+M1WpC3ZIYM+96ro8fgw5fueKTE3Btu1eXz0//r45INybYDaZ+w+3Rn17bJv5tw3ngPG3/46FN9KcjWtfp3p/pHo3g+G/0x759ymsT1l5nkJc0SZ5qm1dNQXrLxkX5/z394BO3Y650qFgbQPbLf4TM0wiay4c5Er1O8dP3fnOI/Gun1qhe8SGDzxvbr5Q9XV7RfPynObrCVVw1kNUb/E8y1GBaFjGkkpmnIvpVrK7BRtzldurxA0TzcSSYlfc6vt/86sjadR/8N+nmauv4MXj44jxObubi2bTvJ8VLrSvsVigp2clZoH0ZD+dcn/Ruj0bSSJ67Ll1fSCwSz/fF05Q3CBq4w/vbg0LMnN6IHBtH4X9vHclT7VwxAfB/4e8YBHnnaggdcksefRg78RnzapgI2cqUvgmT9bb71N0Y+1PTfananI2svNpnYI4Q8O92VuLI+/t2+rMIRzePInUZ6Wnx7/Oe18+RK7wT43CPHi5mQs6a92GXAV8ycP6NawB3GV/NXLyQ/8qGglRrGVNP7f2xkHU24APiW0+qugHV80X8UrhQGsOb/PH5sk7/e5h/6tmAV5udWPMGSTGfe6olJ0WE2/wfJMR6JweTDK3yWhayEbdwlKK0GLV8we4u0TEMlBPolTsu8ihIcjwOJFeIdrQFGOd0Q6sv18e+A8z7aFcEKkml6vElkG5nl7XDhKnwHhi8BddlE69FMsATp5NBwD8ZEiRCK5uWR1mWZJtrn0n777t8YcUe8sJfuJy7eTI4/Ha8/kFni1iDSRnAfbOM8hVYq1HVxNJc4sx37wzvD6+TTW6Pbh2//8vBW5CN55zoHpp8uvcHWMjrLxQcjQNhgxcEP4Dq8A1B5EFs2e4cwH+XwWVFL54m+Se1/WQG4DEQl9TRFh6vlBKbtF+z8ioBwpM02B2BqX8DKlF4G+MzYK4TH0Tri+A6rdyei/mv0+fd/Z5QdrmM+u2e+NsNUueHm7ZmtX+m72bE9DrAEEoCCq/XsjWJY2RuEG5vpXZuJk+gM1/uIr6+6f8+lU5O+1U7T2TxQ2qZmdK2Up0UGCH2Y6MWSMlUqDDLLXnRWRXzpDGHnGpVuICQ+vz+TLq5AOP9bro4BKS8Y3PlVh+K4T2q9e5c54qh4PgFCwi7HgblJoklAA7fDayM7Q9hxX+iVwv3FX55GONxvyAYetfUvjLhDwAoxvdNBNvlCKTKVy7rkBOKN2QyhKXHjSQulTRxRU0OcPUI4ikdvaxB7+I6/v8qbHCSQbH375h+PskMQ6ukjZ0gXxVgL1xYgMfgBRICQ9E7mBqDG4b4Q8hVyAM3POUG4cpCTFefq5mRyP4GRM2I4afe3FdVsoDlMo3pwkH6SvSms+wyTEPbOBhFCAYuDV2ALeQcSD9lpN+JSHCF8cLSrKm7r9Qm/MPBv9yt++0Yr/2zUT/gntpVqEbtCTh8oIUYhLi0S5puyiVgKsjBNYit0bblYl5tgM0DX92csjQTRHZpc4h07L423CULvThs4/03J+MBVzYWrcLEXwBDekTVg3CeaA0hs39X8dpWcuVadBQgDp0llUgIGBEuRT7aY9IPaO7edp1om4S6vDy8nuWN+ITluYPf3fI4rvrBwucaLdSh6F5b1xQ8686TnAlGr57yPJiUXx6Lo+o5Auq+aduIZeU8t5kzkvUL3/p6W0qdPfI7rNxQJJtHtfwE24W3D3/LGjfi6arKNoCVuWvlSnghl9UH1HH7gx3yagfAkSW9Eb8uWsDgeghx7tPA1/g1c82KF9HczAVdRwiG714C+8hXErDpizWW8I3Tr3zEaR8S3furMlpUCeeMKmth8+FUN7CVAXzewzGsLAHCbkJpUZWFEd+RybsyjVOKupPij0rXxWakXWOUcE6+S3zgdcTzv+IP1J7/6dQC9afco5S4TWSOG2eG7wYbGK9k94mmN6FlCW2+ClRhLlJJqIrHto7gQ2kCYXdRy4KYUCFcGiMeJNeGX6P/wP85m5y7RPfo7IBKA9TQcLjWuzTng3dXZnUrVbDsyRC4SWSPOHNUXEu2ATUwSAaZSmRO2MysPiAsrhLGAsWN8AhRJYOMmRGjYQ/bJirIerju0Gsr6jrznHyPqWmsAiwXsdcGIPDLXETbMaJabAp5a4RMEhSWABdSEQJJLpERUlm90V+lqAFHqE8rbdWhlACHQIxHpnQXAUyvECH/YNbZkM6lrEDSRMPanRyAOrz6B3xvXRQMI3HoBCLXDukgKjJ44O3ujTVkTi6RWEzfXp+gvLbwcdL0oxW/zHUBbk3AZr1YFDyTZMA8WYVx8idZbFB88VwLEDY1KgjAKdmdVTyCO/8TwXxINICgcAGFxd4grwrgkKOfU8jVouuOEfFz3HF/Y3vHvEjB0XBbC8MC3j8NRGplbr8Ai0RaLiayyFuXmHb/K9bIBCki9kiA+YyuX/oaYHt30D0R/j9jREpOZEwxBBw9hk8SD5XSkrcTRA/XHDDSp5V4itxR2al3IBbrCCgxcaSgDO0GoHXK2LwHCDjavm1EGCA7s6uLiKtrog9oxMExT6+rzCyjIct6utnckAPtPAzgFggZiAj8LR2FNK5mDz1umSF1ImQNamdXDuv4AiG/o4XV7K0fdccrQCiIWS57f00DQgMSE2sMcRE0AdrLNXM9KE7Q74CVcdEb7zO5Tf2GucIptb3EsKBcD+8/U8HzGB0/KLBIGJdEARHGt39y65IMhBxMAmShAQF7jMjwJQpQdubvt3baXsB8gUxBCO8xx1p1yWgGIOOGVbA9mtD9rdZAGRv/F4EjuDVp2fwLgBfldMTG1PDEIA/UuT9piw/xVaP9oNuBqZ9JskGflmWUjhBQvnA1conLMRwe3eUYIuyuKhqvZZsDNoiqE9vGIQQfvJAif0GfTi7K4TvDi9E98cMjmcykMil9GX1s1EWgrCkNzm1adIJTwT2wAhI0oLM4FQoiO0lYYHjpYmflMeFqRVoDqdy/2m9P4LpiyvFBDUOs5OvNlZnqdY2c0NNqhLpX9vuRHXQPw/uBxenIdYLCFCocVWoIThMg8u52bgJDvST/D+M0OOTL6w6/gIWhujI/T6qBzNeJMezIUaVroQ+Yb+waFYot2BP4M/z5+l6GiBLCGSeks4UIKxiIdMswK9RbP0BZBmJx2gS76BOHF7AVth5Xm5Q4vLHxWKN31xGtBlogdQlt7NuK2c4z6Hf+YNwsrnxDff9PoD5F0I2WmXSLXV8oLcBm2MeZIHoCxwP4LjgDCrLIMFxxuRJB8H2frRFY6WCNjjs/JXA5I7sEzq5ebK48fVsb2xxfqO5luFTLUcLR+Z+CCNFrbHjkTtrJdG8lMMOmxT4kppTVy7PMsA40CgJa+1z5tifpWfs9Lf0y8AnRPhFiP860280NBfrptV+3vnKQR0kjzOw64BTmw5Grfn/KW+prCc99RVuHzIN8UhCdCokktEaEzWhnkL76kZEdoW73GBTHRxexVXDrLdY95KJi1fLrkH2AdfdjT30jBSQmvtX+hZAt6uBxOwjecJWoyt+OMFISvWwhgkYNVcRYZp4oVpGSdV21OC2I28fVWwMvu5ZFMKBDD+7T5M8IxUk8NXaTlX5eK5GNw6eWxIxSzvkomVxaiW+K8gxrCy+sW2lptUYwFVOYZTUWwMNA/3xmYJNFTId7uReKuz7qsYgbBxDeKi7hx/DdIiumvBhhxXVJ0RJjVJbwEaa6ER2A0lxOEzfskbaLZRG0EXwJXwuoUEZjTbA+6kW77vv82e+pEgDcQH4sxJlppu8ZCTTB2vPyayECt0LJdo5ZJhykFuJJSsZTlBRiK+b7OhiDEX29qTllNYpqfT3Z/XrKjpDmxFDMwFJC/4oU8UVoEaLXbv+RZ/zU8VYLC6AhhDQ8SA8KrU8761/fSLJt3CB0UNtssQUkrqr51UQhaMTMwodms1LMXYJCfjK/Xxe4GDkfuzLuJZaV3D/OyfgHAlhjefLgSD4LJp/HcNe7bbPDH6TuWEgPdrpNheRliJm4w+dCASIT4alqZ628Q2tzI4x7WXfnxDD1FiKfJzz3hIWIi+YhAd86qgu4AbZtNOtXsHUCMYH/aBobTMVKbIbMrpt6ymYMIEmsNHENvHxgNXf9A20wZSh3ntnI4opqrp+7j1H8u9zHtoVUhwH4SQkjSQRupQ6CXd0BwLKP/6bIT2YaHIAktP2AOABmbgLJjbUfxtf4AIFy/LR/YswpkoQRSPApIZnOtNujiyX7mtikXjEs49Dl2UA9R1L1MKhIyvHM9AuUz4Gz7NcYubsTqmIv4F17Qofbyo69uPr8KNW7QEGacTgLMZvftrxgC+tkm4vc3w4Jx11NOgj9UXGb5wDF/aainYAmJ/7DmuRvW5/Knj0IEE76Nhq/Pu2NCFnrjf8JscI9L1yzD1Yc/bxVSpLrQfMKbXxqgwq3MdUFZkjkIFgbji617GcxxXhEEhVf6YCMyeZLxzaBF/XJHyv82zE9OJyMKrVpyvsy9FXIlZzCd8o9BpHmCMTFY/i8/xZH2NVqSQYjTctAEgZaM63/lhtkIQOH4+g2AGAjK5K779ExwNqTAGhQR/jmAevielbYfmdKnIbecwPRxwh7yFkvNbPLR2fLMenT3fScx8IfMPe5yxsh2IjeI95HnfTveUfGjAvvFvUcNJrcPjyIneOcquxxzIzb2YgO2BV87bTx0l0hlOxeRtqHR80T7/mYe/cIk1+QFRF590EE/30uSr9xTy3bvB+Popwwwk9Xj3JF1c5tUMiEYw4CG0ZebiCvBVRQlvzu+rVhq+kNh+4uCoUiDfUuavNJetoMp+6sAckKl9WDLb1+NoLxTCljEOZOUXDuzSf1onr/ZRKTC3sjPWThMzASj0vyyFz9Digo4+55vgLWcSsZkN/82BbtKhQLlXa1zNd6MigvqTuqiJANxz3SeGzek2OAmfkWJ+BtH6kVLM1ggR9h9q3bwlY/C9iyc8cBavt4UhjHAWAI9zb8LoEmxwphMs9R1GoJeq00uf7XSAX1AleuouG0cOdxoNkiJ8WdDscmQkR5zBKpOMF977V7JB7WnER2i8Wf+A8KYUVb+AnZw/a4o/GRTdQCoIUPkPqaXPjF2inIZdai/eFQgFSYgODa/Z4Xs9PbR8aZkoWaksbqhAX1sxg9vpprtxlZGsTaO0vt1I3ljZSMpo+6k8vVeAHw3G86DXk8ZqVZSwRR8hItQgT3RTcZ9rbtcaumA3NwzNdDvn37ySqULPlH9ML26QmPrwGg1b+92TGU9MANkcPxuiN5wVZIbEZhwV3+yjsX3nNmJ0mt9u0cePqFeIuB8OyL5nZVOROSoRwufyRPz9O75Z1MYM5pXpc5kE+j/pwTL9N1mEh5gcQXmIgYS4rctYYBnhgt/IFU3eF+zw/D7AjTZ2Mpr3Mwc4wL4oF4rC+RepbhHx20+Kr2g0j6MC2qn2XuuzWVF57FyU+QYoeZyrKxYewnWt+n4o1q3FPnt4n6Yrh9YebUkz3V8IzoG2tWbA/E4AEGstkut6tYUbfJ42hP5AvQ9QherwAxuDnuqKVaC3xWI0fTRxEBRsZiiq8mz4gSUUiknnWPwOgWwYeJonpSgbT9inHPr72ubVVX/fAGGJVW5GU+fIURVPxZrVfcUIrcCqrfQUUipIGS4KbNyO6ejsCl+gRuEfrd3gYEwC2UXAqT4deA5XFc/vG8hs3rXl+MSDSL/gMI0/NHof6+MGEVS+B0hOsQpLvacXG+au2NET2O2hlA5pjIMAg7SEc5GjeP8wYjKIxQvigMlgukUxJayKj5QoWgw0ZJWL3a/4vx8y2IKXx6AbsZv99BRGk2OVntovMah4ckGQkaCrGpBv5LHJLcKnfzzC4RLirHG2Kw4Ewt9Vheu75wCdDiufVOor3yEURR5aVWk056tEoY4Un+pKfjSviU21apQRnCmViqcH8Z7ZQgSKTG+c1t09JOg0mCikGlfcgsxpdCkBRV3KYAGb02jYIjfttCJLBfeEyFPRknJ7U9qGW/ywgpyK8zP8oKzLvggYLeFqWld82dEXNTaWD+KCA1hpZ6H7PQyMaEM9HwWd/XLRL6ZiSghexN9tPJL3nfAaLiS/2/WAJuaVDBGWywx7tKU8wfOaBLY8D/7LjNQm7Ig+FJWuFvCYaNkTRZXerJmnaRV6E8uBqoHYvj5QzKuVe4SYy5nkYhEOronVSd9SpXj+GrQMTGkSPOzehgmaOX/56O/FDhmAGvUJyB2zEUHAzxxlHypzlrPrTilwNycS46VYOrKtofmbY5RMqvB5cKOzK2YSe2dMolQW52MzWHiWKlyY71qJKKx4tUnMg8bshpna0zLdwhlnmlCZpZedaYzhUCX/gwhhoGMAgZYOheEqCFTUl0r8Hy3VUkRSAcphItlY4VWU5YJN/UAIHLS3njYHtxdj20NXuwCkSsBj/7TuiA1AzNmXk1d5D5WnGGdTGkVrUW+C/Hcan67zztIKfxLdBuHGgscH2pBqjScD3s4qwIIAhZJAMPrVJZU6hIwK70XZ26KfGdVwj2fwSbyuTtGepPLM5ICk1kRQKZwOqR0k+6TA972M6unbOVrHpN3F0hMpxc0XzhYnWi5Gal2ieuon9K4oN0kYac4AposJnZFDuLeVzbfZTV5G5Q4f4xEjciSFCe9M2CiDyG4r2XHy+aAPhW2ggmeIptUrgUHFIh3pQB+K3pkFq6jfGXoBVQ84/YVI0VBKY2eQDK+ixurgcUO8UmKAWN2SXwMhwCEcKm4SrbVoERcebf1CAYMuCgeNqgavyLydfDxhb4I8fM6RS4WNopFooLwKZ7hqJIQV6GUj3PEC5Td9QWEhXXZUllLTMzE9Cp8V02PQkxR3MVgOf7lTTKtQanhYjLRtgYNjB1NGw/VVW1zsqhRHOlBEYvXqIlyhxS9tSxpmHNS9jl6U6p33bVebS/z1qwcOUqJUEM4vgK4/w1aREmTXHC9e8QRPoputeqcEB75E0M82BI/GGqa5e0OlsLclrsDHHXTYfMaYhLetr/MASJsy0s4U8rdGUkdU4XwfIDiX7cxMhD2bJeosLwXPyhqLnFfZ9V1Th+uZGRoLifCZlxysO/2d8DsgzFD6BCMjJRXxgu/DqMAr5CMwW3dn6EoL+77s6o9AMV7myY3o6wwPBq2XAgJQzmD+JG+BHkH4j4L4jpuQe3PE9gAqW48SUSYexcNUeVdk8YCkyUHPC4JwsvhcWsBz1uqgw8ACArdC7nVlpjGT6sG+m0F0gKTmJDayS7cMWbPWAHWfd18rN500L6RDKstIB6Ued7Us2SUcneaNik9lwf1AUgAA3IUPzeHSDM4/ZSP1Ignpm5erXJJRBfC0t3tqULUl8LoYDRfTLwsgtUKC8Ro5cgTKoctvxF+qwXd45WEfGGfRbMLO2MoMUXt2zj7i1YHUI8jnYmxH/NCKSu21LZ/uPkkZwcJBohyh9AUnQU1bPNDGSoxLuEl2ZVcf1v87EDCAPYlwVfE1xpWjy5tU8MUCabIadcYyIZCa5axWxZbia3QFQvAtImEctui5P91ObSvUl8exBz567zN47OZmC1ZlWm+Q7iXq6d1curlcrluv2Kq3IBmfyR2bqsEJKvsFEvyD2mHOB1CmYOyTEnRI3MeqGUFN67dhSvY/ovmGkNgBZT8tgJDEmtbBObNqlXHTiJWtFthgWHMmY2aVZrv1A+r2iwfK3aCHUKtUjaIGOfEGUxHyAGsXCl64nA/vkNh6Z6+Qckusw+PG5JWOtrIJc9OpRcHywFJGqYrmE0+F9K+UurtSVYghZxcA42yyUKAEGaZpxuEyAqudfDJoRc+Ngi15fG4XOImYUd+BpZnQeCTgPfPfTR8W4UdDsiFICtrdZ24YxSZ4h6D/qzW5YacR3+R9lcmue87KpXrsLjA+xO1scY9VVDVbNXYaB8dIEQ149FVn3Ja42TjR6qJS5Fc7Dbtz5YJk+sGj6bC3OC60Bknh2ACyotOWwn7S0NUTRUlIKN5TAfLKW6Wkfu0irttDopeogRovVk3qFaHfelgoUReGEWKuPkwf3Ss58tug5DONBC7CZL3NDIcYLhpmt7q/W9K9TyadEiI4fxWdYGmgfIUoR01Oy9fe0qX3Z7jLpYOVy67dyADYQC6hrTmANQKw/NxCy+J9zHWXHrFDotYA5BSalFPGRCgnYalhkeLuw1VFwc9jScXASWybH1fCmPH32CNVYM77L1hbMO43TaIltykS8y5Ccq1hyrmuACtuArdETC4FfzwviT2TglaZlTVMXcKhMrlBz02PtkmsLqtMt9qX3ck2rCv9ol3HpVJdigCCypbzGor2hm2nvhdh65gvUYPIZ1ufT60qNpE8YXKDSy0Io+u1iroAXZKq93lOBak9VbxoeKqtrz8IN2JiXQXXFMvPSQJo0VEugVa3xpjtz1sOTHhkz+ZSPXRZl7UuXDdaNig1ZS0PshKJ7W1WEQoODAanQKgGQ3gRawuVNO5LdJizReLMd5s+IwzShC6+QQcLWsA5nt/EAy0P4UG5qDrwOvgYhHTEkv9oh3Ch/VSoUJuS5tzVDYFM90dcmSmuB+os/WKlXpgYJVNv1w7KY/xGODPtcoDnRLmHH1YAZAnsCPg/EZwomoekAVxQlOkHVA4rqcYBsdAdjAlpFzFZs6oED31tgFfIl0/2CCsfSKDk3eM8BZwIMpA43yYBkAXdPIjmWOy5aJd244prwkkIaNeVoEFdDiJaQGGKY8Oq0cf17UDEBqJRjoVhqTOri7cqIdVZgdL2QEboaKmimiRlcZViKUx6E+kzmgXV8VK840OI5V4ccrXxJ8EUuctJg7XbBMFCH5En91DcbTAXUA1CWil0GmrWTJqggnOZBU9QMiPYZ3Va2IQwo2RK0pTaYO+Obsre6pkux24vHyg7m7V1/KC7Ra2lNo1Jhxt1FvgMtqVpWGQYeKQ4+LkNKErQus6wPG0XoLFoejB6rEoQhuHlUuGkxCKwDf9Q1ffSbDaz93IQKx7RY4tAHpV0aQ8+Qv87ywPa+vSoUq0JdOoH8L7M98DCuLOdjleIoyKqvtgCrho2u0NBpV2Y5697AhcoNTE1N2YEvJL7NlXgzi0jYi9AoQIpEMp2pol4x6mmVk4J7qQsXkJ8wLr8cIfCX6XLi2+FdlasNSgJ50jI2C5NfC2LYilqyRTnEAc7B5zoHK48bJlq+Gey7wwqUN93Cnj4ux5OFeVGyqqgWDRxYj/FwalLmDc49JGpDYZlsxRhFuagSGhl30dJcnS58BOlkvaNGAoZkvKVVQJDUEvPStt8cQiNCENtZo2e4jUTyvY7GwnQq5x3dR2uMN3E8v8fLA4Teclbi52rhaX9aTRpx9VXcUz1xX278OgFCIBgowaF3CaZuv+GNtYIBrkJZrCIW4x/pQMwf5FLUUxvBvmm16GOm529ICgUtbL2xKrfnCd27Wh1WghHEcolcRb9hLw2xxbS482kJjDuLILK+RZMBmg7MC01EnP8RrD2XHa9ELX9nMhEL6MCXe6A6cThJV1HY1U54U/xVrgx87f9YJOjO8yjG3283KxgsfJPyCk79xSr6mTrOkUaLOe3xJr8+klhoA4P2CgBSgayGymmj8qfMBSZIA3Vh2YrEaaKl+lFhj+hqiHGWFWB1rI1pzzEuSRwO+CCWwRxwQvLVRnuiB8MZ4CeeJ+K0l5S5mZo/Y4CWRx+O2c5PmITkud6XxX0wquBJrUfc8OEAIcl9tjafuqzHEr2glIJb0rtW1GpY2YsQdbokRJSi2PtgQMlICYqmElog+OlflY5Zof9HMFYdmABvSmtZ0kGGLpRUkAtFzJiJj7Mk8zUm0CoxGtKs9S7/gtJPYu3yoD+Iu5Hdz9e2bF9wtBaCOEtC+gs6lWANhDByE0QodYFcocz+f3E9uKJVW5HiDEYjwLrN/6NRniNCmSYDrEkGF1nrQ780Q0AIvV9tLS48gBY+6oWaEEwWiyfKuT8s/LWQHhZGghhlbmEYSqFgkFf5Pnadl4TBUDdEcI1xBn6bzwpBFD3YcIL2z3FXsRWO8Nco7Mgfy4ue5+gioQQZjXUVR3AAFGN4vsKlX7JVVZGFIDEtSJxFs8jGo4bmOCDGFJZm1AX2A3Ngg1h1lR2gv0WtGKbtPG2WKCdC7ki0uuxWDEwZEEhFovUc3H6RXAc9IRpbMrhJ+XCrFUqCJtsB9FnqqSMNHkaaTMnjz6odYDdo+/lYajkZK7zCde4zOm6RYgrBSEpfFhWCMXLio1qrbS6Jqk8cUYBJxOSqmFi+Od34cxBmAJ7e3N5j75xIkKVAxzRBtA6vK70iXej9CAAgG8x5/bJbqJH50WeVeGEv8lvooQhsKZb7d1HYZx1e8GQN8gxBHEgKkk8UwITAnUuQZl0bu9SAFc4iNVqASeoH4pWg1f+B9RTkybOHhjTtwfMOlCTV0bcosgVsO2+EMPHHLzGEwUPnwJiJE2XL51Q/kKwn2cIfTI/ZYXM/qPrjfdHrFbXqI3/JoVrZxe9hqUhFMCjSKD2XhsKQ0AaJzWClR7j1gOk2ufXe/n/n506ycI3wdC2GoIPzexO6EULKpbAh/2liuFHuMlWaKVwgYvnjKgBefVD4V67elXlAThGS4fLJIzP7KeDpCRpD0MpFTtg1P3yLSU9RR9gtAAse33vofpFxCa+LZW+2YG+nj5kmGM9up7etN7E9LkxeIhgvxoVc0AAB7ZSURBVA72RqCX5jHl5eoGNfYMrjcGnwPqHvlyxlEfWj5AeJmuYADneX9/6rMZjrz0ZUK6PVV3wlJkFW5vVacEgJH6x71FR+Xbal23Rp9qTkrq9D/2Jq9DULalbr57xbB2XC1JTfSzBwKBItD38cJLCcLWZ8QmOWC3crX8OMhDLZ5TBXvquqd+JNp6Rn1CjJ7ctJowcVUe8GtUXqmdp2V7nhceaA0x9FnXd+1n7vE/WWz1bVFgh4T5fttP9Nj5RCqQcfbv0gJ4EJ/Xdb11tj+uaPkG94AgnDetDb0WimsymyTKprXpREsqoceQCc09ju6O9iZ1LxAqj/2J/K/WyQkFZnQTPe4FMJnWVs5n+tllNrWd9udDI3KBPoZXrQ3vKe5KYiYm8hX/UHopZmBpzTvylSeu0M3EDMdSYl7ZqUQ/i73UwzVFhk4QvqYpqGSD53FmSXgKE2K73BC2rR7ocajcLq3nLSCCuVu3Fyv8ov9TTv6YF9tCaW2apjth/AN3xcsAx0PtLr1KxcRNOqBBK1JAMmWlKpqMM8Ib4B0E4eNM+NoTf9LRo/woEHnq4KKGo/L3um5qSVEPHIsTQYQ0UxR9ce4HWG/WmwV80rxbw75SbT3dcmBpel8996SUGS1EYBsJwSijAMTxTl9ADsQyXpi3fuF6lInLKWeWe5fOTgaTnymZzIfJol5n2OfgtW/pYRSS/BFnyifnWPwqFBttAWMnAvdzuZdGK9wS9ME4CIjfHzwwIJWJyF9Ym1ZeT7G4ujgKFbSe0saICgTdT0MS94hwxTetWFQHqpfMelqpq5xrr+/3PcpG1aIFIy38c+GlRitARCqYcVFAOsvRx6SzTPtThNO4KOqjlG2rk3UxH9+jNJmOGyp4TQ09Dlu9/Zz4gTelEnUNIfbCtBYYwaNQ3sTuc4M77Q0Bzoi7BzSKrTqvxpWpXkSxrrO5Zhyqp5JcLzvmdbBTL6QjGeN26CBQkVlvxJhpM/KcoIScbWBsHGCs/UXjToLJG6nyCN/c02PSSseopVmhRckFsNMRZXcBnLsUgz5btyZSd0I2Ytt7N5YTpzylqQx9cKXnF2Alqab2lzDWJN1unvSTZooKRsIN9TZa38COg+iWxKSTUyaGN4GFqHLA1P2u2iRmU3EPx3Dk9uOZZPtJ9d6MZEpn2brHeUehIo8kWjjlOeSmWzdg0bVjizsN94Za8L5mxzRxxbt9w0xs3S2LAS5hz5MAk4d0pRilZ7iMSd4RiMq3MutUdCqXVElym3JaE7DpRwgxfG6ZA67Qu7iv+75EFsY+DvczftG1Er3KhrkEYYwjPFsrx1fSG3PB6gYXbnW0BWwiM6jUVDoBOnD9NJ/YE3QnH8syKLpGFh+W0dDUepI2rfGkpZJlL3n3u6MDZ1rqtcvqg9p2yj64TNYxMJyp+4AG3VuR5vFh5DTStCya/pj1yqlnG2YKStkNDlNaaQyKd6Cq93dnf8YdGbauckxYWlyoGac3KXzgnKHS0m+G24C6250dtDuEuFOhFsbZcmCApxMe2v6g7RAfxmm1mCDSzTg6NUYcyEuGcexOcQtKLOYY+nSoRlyRXHE3/VxAu7/oKLcyTBNQ4kYqtVV2tsHv3MP8Qu09Nj04YCn4EnwNodFOs+jAck97OGKtq3NUgUd1W3Dmf6dx4t6UzDuLEjjkyl3TUsqDPcqIo6H0UWG/WODixrOfWEzFGQn7uJfV86K61hS5Lm/LZvUcWH5g/Z8hJBTRcf8qOrBcdpC/KcAUde0sne2LQd12+QbCk3FBUzHIsvHMx9WkVaDv9qq8DrEY2kGiXFgVM1X2k899EApRACoAF1qexyqlCDVE0Ow/Q0jd8jRTqpKjp0aefY3Ybilf8HQLwqpVhZEDYX05jhDSC9O3YjVkvOosCXROGmYKu+j4AqnySmtvMoZQxvUpAayV81jrsrFwZusLCOnwlGGH8JD5du5+qDsF3hhdvzzRdQqP/qyHvEFIVL26a3VSqi+4BTpm1am2KjTCblZmtYrCbYJuRguPYkd6cpXur+1JVLA/Q3g1RGXhYWOniJE4WgO5pvSGfKFgWMN2t8p/+SsQSup/iJyU3SJu9P0URIbp4TZgcOUthWml02vkvuaRRdE/rY4MXHGcmfboM4SURTlcNgiPDEkeMopM7g1AiLNFIwELkvKPrYTfIcSFWBzfdvFIG9u0b+4nPMhPfa7T96So9MqpdngPzxeXoUO5paamAhaIrNc3CDcrhlqcahWP4vrHVK2DSmeWBBgkPhWDqxW2IJl/CUJa0RVs9qCoUUpy5aO8DtYWPMH1OultZY2cjdBbizBO9ZeYp2CysHyhJzV/AyE1otX5O4/zz9jBZ2e0FTxZoFHNebEKrfimr9UBQgqYpyb/wu5W1QIK3RTm0JrwialAxhkVrSDaMQVTOYClQfVeCkwh1Tayo7OxIpXb/g2EukKkQAgPdusLr6ExK+GNtgt6+6pfg1CVtpigGcLbIGFiauLGjLudNYLaypjgSZXrcwk11dDRFXEqNGCF7lNHyvSXENIBVvoEQ4LwoGqdfcbqJEBXcQ1MvEB2138D4S7x1VJp6VO5rpb32T2w8g1P0J+nO4TndyZuRx+/Uk0ZJQ/NtmkM+XD08sCc/cfZ/tkVFuopqp9WIkQHn9w5MbYws6Yoea6L6XjbgtGuR3YaezcXIqbAJLB7ZnmvncnbI8iznRDL/cCBBBGM8kPYCKo8tsEwtp80djzGrkHRPQUutrk/DxCShnjMGj+Ki0DpuvrAljokUZp4VdU0RVGUhRoNjqpRJ+42W8M31diNj+fYC8r0rYSKCLHZ6itjcwqB40xqlwATel+gvNb8oeEaW3M5269aG9+45JruEJLMO0J4tIExFZckE9kxuA2dZX1Mwd2Hxgda6l443BGzt3PLFE2nw8mR2LZmKz/MpjsuS/BQtSLITdlaiwhh5Uo2J45mqZXbZ5g+eIRwt98peW/V3SlxJodgMTsSGZlYjWloiisERHBrqm9GMx6QdJCPZpQ+iPxZo0Y9nRtFYp3zYGg0lKKySixgIIkQUz/rxq2szuY6aMG31F23AOjkqfvHjn8UURm0OGdnCE/BG/K60VlQCB3Ow0E1/+vhbpkrFI4v6AyVRYAVoKGYn9YplaCkMmDzSsAlXwo5tOSQJvJglrx5qHEQYCBCmCmzSy1MpTth6Wb8kVdx0MSARv4p+jTv76c0suPqUF7oFYzdT6Msy82gPB/b6gmpWpxTmft89GNRnrDe1AKxkbUbTqNuKvJeYrGohWdzoDDSSDazbgST+mTj76dQ3lFIbV3V8x1Cxrlji5tpe44Op64lf7Ne9pLKP6yvx1YXgLu/dzKJt2MTArVK27jGeJaDRaFK6TAT2+CIvigogMOsdKoGJUM/HIMNlOgTnX3e+7mpVDt+bAA8U49kgC4tHlN7SY0yc8XiKIKwKFpKtkVu841aaiCkhQ7t+fXrbjjKChyouLVU3JXWj9vNBPWkP1G3KRszSGvJHUnxcGbzEs+lUMcZXV+yzLZ0jZAs2M2MLaIrmweQAVmEAbr0cCzAFdU08sn62QUnVvfIW38OIVJEyp3XSoP8nplKhG1gjpX7Et5NgQKlSaTFgE4VUXPh8C7kQiWosSrCOQfXNpCUbbD9Oe97EtrYKmA1NIRJ5FWTuvvxjpjJkX5jAJvcXjo3Elvjjqfjelsw6MMXjQjRtDsW5MfeLBljtI7kIxPUeQJLgYDQ2+S20lolYIR1p7gM26y6krJwFTWkE5PuPolQnX+xqqKDKqV0v5vYdhUzT6r3g5C3oe0wNFCohfLoMGHvOEEtel+aYKJ/upcb5pYgXZjvjjeO6bGqcQfj7vjEM58ymhbK5rLAHmDn4CHbCtLRrFcUBRQdpJV3ICxP6UQqC5XMH8ApQiJkcfEPeMXyjYmv6QJFBR5ak7u+EGyL1ZdoNMwv2SDoFwv3zrMDsDpSEQaiROPKZXQmTjvNa1Th+9MkcvhLdBSYEGWjlXGE01c9RzJiXcdAxjE/Dv1qsxV02HSreXj4emtPzf40lD+Y9EOBnV5Eb6Xd5jd4COugdW9vwXJQ4/pG95JS3RIHWxZvZZGU2wtIi8XCmIjufqqrp5Kpq5SYEF5PeTNXxV3FHw54t+xaGyIpSMsYjwma+yy2LhWSgPzOxPfNFlrch/0j9cEoxAEGfJe3+BW2ONPRR/IM06KHT67ma8QBmSrJVtn5uZ2VQ3n9oCck2cjtTjChvEC5dTitLdxdhYjvWIQSBGD0YrAjwwnn30GoGKnuQgXL7HpNU5sD6TzEjw8IgI5U0wVehwVbiX7y1tpb6NBDVwVhaJ3two2XEh1inS7TGOwQy+mmbi+MhUUzCjpmt+W6f+hl7azSpiO+ev41hGT/brni+XPOQLsyh1NY2HvjU5P9qkfHGX1R3PHwjQzTljOTl6W8GSTNVXULifzkvVOn5pjH1BLMD80kj+Sp3kbn4zc3ogJuvqpdpYrNX0OoivHFiVnWQI+6xxxa9+Mrn8ExU+EJPaHIxvrSMkW6+VJdgITYvmzo2tCW4llS2KZA+5xzmtNZEbypOJag1yBpKPowq1MxnwFpc75S76iBxpzlXrV+yWmoAJqd5V22ZX7gqUPvfAYHevejTWCQAWWpdyIbpji3cRTmoHlpE3g4h38pqpGt/pbVzXyMcNDxjc+iqkeX+xg+gQFftdWMGUxK3jD32eSJ0nC5kFn6lU6jUv5JI817I5o2LbtEfSb5WBt4Gfc20MfRMToMlhQXk+V58UajkNR7rzZnRsU8nsVe1stsFOoRzRv17XO/KP+lQT/fu+my+asW8oq9ESZ7k3jbrNW3dFDtfaB787priwm533LQlkkRV+UuwuVdkgEcxUbK+SBVUa6yZPKTBsDszLuKV1T+lSHK4vrYx/V6fd7WdeyYXi2V42O/qnYpNsSov0h1CFeScObPmksriFwun3RI58ZVGLrPr8qjGytrrFVU5wxJdH3tueT/emPk841fNOZWASxVfBX/YMnL1yuCPH++VdXLPjdKvAg2Ci6XjSsd+CaQUVc29exKt3smUTQa4L/orPMnQ2TleaAzClQ/Kr7SfEVnGmZbcS9tYfvlWXMxbeKmDq5gzan+TOVAqXEvqVaq3gxbe/4JFv58YIXJy8A8dfzKP6WhjMI1GtLAv9tClcX00J13sLzaHP+nU/kev9yn+l8ebpkfJXrkG2laICP9egtVxWzsUvphDVJfqjRLOp6EJOGJhxiPxOdBXzm/PH7t16b91aKw0Yxmemoejzbo5dtjPDCDe6FW7pfC6K7BTTDZkRG0NVDEPlLwui2NYHwbHSqxyS+P0WY38/nx5Uh00yZ0HskP/tSeel1/fxQLws+PZ5GBqHf4dpKcblrO4w+3nkcozxkXPxmRI76fGA2l8/sBHcvE38pyLugdCYePt24jo3bJ+z43nbDRURHWGdU8PDUpBlZFJTgRjmXBz/AXDLoQJUH82xAWVoY7SI/TA5+UqDdg5aU6XU+vf+LuJweah2D+7+1nq09lxJvEKCaQ9ynmmPlyIlGpfDKY5nqTcs0K9F9W7TpJjoTiT1GBST11fIDwu7MKDE8kCNs0DOK0dulRjpjsqErjOC/6m8TT6dUhU1v0oXAc02BXjfSOXah+etIMFq/nrolBN6BfhqTvyyUT6I0KNBOBXXygTAZ4qKzcQ9nBMJ25aXsrO0J4zpI4r3sRHCD0ADHAAA5I15V0BFdeluhzxOQyBSAdaZ7qzi9yO0sPx4xybv4ZgCq9YBHa1MqvfgWWHWdou66UERdrPZnFVpLg0V4C9rK/qJPYAkBxAeQ+hwcIT/neqiXpNkwInyC8xvHE3SelpqG3p1pdkIH30sJ216tqnIYJDzfjbim4IzeDrEWryXtLOnkfxGyPJentxJwZ92lxyEBOjScvt5ZaGReMo9FU31OrllSTcdcQEi9AtxJ9Uo1lqAmU+etG0b9QQQgrBmSB7YDRIC5swdRrqgFPViMmg2tsO1tp8+UpTfYvnRH4awfoYSFN6opNWYt0N55EcEYPLrTMkIXVL+aYQDFgtl3lOlMG2yw1hJhz2aAGT7mmOVIAnZSCnJ56aSH3w0b/CsKpAOXC4TfMaFSP5V1g9REYC6pjIgHQYaNqI9Urro2sDnXx4edMHgf+bNnrRhKHVIAbl4aIzZFPQAQY2i0c6qqGN0w8yq2U2wZCrBJPYENa1Rx2uFlXxw1ylR0ZASQomTBYoSB0YOJBJO7aogSTccF+blasEvW0ipWn8SJdE+ztVWi3RlH4q2d1BiMtlOGniZjQ4vKRqHN2xW2szC4uYJAg3SInxXAPzhzPttwgjO7U0E0l2oJExsO8AePor+Ke9lykHoYrNYTAXzCpN7TyH77P5Zhi7yyrFAcAFRmXXHQ1KqMTWdjAR5OvzcL3gSVtsdxOXrstVuk7lLQZSxXAN+emofPnge7OPjHdQLM7O0CYubAbiaUqXMH+tioxWoNJjStjKahN5QahPT0UCEVdY1EQnv7puTuAYaR9G+HoOJjqOkvyvFI84BdxFAcGwLODN6919aFuN2Yrz6AB0WE5iBRPtT7Nqdk7vHuHsLCB8grrZppWWNjmo9aGOcxtXqhoYIPQJ+M6VE2ULhk2fL8qPYpO5PJcx0RWVVKklZK8uaGs907Bpp+M2cI2dhubf+iOkFfuGAXOICqyzmC9j9HDdkcrcpGpdmyDMHWyh0yqmxIcqdMAgfe1frDbtPPg9dcdQgmLxGFp24kPt+4+BNv5MpwylV2HMXWAb+GyjguTgYF6eP4Tde08Unxet529NyoBdFMuSZXt3xj/DDW0Ekgq8hK78CdpDBrC3L8u7fLw9YEu0xq19UNTpeUPUV0nXWQgjGQGJI3Nq0FzYhwVDHNgreJyV7GMnOE5k9YK/CvXJ+iUd0rW+aKO6IuB9UKhMF5+1Wxw5GSGhT8kFfnubTxwKqAmYhxhEZhsf3N3iV9kfVZsoqfM+r7Z/sqLplE9R9Ue2iiJnIGqQyQQZDzyDVGw5yYSXiToZHBKCVOtKUI6ivz266eQqoEssnTFTrvx7Oi0v0xiSin2/TC+frkC9xvByIphmZm0mnuYayz9gfXv7g/dVv2Hi81hfmiCuU9SSve+bhAu6G3vMFZMB2N75khlZXdMnAIVi2Di5GmaUcd87TTyCwNPcOndrQqwkKZTNRaDKm/pZXOW0mGSjS1Abeul24T3QENoFdHt9mi3Vn/L4/qIMnOWzQImX01udQVhFUzuA31FPqUmmuYxKpqLG0szQBDZ7tO+YVw6/S7o/8Wg88ojadQg4HOz+crjtq4c3p2lfMZYogPq1KVtLIBQ/L71lBR5AhJwRKsoX02o3iga6SCYTxQMtLqnUkbouAjmj0/9yaCykafRbB9yK4cOONu8qsUePqTS60xS0av9ZxCWWJmKXqUwMU5zR4X58hYzcAcdfaluW+Wfd0dRO397mtyXw6OmZKokGBgG4BaYSgGGJPZgMbx1T96WaJdUrFs82/ptCAGSJVpmB3ckcjcKp76+vS19Svt8cP9kEoJ+Qflyv8tlzEjoaHu5u7XuEsyHhcsTVXt75xlHokuovN0njNKyh/ero1+xq119v9EuSuOddFTBawDWDdPqPx4Dt9NgQ2zq9gsm0xdjxQW1d2cBSLsQDECj9MYF9X+Mx0PZEp5Og7mGWHnAQLd0wQ5wOSqZEnvi+b6PBeVS0iUXD3rxcTBMFgJ91EqvG3y2VJ2UQISIulN9ja2bz/bYakFHhye/cyD368AofMg2fysIq0WYVHEQtELTZr/PCuMv2FDC1FZUrWzT0ba7qnbWvmW242WRqLOV2V3Wd13fmz5miNNZtz+J24YDr6j5OrZLGYyD3NhmOVGbm1fH/u8N7NAeOgbEu5STuylHIBBMHmJwPTRJYo6EiZPFqoIPKm8Mzd7aN+eUY8EtXTJNnZ2lSOQe1fHFFujPqRM3vO2lDqUgANuvzwL8pXHxCyx80JVfcRgEB93IFdOGIGV3qpP0tU+Omy4lNkow0texC4MKI6OkbrfbHL4jgiN1LXfmXUDxINZdukpfM6NRAP6WNvoRRNQfQnszOI+jLF4Pg7RfB7U0pJmjE5DAIUOdcvjQPns7IZrg030WQB4jaiY+7V41TccGGXd8jvdLbovvR0DNf+ZPLmYzrlKpVT3nr5OlMB9uopKg6PGkrk8Bp1O/LOMEPWw/d7fDOS2pPCg2Y/icw2EHIAfXvwQgZsHgWSid/FovKl3FBQBG5+3Yda9DUwtR84mHvziwlyXMN3Wx/g/JvDtG5IBP6T7FAZ3h+ODY3zB3nRfrNsJejVb7VwCEQYdZrvKkOKTVwQsPSqsxQ7L5GANmt0aiGoJr3QrAyoDhwS2IqJhU9fAB3tDfUox9uSXg5fq4kY6KCCrJpHPdDwe4ofPXqv9AGf1idIhiieS76gBC7cikK86w/oymV9zk3iMQtWclyLADFOEaNhZRCax4egq2UFBpOb60653OQLTPBKlLKUu1S1UuXLX9minyFH13LO7vjhVJxnN3D/P8koouMI9WSpUjE3qzAZIwEFGYjuGm0C1Fy9EbSF5JugR2iJzrk+pVdLqct/apD2fjRdeRT+pl9M3jc+ukPx1YvY+BUrNxVzDsNHBg03ozRbxmf1PJ89rG/AVG6WKiNi0CHAMhpuqQ99ynDj780OzhqRD1wnXhEMMuGvo7KsWaqNB3+B2vzK8MDwVrPEvdSjpt9JTyu1y9gSlhvDi2PqHPAjXdu3G/L12V9EVOVkWsgKXK1ETEdUDeWe4h0RLMbpWXVKmtwrMOj1LidseZXOZvOkv84Siogvgq5VnNhXmE1sqVbwl2haYeNh1pGq14YHLcxcrwKEoBBBmAiRVLZP7JisIQmI93b/lBbNdCFygBk1WE4MhdE00Z1f/k9mvs8G+MmNKyeimvR5dPy5lpJIkCkZys3qSTWXMpA+pM4yK3wZO3RmyCWPxI4TnIba49eWacg+5cXo2iVEhdWFNugfl2osBC1f2e1+mXx4qon8/SOWBIxK/W1dd70BH2XeRWeieIkWCmnULQhBPOpuoYBzrGkZLIP+cWgD1xigbGHUlBxRT+naG03Mh1H9saPkRb3DWdpKqwtOebp+hGDJHSNZHR0+nzVAdPKUZo1FJfE/l5SzJhHzOhvYkoJH4/JOAvjpTOYCltubW8fkxrW4ZWvsyldVU+uJlt3nIANtDeY/QEUqYD2RvUcwrFIwLNvjAPgvXQ/jfvJnJdVN2feSx+edyISCJX6mqfi27xL501lGTjpXKv8Y0lxwZVEVdnPZDqDZsZk6QAfQa+W/g7kqYyeTXbl0nZ+699G/+FURHDSTvpHptVpdJ2Ok48L3IOLUBHXiPjGDCojEUUK+ql1RQo5pOj8jWwt7KDiL90Pap8FbEp7D/1yPzOCAbajl4Icagh9IWk3EssujyoixkYfcBkLtgJUKABZffAYRFRm8G6OKjb9PLNmXsT4ngtHSeijsvtn5nzvz4q9T5AVWdT40rTIC/jp7b0nKn2XSTe4cOF0tCVXorHdoiUvfOZSz/s8i6/TSrhOfuPbKCewYNwJr650n4lmNEgnZojJp0TbyFFHEX4lfTS3uT68iMmvI/4MSkHQ979vt/+n4xUFWumA8C47WOzXoNcqlrudNVN/rShr06jQgolQx+LHZWqqkyIL0b+mCY6evOSrP8yC30fmRJL6Qq4qjXjQgpvcVTF/uTYKtmhlCg8chIQyk4G8QicNQgVrPJr/au8AXzqLJz5F3LC/v6oVdZ3fnWlOt08nmzGhHJ3tD7TrsaIO2l0T7HjYW2FqN/ZmJ2N7dZvzHa/9OZWHeAnLVJm/4b3/K+OIFFFvnEtpIs9ZoD3dFqpvEyr2ZzREQ6m21Uj9t/goRVecSPxHJ3du/wy8kVOtrKPqvlv20m/M8JEl8FnoysFbOTOFneyuVBLQlJdAUGV5YyN0WSfyI9mepCN03RTGJD9V+HDEUY6zTZffNe1209UFWIuHLJMOiQPI2TBnfwW4oOj5VIB9dmqDPnSzv8t/DyOS2sbTpNId7Lrd6YQzD4Vw5EhQX156ZAu/ubNjTMAT0RK7uVJ92/q2L81qu6qhXEROdMkH9lrZstT+H3hoe8JhOOlolYNLwBeinq+T8yccbs/839j5JFt6ttTb5imyaG6k330UnAQgje0gG8TtpwSBxqMmxpIb1qNvzBNbO9fMnL/wWjWrjfspWxXF2Y8Rtl2vGs8SDQWRYpnMPijb068yZv26cNvhy3Yny4s+p/avn1cqrXbWU1eLaPEDg/zc8lwxo1NdREYqWASRXjZPm3sATEn2QZRGbHH33cy/c3RPOyk2iVFXPTLzXan+x2Vr8ye7JuwHXdAd6m4y+5aV/t25f3NXv4rystvjtxb7RcqDPNCFXU34yQZteQPivhAaZeyf87XNwb1Pzzy7DF3QIXvpZzxq8REQrS7qPp/CLptpNmyzt116Zs0x+BqEIQhNenE/pxV1rdLstrsVlf/hvPzPzjitPKi27BV0wzDentek4hO9vn3N+7/AoS01zK3VX/qAAAAAElFTkSuQmCC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28005" name="AutoShape 6" descr="data:image/png;base64,iVBORw0KGgoAAAANSUhEUgAAAOEAAADhCAMAAAAJbSJIAAAAeFBMVEX///9DeaU8daM/d6Q2cqEycKArbZ4na52ovdE3c6H7/P33+fvy9fiOqsTu8vaEo7/c5Oy3yNjk6vDP2uXT3efBz92bs8rG0+Ckus96nLtVhKyww9Vzl7hljrJdia8faJtNf6mWr8hskrUQY5iAoL12mroAXZUAV5KwenmdAAAgAElEQVR4nO19h7ajOhIgoACYnDGYaLv3//9wq0oSwfa9HV6/mdlzVnOmny82oJIqJ1nW/x//fAR5WWV9W9fLskRRBP8udev1WZPG/+2p/eORN+21m4dHVLd9n2VZpQd87AHk5NbZQ9SXwX97nn808iwax6Qvw5/8LkizZZjXuvnZD/+nRt7fxqjKf+OOoPRu3SP7fwJrg+oxLsVlvxCWVV8n13XsZuZzgcO37W5cr0ndV+lh6+Ls0UXFf37KvzPCfr1WG1UFZZ907v1+F+M1WpC3ZIYM+96ro8fgw5fueKTE3Btu1eXz0//r45INybYDaZ+w+3Rn17bJv5tw3ngPG3/46FN9KcjWtfp3p/pHo3g+G/0x759ymsT1l5nkJc0SZ5qm1dNQXrLxkX5/z394BO3Y650qFgbQPbLf4TM0wiay4c5Er1O8dP3fnOI/Gun1qhe8SGDzxvbr5Q9XV7RfPynObrCVVw1kNUb/E8y1GBaFjGkkpmnIvpVrK7BRtzldurxA0TzcSSYlfc6vt/86sjadR/8N+nmauv4MXj44jxObubi2bTvJ8VLrSvsVigp2clZoH0ZD+dcn/Ruj0bSSJ67Ll1fSCwSz/fF05Q3CBq4w/vbg0LMnN6IHBtH4X9vHclT7VwxAfB/4e8YBHnnaggdcksefRg78RnzapgI2cqUvgmT9bb71N0Y+1PTfananI2svNpnYI4Q8O92VuLI+/t2+rMIRzePInUZ6Wnx7/Oe18+RK7wT43CPHi5mQs6a92GXAV8ycP6NawB3GV/NXLyQ/8qGglRrGVNP7f2xkHU24APiW0+qugHV80X8UrhQGsOb/PH5sk7/e5h/6tmAV5udWPMGSTGfe6olJ0WE2/wfJMR6JweTDK3yWhayEbdwlKK0GLV8we4u0TEMlBPolTsu8ihIcjwOJFeIdrQFGOd0Q6sv18e+A8z7aFcEKkml6vElkG5nl7XDhKnwHhi8BddlE69FMsATp5NBwD8ZEiRCK5uWR1mWZJtrn0n777t8YcUe8sJfuJy7eTI4/Ha8/kFni1iDSRnAfbOM8hVYq1HVxNJc4sx37wzvD6+TTW6Pbh2//8vBW5CN55zoHpp8uvcHWMjrLxQcjQNhgxcEP4Dq8A1B5EFs2e4cwH+XwWVFL54m+Se1/WQG4DEQl9TRFh6vlBKbtF+z8ioBwpM02B2BqX8DKlF4G+MzYK4TH0Tri+A6rdyei/mv0+fd/Z5QdrmM+u2e+NsNUueHm7ZmtX+m72bE9DrAEEoCCq/XsjWJY2RuEG5vpXZuJk+gM1/uIr6+6f8+lU5O+1U7T2TxQ2qZmdK2Up0UGCH2Y6MWSMlUqDDLLXnRWRXzpDGHnGpVuICQ+vz+TLq5AOP9bro4BKS8Y3PlVh+K4T2q9e5c54qh4PgFCwi7HgblJoklAA7fDayM7Q9hxX+iVwv3FX55GONxvyAYetfUvjLhDwAoxvdNBNvlCKTKVy7rkBOKN2QyhKXHjSQulTRxRU0OcPUI4ikdvaxB7+I6/v8qbHCSQbH375h+PskMQ6ukjZ0gXxVgL1xYgMfgBRICQ9E7mBqDG4b4Q8hVyAM3POUG4cpCTFefq5mRyP4GRM2I4afe3FdVsoDlMo3pwkH6SvSms+wyTEPbOBhFCAYuDV2ALeQcSD9lpN+JSHCF8cLSrKm7r9Qm/MPBv9yt++0Yr/2zUT/gntpVqEbtCTh8oIUYhLi0S5puyiVgKsjBNYit0bblYl5tgM0DX92csjQTRHZpc4h07L423CULvThs4/03J+MBVzYWrcLEXwBDekTVg3CeaA0hs39X8dpWcuVadBQgDp0llUgIGBEuRT7aY9IPaO7edp1om4S6vDy8nuWN+ITluYPf3fI4rvrBwucaLdSh6F5b1xQ8686TnAlGr57yPJiUXx6Lo+o5Auq+aduIZeU8t5kzkvUL3/p6W0qdPfI7rNxQJJtHtfwE24W3D3/LGjfi6arKNoCVuWvlSnghl9UH1HH7gx3yagfAkSW9Eb8uWsDgeghx7tPA1/g1c82KF9HczAVdRwiG714C+8hXErDpizWW8I3Tr3zEaR8S3furMlpUCeeMKmth8+FUN7CVAXzewzGsLAHCbkJpUZWFEd+RybsyjVOKupPij0rXxWakXWOUcE6+S3zgdcTzv+IP1J7/6dQC9afco5S4TWSOG2eG7wYbGK9k94mmN6FlCW2+ClRhLlJJqIrHto7gQ2kCYXdRy4KYUCFcGiMeJNeGX6P/wP85m5y7RPfo7IBKA9TQcLjWuzTng3dXZnUrVbDsyRC4SWSPOHNUXEu2ATUwSAaZSmRO2MysPiAsrhLGAsWN8AhRJYOMmRGjYQ/bJirIerju0Gsr6jrznHyPqWmsAiwXsdcGIPDLXETbMaJabAp5a4RMEhSWABdSEQJJLpERUlm90V+lqAFHqE8rbdWhlACHQIxHpnQXAUyvECH/YNbZkM6lrEDSRMPanRyAOrz6B3xvXRQMI3HoBCLXDukgKjJ44O3ujTVkTi6RWEzfXp+gvLbwcdL0oxW/zHUBbk3AZr1YFDyTZMA8WYVx8idZbFB88VwLEDY1KgjAKdmdVTyCO/8TwXxINICgcAGFxd4grwrgkKOfU8jVouuOEfFz3HF/Y3vHvEjB0XBbC8MC3j8NRGplbr8Ai0RaLiayyFuXmHb/K9bIBCki9kiA+YyuX/oaYHt30D0R/j9jREpOZEwxBBw9hk8SD5XSkrcTRA/XHDDSp5V4itxR2al3IBbrCCgxcaSgDO0GoHXK2LwHCDjavm1EGCA7s6uLiKtrog9oxMExT6+rzCyjIct6utnckAPtPAzgFggZiAj8LR2FNK5mDz1umSF1ImQNamdXDuv4AiG/o4XV7K0fdccrQCiIWS57f00DQgMSE2sMcRE0AdrLNXM9KE7Q74CVcdEb7zO5Tf2GucIptb3EsKBcD+8/U8HzGB0/KLBIGJdEARHGt39y65IMhBxMAmShAQF7jMjwJQpQdubvt3baXsB8gUxBCO8xx1p1yWgGIOOGVbA9mtD9rdZAGRv/F4EjuDVp2fwLgBfldMTG1PDEIA/UuT9piw/xVaP9oNuBqZ9JskGflmWUjhBQvnA1conLMRwe3eUYIuyuKhqvZZsDNoiqE9vGIQQfvJAif0GfTi7K4TvDi9E98cMjmcykMil9GX1s1EWgrCkNzm1adIJTwT2wAhI0oLM4FQoiO0lYYHjpYmflMeFqRVoDqdy/2m9P4LpiyvFBDUOs5OvNlZnqdY2c0NNqhLpX9vuRHXQPw/uBxenIdYLCFCocVWoIThMg8u52bgJDvST/D+M0OOTL6w6/gIWhujI/T6qBzNeJMezIUaVroQ+Yb+waFYot2BP4M/z5+l6GiBLCGSeks4UIKxiIdMswK9RbP0BZBmJx2gS76BOHF7AVth5Xm5Q4vLHxWKN31xGtBlogdQlt7NuK2c4z6Hf+YNwsrnxDff9PoD5F0I2WmXSLXV8oLcBm2MeZIHoCxwP4LjgDCrLIMFxxuRJB8H2frRFY6WCNjjs/JXA5I7sEzq5ebK48fVsb2xxfqO5luFTLUcLR+Z+CCNFrbHjkTtrJdG8lMMOmxT4kppTVy7PMsA40CgJa+1z5tifpWfs9Lf0y8AnRPhFiP860280NBfrptV+3vnKQR0kjzOw64BTmw5Grfn/KW+prCc99RVuHzIN8UhCdCokktEaEzWhnkL76kZEdoW73GBTHRxexVXDrLdY95KJi1fLrkH2AdfdjT30jBSQmvtX+hZAt6uBxOwjecJWoyt+OMFISvWwhgkYNVcRYZp4oVpGSdV21OC2I28fVWwMvu5ZFMKBDD+7T5M8IxUk8NXaTlX5eK5GNw6eWxIxSzvkomVxaiW+K8gxrCy+sW2lptUYwFVOYZTUWwMNA/3xmYJNFTId7uReKuz7qsYgbBxDeKi7hx/DdIiumvBhhxXVJ0RJjVJbwEaa6ER2A0lxOEzfskbaLZRG0EXwJXwuoUEZjTbA+6kW77vv82e+pEgDcQH4sxJlppu8ZCTTB2vPyayECt0LJdo5ZJhykFuJJSsZTlBRiK+b7OhiDEX29qTllNYpqfT3Z/XrKjpDmxFDMwFJC/4oU8UVoEaLXbv+RZ/zU8VYLC6AhhDQ8SA8KrU8761/fSLJt3CB0UNtssQUkrqr51UQhaMTMwodms1LMXYJCfjK/Xxe4GDkfuzLuJZaV3D/OyfgHAlhjefLgSD4LJp/HcNe7bbPDH6TuWEgPdrpNheRliJm4w+dCASIT4alqZ628Q2tzI4x7WXfnxDD1FiKfJzz3hIWIi+YhAd86qgu4AbZtNOtXsHUCMYH/aBobTMVKbIbMrpt6ymYMIEmsNHENvHxgNXf9A20wZSh3ntnI4opqrp+7j1H8u9zHtoVUhwH4SQkjSQRupQ6CXd0BwLKP/6bIT2YaHIAktP2AOABmbgLJjbUfxtf4AIFy/LR/YswpkoQRSPApIZnOtNujiyX7mtikXjEs49Dl2UA9R1L1MKhIyvHM9AuUz4Gz7NcYubsTqmIv4F17Qofbyo69uPr8KNW7QEGacTgLMZvftrxgC+tkm4vc3w4Jx11NOgj9UXGb5wDF/aainYAmJ/7DmuRvW5/Knj0IEE76Nhq/Pu2NCFnrjf8JscI9L1yzD1Yc/bxVSpLrQfMKbXxqgwq3MdUFZkjkIFgbji617GcxxXhEEhVf6YCMyeZLxzaBF/XJHyv82zE9OJyMKrVpyvsy9FXIlZzCd8o9BpHmCMTFY/i8/xZH2NVqSQYjTctAEgZaM63/lhtkIQOH4+g2AGAjK5K779ExwNqTAGhQR/jmAevielbYfmdKnIbecwPRxwh7yFkvNbPLR2fLMenT3fScx8IfMPe5yxsh2IjeI95HnfTveUfGjAvvFvUcNJrcPjyIneOcquxxzIzb2YgO2BV87bTx0l0hlOxeRtqHR80T7/mYe/cIk1+QFRF590EE/30uSr9xTy3bvB+Popwwwk9Xj3JF1c5tUMiEYw4CG0ZebiCvBVRQlvzu+rVhq+kNh+4uCoUiDfUuavNJetoMp+6sAckKl9WDLb1+NoLxTCljEOZOUXDuzSf1onr/ZRKTC3sjPWThMzASj0vyyFz9Digo4+55vgLWcSsZkN/82BbtKhQLlXa1zNd6MigvqTuqiJANxz3SeGzek2OAmfkWJ+BtH6kVLM1ggR9h9q3bwlY/C9iyc8cBavt4UhjHAWAI9zb8LoEmxwphMs9R1GoJeq00uf7XSAX1AleuouG0cOdxoNkiJ8WdDscmQkR5zBKpOMF977V7JB7WnER2i8Wf+A8KYUVb+AnZw/a4o/GRTdQCoIUPkPqaXPjF2inIZdai/eFQgFSYgODa/Z4Xs9PbR8aZkoWaksbqhAX1sxg9vpprtxlZGsTaO0vt1I3ljZSMpo+6k8vVeAHw3G86DXk8ZqVZSwRR8hItQgT3RTcZ9rbtcaumA3NwzNdDvn37ySqULPlH9ML26QmPrwGg1b+92TGU9MANkcPxuiN5wVZIbEZhwV3+yjsX3nNmJ0mt9u0cePqFeIuB8OyL5nZVOROSoRwufyRPz9O75Z1MYM5pXpc5kE+j/pwTL9N1mEh5gcQXmIgYS4rctYYBnhgt/IFU3eF+zw/D7AjTZ2Mpr3Mwc4wL4oF4rC+RepbhHx20+Kr2g0j6MC2qn2XuuzWVF57FyU+QYoeZyrKxYewnWt+n4o1q3FPnt4n6Yrh9YebUkz3V8IzoG2tWbA/E4AEGstkut6tYUbfJ42hP5AvQ9QherwAxuDnuqKVaC3xWI0fTRxEBRsZiiq8mz4gSUUiknnWPwOgWwYeJonpSgbT9inHPr72ubVVX/fAGGJVW5GU+fIURVPxZrVfcUIrcCqrfQUUipIGS4KbNyO6ejsCl+gRuEfrd3gYEwC2UXAqT4deA5XFc/vG8hs3rXl+MSDSL/gMI0/NHof6+MGEVS+B0hOsQpLvacXG+au2NET2O2hlA5pjIMAg7SEc5GjeP8wYjKIxQvigMlgukUxJayKj5QoWgw0ZJWL3a/4vx8y2IKXx6AbsZv99BRGk2OVntovMah4ckGQkaCrGpBv5LHJLcKnfzzC4RLirHG2Kw4Ewt9Vheu75wCdDiufVOor3yEURR5aVWk056tEoY4Un+pKfjSviU21apQRnCmViqcH8Z7ZQgSKTG+c1t09JOg0mCikGlfcgsxpdCkBRV3KYAGb02jYIjfttCJLBfeEyFPRknJ7U9qGW/ywgpyK8zP8oKzLvggYLeFqWld82dEXNTaWD+KCA1hpZ6H7PQyMaEM9HwWd/XLRL6ZiSghexN9tPJL3nfAaLiS/2/WAJuaVDBGWywx7tKU8wfOaBLY8D/7LjNQm7Ig+FJWuFvCYaNkTRZXerJmnaRV6E8uBqoHYvj5QzKuVe4SYy5nkYhEOronVSd9SpXj+GrQMTGkSPOzehgmaOX/56O/FDhmAGvUJyB2zEUHAzxxlHypzlrPrTilwNycS46VYOrKtofmbY5RMqvB5cKOzK2YSe2dMolQW52MzWHiWKlyY71qJKKx4tUnMg8bshpna0zLdwhlnmlCZpZedaYzhUCX/gwhhoGMAgZYOheEqCFTUl0r8Hy3VUkRSAcphItlY4VWU5YJN/UAIHLS3njYHtxdj20NXuwCkSsBj/7TuiA1AzNmXk1d5D5WnGGdTGkVrUW+C/Hcan67zztIKfxLdBuHGgscH2pBqjScD3s4qwIIAhZJAMPrVJZU6hIwK70XZ26KfGdVwj2fwSbyuTtGepPLM5ICk1kRQKZwOqR0k+6TA972M6unbOVrHpN3F0hMpxc0XzhYnWi5Gal2ieuon9K4oN0kYac4AposJnZFDuLeVzbfZTV5G5Q4f4xEjciSFCe9M2CiDyG4r2XHy+aAPhW2ggmeIptUrgUHFIh3pQB+K3pkFq6jfGXoBVQ84/YVI0VBKY2eQDK+ixurgcUO8UmKAWN2SXwMhwCEcKm4SrbVoERcebf1CAYMuCgeNqgavyLydfDxhb4I8fM6RS4WNopFooLwKZ7hqJIQV6GUj3PEC5Td9QWEhXXZUllLTMzE9Cp8V02PQkxR3MVgOf7lTTKtQanhYjLRtgYNjB1NGw/VVW1zsqhRHOlBEYvXqIlyhxS9tSxpmHNS9jl6U6p33bVebS/z1qwcOUqJUEM4vgK4/w1aREmTXHC9e8QRPoputeqcEB75E0M82BI/GGqa5e0OlsLclrsDHHXTYfMaYhLetr/MASJsy0s4U8rdGUkdU4XwfIDiX7cxMhD2bJeosLwXPyhqLnFfZ9V1Th+uZGRoLifCZlxysO/2d8DsgzFD6BCMjJRXxgu/DqMAr5CMwW3dn6EoL+77s6o9AMV7myY3o6wwPBq2XAgJQzmD+JG+BHkH4j4L4jpuQe3PE9gAqW48SUSYexcNUeVdk8YCkyUHPC4JwsvhcWsBz1uqgw8ACArdC7nVlpjGT6sG+m0F0gKTmJDayS7cMWbPWAHWfd18rN500L6RDKstIB6Ued7Us2SUcneaNik9lwf1AUgAA3IUPzeHSDM4/ZSP1Ignpm5erXJJRBfC0t3tqULUl8LoYDRfTLwsgtUKC8Ro5cgTKoctvxF+qwXd45WEfGGfRbMLO2MoMUXt2zj7i1YHUI8jnYmxH/NCKSu21LZ/uPkkZwcJBohyh9AUnQU1bPNDGSoxLuEl2ZVcf1v87EDCAPYlwVfE1xpWjy5tU8MUCabIadcYyIZCa5axWxZbia3QFQvAtImEctui5P91ObSvUl8exBz567zN47OZmC1ZlWm+Q7iXq6d1curlcrluv2Kq3IBmfyR2bqsEJKvsFEvyD2mHOB1CmYOyTEnRI3MeqGUFN67dhSvY/ovmGkNgBZT8tgJDEmtbBObNqlXHTiJWtFthgWHMmY2aVZrv1A+r2iwfK3aCHUKtUjaIGOfEGUxHyAGsXCl64nA/vkNh6Z6+Qckusw+PG5JWOtrIJc9OpRcHywFJGqYrmE0+F9K+UurtSVYghZxcA42yyUKAEGaZpxuEyAqudfDJoRc+Ngi15fG4XOImYUd+BpZnQeCTgPfPfTR8W4UdDsiFICtrdZ24YxSZ4h6D/qzW5YacR3+R9lcmue87KpXrsLjA+xO1scY9VVDVbNXYaB8dIEQ149FVn3Ja42TjR6qJS5Fc7Dbtz5YJk+sGj6bC3OC60Bknh2ACyotOWwn7S0NUTRUlIKN5TAfLKW6Wkfu0irttDopeogRovVk3qFaHfelgoUReGEWKuPkwf3Ss58tug5DONBC7CZL3NDIcYLhpmt7q/W9K9TyadEiI4fxWdYGmgfIUoR01Oy9fe0qX3Z7jLpYOVy67dyADYQC6hrTmANQKw/NxCy+J9zHWXHrFDotYA5BSalFPGRCgnYalhkeLuw1VFwc9jScXASWybH1fCmPH32CNVYM77L1hbMO43TaIltykS8y5Ccq1hyrmuACtuArdETC4FfzwviT2TglaZlTVMXcKhMrlBz02PtkmsLqtMt9qX3ck2rCv9ol3HpVJdigCCypbzGor2hm2nvhdh65gvUYPIZ1ufT60qNpE8YXKDSy0Io+u1iroAXZKq93lOBak9VbxoeKqtrz8IN2JiXQXXFMvPSQJo0VEugVa3xpjtz1sOTHhkz+ZSPXRZl7UuXDdaNig1ZS0PshKJ7W1WEQoODAanQKgGQ3gRawuVNO5LdJizReLMd5s+IwzShC6+QQcLWsA5nt/EAy0P4UG5qDrwOvgYhHTEkv9oh3Ch/VSoUJuS5tzVDYFM90dcmSmuB+os/WKlXpgYJVNv1w7KY/xGODPtcoDnRLmHH1YAZAnsCPg/EZwomoekAVxQlOkHVA4rqcYBsdAdjAlpFzFZs6oED31tgFfIl0/2CCsfSKDk3eM8BZwIMpA43yYBkAXdPIjmWOy5aJd244prwkkIaNeVoEFdDiJaQGGKY8Oq0cf17UDEBqJRjoVhqTOri7cqIdVZgdL2QEboaKmimiRlcZViKUx6E+kzmgXV8VK840OI5V4ccrXxJ8EUuctJg7XbBMFCH5En91DcbTAXUA1CWil0GmrWTJqggnOZBU9QMiPYZ3Va2IQwo2RK0pTaYO+Obsre6pkux24vHyg7m7V1/KC7Ra2lNo1Jhxt1FvgMtqVpWGQYeKQ4+LkNKErQus6wPG0XoLFoejB6rEoQhuHlUuGkxCKwDf9Q1ffSbDaz93IQKx7RY4tAHpV0aQ8+Qv87ywPa+vSoUq0JdOoH8L7M98DCuLOdjleIoyKqvtgCrho2u0NBpV2Y5697AhcoNTE1N2YEvJL7NlXgzi0jYi9AoQIpEMp2pol4x6mmVk4J7qQsXkJ8wLr8cIfCX6XLi2+FdlasNSgJ50jI2C5NfC2LYilqyRTnEAc7B5zoHK48bJlq+Gey7wwqUN93Cnj4ux5OFeVGyqqgWDRxYj/FwalLmDc49JGpDYZlsxRhFuagSGhl30dJcnS58BOlkvaNGAoZkvKVVQJDUEvPStt8cQiNCENtZo2e4jUTyvY7GwnQq5x3dR2uMN3E8v8fLA4Teclbi52rhaX9aTRpx9VXcUz1xX278OgFCIBgowaF3CaZuv+GNtYIBrkJZrCIW4x/pQMwf5FLUUxvBvmm16GOm529ICgUtbL2xKrfnCd27Wh1WghHEcolcRb9hLw2xxbS482kJjDuLILK+RZMBmg7MC01EnP8RrD2XHa9ELX9nMhEL6MCXe6A6cThJV1HY1U54U/xVrgx87f9YJOjO8yjG3283KxgsfJPyCk79xSr6mTrOkUaLOe3xJr8+klhoA4P2CgBSgayGymmj8qfMBSZIA3Vh2YrEaaKl+lFhj+hqiHGWFWB1rI1pzzEuSRwO+CCWwRxwQvLVRnuiB8MZ4CeeJ+K0l5S5mZo/Y4CWRx+O2c5PmITkud6XxX0wquBJrUfc8OEAIcl9tjafuqzHEr2glIJb0rtW1GpY2YsQdbokRJSi2PtgQMlICYqmElog+OlflY5Zof9HMFYdmABvSmtZ0kGGLpRUkAtFzJiJj7Mk8zUm0CoxGtKs9S7/gtJPYu3yoD+Iu5Hdz9e2bF9wtBaCOEtC+gs6lWANhDByE0QodYFcocz+f3E9uKJVW5HiDEYjwLrN/6NRniNCmSYDrEkGF1nrQ780Q0AIvV9tLS48gBY+6oWaEEwWiyfKuT8s/LWQHhZGghhlbmEYSqFgkFf5Pnadl4TBUDdEcI1xBn6bzwpBFD3YcIL2z3FXsRWO8Nco7Mgfy4ue5+gioQQZjXUVR3AAFGN4vsKlX7JVVZGFIDEtSJxFs8jGo4bmOCDGFJZm1AX2A3Ngg1h1lR2gv0WtGKbtPG2WKCdC7ki0uuxWDEwZEEhFovUc3H6RXAc9IRpbMrhJ+XCrFUqCJtsB9FnqqSMNHkaaTMnjz6odYDdo+/lYajkZK7zCde4zOm6RYgrBSEpfFhWCMXLio1qrbS6Jqk8cUYBJxOSqmFi+Od34cxBmAJ7e3N5j75xIkKVAxzRBtA6vK70iXej9CAAgG8x5/bJbqJH50WeVeGEv8lvooQhsKZb7d1HYZx1e8GQN8gxBHEgKkk8UwITAnUuQZl0bu9SAFc4iNVqASeoH4pWg1f+B9RTkybOHhjTtwfMOlCTV0bcosgVsO2+EMPHHLzGEwUPnwJiJE2XL51Q/kKwn2cIfTI/ZYXM/qPrjfdHrFbXqI3/JoVrZxe9hqUhFMCjSKD2XhsKQ0AaJzWClR7j1gOk2ufXe/n/n506ycI3wdC2GoIPzexO6EULKpbAh/2liuFHuMlWaKVwgYvnjKgBefVD4V67elXlAThGS4fLJIzP7KeDpCRpD0MpFTtg1P3yLSU9RR9gtAAse33vofpFxCa+LZW+2YG+nj5kmGM9up7etN7E9LkxeIhgvxoVc0AAB7ZSURBVA72RqCX5jHl5eoGNfYMrjcGnwPqHvlyxlEfWj5AeJmuYADneX9/6rMZjrz0ZUK6PVV3wlJkFW5vVacEgJH6x71FR+Xbal23Rp9qTkrq9D/2Jq9DULalbr57xbB2XC1JTfSzBwKBItD38cJLCcLWZ8QmOWC3crX8OMhDLZ5TBXvquqd+JNp6Rn1CjJ7ctJowcVUe8GtUXqmdp2V7nhceaA0x9FnXd+1n7vE/WWz1bVFgh4T5fttP9Nj5RCqQcfbv0gJ4EJ/Xdb11tj+uaPkG94AgnDetDb0WimsymyTKprXpREsqoceQCc09ju6O9iZ1LxAqj/2J/K/WyQkFZnQTPe4FMJnWVs5n+tllNrWd9udDI3KBPoZXrQ3vKe5KYiYm8hX/UHopZmBpzTvylSeu0M3EDMdSYl7ZqUQ/i73UwzVFhk4QvqYpqGSD53FmSXgKE2K73BC2rR7ocajcLq3nLSCCuVu3Fyv8ov9TTv6YF9tCaW2apjth/AN3xcsAx0PtLr1KxcRNOqBBK1JAMmWlKpqMM8Ib4B0E4eNM+NoTf9LRo/woEHnq4KKGo/L3um5qSVEPHIsTQYQ0UxR9ce4HWG/WmwV80rxbw75SbT3dcmBpel8996SUGS1EYBsJwSijAMTxTl9ADsQyXpi3fuF6lInLKWeWe5fOTgaTnymZzIfJol5n2OfgtW/pYRSS/BFnyifnWPwqFBttAWMnAvdzuZdGK9wS9ME4CIjfHzwwIJWJyF9Ym1ZeT7G4ujgKFbSe0saICgTdT0MS94hwxTetWFQHqpfMelqpq5xrr+/3PcpG1aIFIy38c+GlRitARCqYcVFAOsvRx6SzTPtThNO4KOqjlG2rk3UxH9+jNJmOGyp4TQ09Dlu9/Zz4gTelEnUNIfbCtBYYwaNQ3sTuc4M77Q0Bzoi7BzSKrTqvxpWpXkSxrrO5Zhyqp5JcLzvmdbBTL6QjGeN26CBQkVlvxJhpM/KcoIScbWBsHGCs/UXjToLJG6nyCN/c02PSSseopVmhRckFsNMRZXcBnLsUgz5btyZSd0I2Ytt7N5YTpzylqQx9cKXnF2Alqab2lzDWJN1unvSTZooKRsIN9TZa38COg+iWxKSTUyaGN4GFqHLA1P2u2iRmU3EPx3Dk9uOZZPtJ9d6MZEpn2brHeUehIo8kWjjlOeSmWzdg0bVjizsN94Za8L5mxzRxxbt9w0xs3S2LAS5hz5MAk4d0pRilZ7iMSd4RiMq3MutUdCqXVElym3JaE7DpRwgxfG6ZA67Qu7iv+75EFsY+DvczftG1Er3KhrkEYYwjPFsrx1fSG3PB6gYXbnW0BWwiM6jUVDoBOnD9NJ/YE3QnH8syKLpGFh+W0dDUepI2rfGkpZJlL3n3u6MDZ1rqtcvqg9p2yj64TNYxMJyp+4AG3VuR5vFh5DTStCya/pj1yqlnG2YKStkNDlNaaQyKd6Cq93dnf8YdGbauckxYWlyoGac3KXzgnKHS0m+G24C6250dtDuEuFOhFsbZcmCApxMe2v6g7RAfxmm1mCDSzTg6NUYcyEuGcexOcQtKLOYY+nSoRlyRXHE3/VxAu7/oKLcyTBNQ4kYqtVV2tsHv3MP8Qu09Nj04YCn4EnwNodFOs+jAck97OGKtq3NUgUd1W3Dmf6dx4t6UzDuLEjjkyl3TUsqDPcqIo6H0UWG/WODixrOfWEzFGQn7uJfV86K61hS5Lm/LZvUcWH5g/Z8hJBTRcf8qOrBcdpC/KcAUde0sne2LQd12+QbCk3FBUzHIsvHMx9WkVaDv9qq8DrEY2kGiXFgVM1X2k899EApRACoAF1qexyqlCDVE0Ow/Q0jd8jRTqpKjp0aefY3Ybilf8HQLwqpVhZEDYX05jhDSC9O3YjVkvOosCXROGmYKu+j4AqnySmtvMoZQxvUpAayV81jrsrFwZusLCOnwlGGH8JD5du5+qDsF3hhdvzzRdQqP/qyHvEFIVL26a3VSqi+4BTpm1am2KjTCblZmtYrCbYJuRguPYkd6cpXur+1JVLA/Q3g1RGXhYWOniJE4WgO5pvSGfKFgWMN2t8p/+SsQSup/iJyU3SJu9P0URIbp4TZgcOUthWml02vkvuaRRdE/rY4MXHGcmfboM4SURTlcNgiPDEkeMopM7g1AiLNFIwELkvKPrYTfIcSFWBzfdvFIG9u0b+4nPMhPfa7T96So9MqpdngPzxeXoUO5paamAhaIrNc3CDcrhlqcahWP4vrHVK2DSmeWBBgkPhWDqxW2IJl/CUJa0RVs9qCoUUpy5aO8DtYWPMH1OultZY2cjdBbizBO9ZeYp2CysHyhJzV/AyE1otX5O4/zz9jBZ2e0FTxZoFHNebEKrfimr9UBQgqYpyb/wu5W1QIK3RTm0JrwialAxhkVrSDaMQVTOYClQfVeCkwh1Tayo7OxIpXb/g2EukKkQAgPdusLr6ExK+GNtgt6+6pfg1CVtpigGcLbIGFiauLGjLudNYLaypjgSZXrcwk11dDRFXEqNGCF7lNHyvSXENIBVvoEQ4LwoGqdfcbqJEBXcQ1MvEB2138D4S7x1VJp6VO5rpb32T2w8g1P0J+nO4TndyZuRx+/Uk0ZJQ/NtmkM+XD08sCc/cfZ/tkVFuopqp9WIkQHn9w5MbYws6Yoea6L6XjbgtGuR3YaezcXIqbAJLB7ZnmvncnbI8iznRDL/cCBBBGM8kPYCKo8tsEwtp80djzGrkHRPQUutrk/DxCShnjMGj+Ki0DpuvrAljokUZp4VdU0RVGUhRoNjqpRJ+42W8M31diNj+fYC8r0rYSKCLHZ6itjcwqB40xqlwATel+gvNb8oeEaW3M5269aG9+45JruEJLMO0J4tIExFZckE9kxuA2dZX1Mwd2Hxgda6l443BGzt3PLFE2nw8mR2LZmKz/MpjsuS/BQtSLITdlaiwhh5Uo2J45mqZXbZ5g+eIRwt98peW/V3SlxJodgMTsSGZlYjWloiisERHBrqm9GMx6QdJCPZpQ+iPxZo0Y9nRtFYp3zYGg0lKKySixgIIkQUz/rxq2szuY6aMG31F23AOjkqfvHjn8UURm0OGdnCE/BG/K60VlQCB3Ow0E1/+vhbpkrFI4v6AyVRYAVoKGYn9YplaCkMmDzSsAlXwo5tOSQJvJglrx5qHEQYCBCmCmzSy1MpTth6Wb8kVdx0MSARv4p+jTv76c0suPqUF7oFYzdT6Msy82gPB/b6gmpWpxTmft89GNRnrDe1AKxkbUbTqNuKvJeYrGohWdzoDDSSDazbgST+mTj76dQ3lFIbV3V8x1Cxrlji5tpe44Op64lf7Ne9pLKP6yvx1YXgLu/dzKJt2MTArVK27jGeJaDRaFK6TAT2+CIvigogMOsdKoGJUM/HIMNlOgTnX3e+7mpVDt+bAA8U49kgC4tHlN7SY0yc8XiKIKwKFpKtkVu841aaiCkhQ7t+fXrbjjKChyouLVU3JXWj9vNBPWkP1G3KRszSGvJHUnxcGbzEs+lUMcZXV+yzLZ0jZAs2M2MLaIrmweQAVmEAbr0cCzAFdU08sn62QUnVvfIW38OIVJEyp3XSoP8nplKhG1gjpX7Et5NgQKlSaTFgE4VUXPh8C7kQiWosSrCOQfXNpCUbbD9Oe97EtrYKmA1NIRJ5FWTuvvxjpjJkX5jAJvcXjo3Elvjjqfjelsw6MMXjQjRtDsW5MfeLBljtI7kIxPUeQJLgYDQ2+S20lolYIR1p7gM26y6krJwFTWkE5PuPolQnX+xqqKDKqV0v5vYdhUzT6r3g5C3oe0wNFCohfLoMGHvOEEtel+aYKJ/upcb5pYgXZjvjjeO6bGqcQfj7vjEM58ymhbK5rLAHmDn4CHbCtLRrFcUBRQdpJV3ICxP6UQqC5XMH8ApQiJkcfEPeMXyjYmv6QJFBR5ak7u+EGyL1ZdoNMwv2SDoFwv3zrMDsDpSEQaiROPKZXQmTjvNa1Th+9MkcvhLdBSYEGWjlXGE01c9RzJiXcdAxjE/Dv1qsxV02HSreXj4emtPzf40lD+Y9EOBnV5Eb6Xd5jd4COugdW9vwXJQ4/pG95JS3RIHWxZvZZGU2wtIi8XCmIjufqqrp5Kpq5SYEF5PeTNXxV3FHw54t+xaGyIpSMsYjwma+yy2LhWSgPzOxPfNFlrch/0j9cEoxAEGfJe3+BW2ONPRR/IM06KHT67ma8QBmSrJVtn5uZ2VQ3n9oCck2cjtTjChvEC5dTitLdxdhYjvWIQSBGD0YrAjwwnn30GoGKnuQgXL7HpNU5sD6TzEjw8IgI5U0wVehwVbiX7y1tpb6NBDVwVhaJ3two2XEh1inS7TGOwQy+mmbi+MhUUzCjpmt+W6f+hl7azSpiO+ev41hGT/brni+XPOQLsyh1NY2HvjU5P9qkfHGX1R3PHwjQzTljOTl6W8GSTNVXULifzkvVOn5pjH1BLMD80kj+Sp3kbn4zc3ogJuvqpdpYrNX0OoivHFiVnWQI+6xxxa9+Mrn8ExU+EJPaHIxvrSMkW6+VJdgITYvmzo2tCW4llS2KZA+5xzmtNZEbypOJag1yBpKPowq1MxnwFpc75S76iBxpzlXrV+yWmoAJqd5V22ZX7gqUPvfAYHevejTWCQAWWpdyIbpji3cRTmoHlpE3g4h38pqpGt/pbVzXyMcNDxjc+iqkeX+xg+gQFftdWMGUxK3jD32eSJ0nC5kFn6lU6jUv5JI817I5o2LbtEfSb5WBt4Gfc20MfRMToMlhQXk+V58UajkNR7rzZnRsU8nsVe1stsFOoRzRv17XO/KP+lQT/fu+my+asW8oq9ESZ7k3jbrNW3dFDtfaB787priwm533LQlkkRV+UuwuVdkgEcxUbK+SBVUa6yZPKTBsDszLuKV1T+lSHK4vrYx/V6fd7WdeyYXi2V42O/qnYpNsSov0h1CFeScObPmksriFwun3RI58ZVGLrPr8qjGytrrFVU5wxJdH3tueT/emPk841fNOZWASxVfBX/YMnL1yuCPH++VdXLPjdKvAg2Ci6XjSsd+CaQUVc29exKt3smUTQa4L/orPMnQ2TleaAzClQ/Kr7SfEVnGmZbcS9tYfvlWXMxbeKmDq5gzan+TOVAqXEvqVaq3gxbe/4JFv58YIXJy8A8dfzKP6WhjMI1GtLAv9tClcX00J13sLzaHP+nU/kev9yn+l8ebpkfJXrkG2laICP9egtVxWzsUvphDVJfqjRLOp6EJOGJhxiPxOdBXzm/PH7t16b91aKw0Yxmemoejzbo5dtjPDCDe6FW7pfC6K7BTTDZkRG0NVDEPlLwui2NYHwbHSqxyS+P0WY38/nx5Uh00yZ0HskP/tSeel1/fxQLws+PZ5GBqHf4dpKcblrO4w+3nkcozxkXPxmRI76fGA2l8/sBHcvE38pyLugdCYePt24jo3bJ+z43nbDRURHWGdU8PDUpBlZFJTgRjmXBz/AXDLoQJUH82xAWVoY7SI/TA5+UqDdg5aU6XU+vf+LuJweah2D+7+1nq09lxJvEKCaQ9ynmmPlyIlGpfDKY5nqTcs0K9F9W7TpJjoTiT1GBST11fIDwu7MKDE8kCNs0DOK0dulRjpjsqErjOC/6m8TT6dUhU1v0oXAc02BXjfSOXah+etIMFq/nrolBN6BfhqTvyyUT6I0KNBOBXXygTAZ4qKzcQ9nBMJ25aXsrO0J4zpI4r3sRHCD0ADHAAA5I15V0BFdeluhzxOQyBSAdaZ7qzi9yO0sPx4xybv4ZgCq9YBHa1MqvfgWWHWdou66UERdrPZnFVpLg0V4C9rK/qJPYAkBxAeQ+hwcIT/neqiXpNkwInyC8xvHE3SelpqG3p1pdkIH30sJ216tqnIYJDzfjbim4IzeDrEWryXtLOnkfxGyPJentxJwZ92lxyEBOjScvt5ZaGReMo9FU31OrllSTcdcQEi9AtxJ9Uo1lqAmU+etG0b9QQQgrBmSB7YDRIC5swdRrqgFPViMmg2tsO1tp8+UpTfYvnRH4awfoYSFN6opNWYt0N55EcEYPLrTMkIXVL+aYQDFgtl3lOlMG2yw1hJhz2aAGT7mmOVIAnZSCnJ56aSH3w0b/CsKpAOXC4TfMaFSP5V1g9REYC6pjIgHQYaNqI9Urro2sDnXx4edMHgf+bNnrRhKHVIAbl4aIzZFPQAQY2i0c6qqGN0w8yq2U2wZCrBJPYENa1Rx2uFlXxw1ylR0ZASQomTBYoSB0YOJBJO7aogSTccF+blasEvW0ipWn8SJdE+ztVWi3RlH4q2d1BiMtlOGniZjQ4vKRqHN2xW2szC4uYJAg3SInxXAPzhzPttwgjO7U0E0l2oJExsO8AePor+Ke9lykHoYrNYTAXzCpN7TyH77P5Zhi7yyrFAcAFRmXXHQ1KqMTWdjAR5OvzcL3gSVtsdxOXrstVuk7lLQZSxXAN+emofPnge7OPjHdQLM7O0CYubAbiaUqXMH+tioxWoNJjStjKahN5QahPT0UCEVdY1EQnv7puTuAYaR9G+HoOJjqOkvyvFI84BdxFAcGwLODN6919aFuN2Yrz6AB0WE5iBRPtT7Nqdk7vHuHsLCB8grrZppWWNjmo9aGOcxtXqhoYIPQJ+M6VE2ULhk2fL8qPYpO5PJcx0RWVVKklZK8uaGs907Bpp+M2cI2dhubf+iOkFfuGAXOICqyzmC9j9HDdkcrcpGpdmyDMHWyh0yqmxIcqdMAgfe1frDbtPPg9dcdQgmLxGFp24kPt+4+BNv5MpwylV2HMXWAb+GyjguTgYF6eP4Tde08Unxet529NyoBdFMuSZXt3xj/DDW0Ekgq8hK78CdpDBrC3L8u7fLw9YEu0xq19UNTpeUPUV0nXWQgjGQGJI3Nq0FzYhwVDHNgreJyV7GMnOE5k9YK/CvXJ+iUd0rW+aKO6IuB9UKhMF5+1Wxw5GSGhT8kFfnubTxwKqAmYhxhEZhsf3N3iV9kfVZsoqfM+r7Z/sqLplE9R9Ue2iiJnIGqQyQQZDzyDVGw5yYSXiToZHBKCVOtKUI6ivz266eQqoEssnTFTrvx7Oi0v0xiSin2/TC+frkC9xvByIphmZm0mnuYayz9gfXv7g/dVv2Hi81hfmiCuU9SSve+bhAu6G3vMFZMB2N75khlZXdMnAIVi2Di5GmaUcd87TTyCwNPcOndrQqwkKZTNRaDKm/pZXOW0mGSjS1Abeul24T3QENoFdHt9mi3Vn/L4/qIMnOWzQImX01udQVhFUzuA31FPqUmmuYxKpqLG0szQBDZ7tO+YVw6/S7o/8Wg88ojadQg4HOz+crjtq4c3p2lfMZYogPq1KVtLIBQ/L71lBR5AhJwRKsoX02o3iga6SCYTxQMtLqnUkbouAjmj0/9yaCykafRbB9yK4cOONu8qsUePqTS60xS0av9ZxCWWJmKXqUwMU5zR4X58hYzcAcdfaluW+Wfd0dRO397mtyXw6OmZKokGBgG4BaYSgGGJPZgMbx1T96WaJdUrFs82/ptCAGSJVpmB3ckcjcKp76+vS19Svt8cP9kEoJ+Qflyv8tlzEjoaHu5u7XuEsyHhcsTVXt75xlHokuovN0njNKyh/ero1+xq119v9EuSuOddFTBawDWDdPqPx4Dt9NgQ2zq9gsm0xdjxQW1d2cBSLsQDECj9MYF9X+Mx0PZEp5Og7mGWHnAQLd0wQ5wOSqZEnvi+b6PBeVS0iUXD3rxcTBMFgJ91EqvG3y2VJ2UQISIulN9ja2bz/bYakFHhye/cyD368AofMg2fysIq0WYVHEQtELTZr/PCuMv2FDC1FZUrWzT0ba7qnbWvmW242WRqLOV2V3Wd13fmz5miNNZtz+J24YDr6j5OrZLGYyD3NhmOVGbm1fH/u8N7NAeOgbEu5STuylHIBBMHmJwPTRJYo6EiZPFqoIPKm8Mzd7aN+eUY8EtXTJNnZ2lSOQe1fHFFujPqRM3vO2lDqUgANuvzwL8pXHxCyx80JVfcRgEB93IFdOGIGV3qpP0tU+Omy4lNkow0texC4MKI6OkbrfbHL4jgiN1LXfmXUDxINZdukpfM6NRAP6WNvoRRNQfQnszOI+jLF4Pg7RfB7U0pJmjE5DAIUOdcvjQPns7IZrg030WQB4jaiY+7V41TccGGXd8jvdLbovvR0DNf+ZPLmYzrlKpVT3nr5OlMB9uopKg6PGkrk8Bp1O/LOMEPWw/d7fDOS2pPCg2Y/icw2EHIAfXvwQgZsHgWSid/FovKl3FBQBG5+3Yda9DUwtR84mHvziwlyXMN3Wx/g/JvDtG5IBP6T7FAZ3h+ODY3zB3nRfrNsJejVb7VwCEQYdZrvKkOKTVwQsPSqsxQ7L5GANmt0aiGoJr3QrAyoDhwS2IqJhU9fAB3tDfUox9uSXg5fq4kY6KCCrJpHPdDwe4ofPXqv9AGf1idIhiieS76gBC7cikK86w/oymV9zk3iMQtWclyLADFOEaNhZRCax4egq2UFBpOb60653OQLTPBKlLKUu1S1UuXLX9minyFH13LO7vjhVJxnN3D/P8koouMI9WSpUjE3qzAZIwEFGYjuGm0C1Fy9EbSF5JugR2iJzrk+pVdLqct/apD2fjRdeRT+pl9M3jc+ukPx1YvY+BUrNxVzDsNHBg03ozRbxmf1PJ89rG/AVG6WKiNi0CHAMhpuqQ99ynDj780OzhqRD1wnXhEMMuGvo7KsWaqNB3+B2vzK8MDwVrPEvdSjpt9JTyu1y9gSlhvDi2PqHPAjXdu3G/L12V9EVOVkWsgKXK1ETEdUDeWe4h0RLMbpWXVKmtwrMOj1LidseZXOZvOkv84Siogvgq5VnNhXmE1sqVbwl2haYeNh1pGq14YHLcxcrwKEoBBBmAiRVLZP7JisIQmI93b/lBbNdCFygBk1WE4MhdE00Z1f/k9mvs8G+MmNKyeimvR5dPy5lpJIkCkZys3qSTWXMpA+pM4yK3wZO3RmyCWPxI4TnIba49eWacg+5cXo2iVEhdWFNugfl2osBC1f2e1+mXx4qon8/SOWBIxK/W1dd70BH2XeRWeieIkWCmnULQhBPOpuoYBzrGkZLIP+cWgD1xigbGHUlBxRT+naG03Mh1H9saPkRb3DWdpKqwtOebp+hGDJHSNZHR0+nzVAdPKUZo1FJfE/l5SzJhHzOhvYkoJH4/JOAvjpTOYCltubW8fkxrW4ZWvsyldVU+uJlt3nIANtDeY/QEUqYD2RvUcwrFIwLNvjAPgvXQ/jfvJnJdVN2feSx+edyISCJX6mqfi27xL501lGTjpXKv8Y0lxwZVEVdnPZDqDZsZk6QAfQa+W/g7kqYyeTXbl0nZ+699G/+FURHDSTvpHptVpdJ2Ok48L3IOLUBHXiPjGDCojEUUK+ql1RQo5pOj8jWwt7KDiL90Pap8FbEp7D/1yPzOCAbajl4Icagh9IWk3EssujyoixkYfcBkLtgJUKABZffAYRFRm8G6OKjb9PLNmXsT4ngtHSeijsvtn5nzvz4q9T5AVWdT40rTIC/jp7b0nKn2XSTe4cOF0tCVXorHdoiUvfOZSz/s8i6/TSrhOfuPbKCewYNwJr650n4lmNEgnZojJp0TbyFFHEX4lfTS3uT68iMmvI/4MSkHQ979vt/+n4xUFWumA8C47WOzXoNcqlrudNVN/rShr06jQgolQx+LHZWqqkyIL0b+mCY6evOSrP8yC30fmRJL6Qq4qjXjQgpvcVTF/uTYKtmhlCg8chIQyk4G8QicNQgVrPJr/au8AXzqLJz5F3LC/v6oVdZ3fnWlOt08nmzGhHJ3tD7TrsaIO2l0T7HjYW2FqN/ZmJ2N7dZvzHa/9OZWHeAnLVJm/4b3/K+OIFFFvnEtpIs9ZoD3dFqpvEyr2ZzREQ6m21Uj9t/goRVecSPxHJ3du/wy8kVOtrKPqvlv20m/M8JEl8FnoysFbOTOFneyuVBLQlJdAUGV5YyN0WSfyI9mepCN03RTGJD9V+HDEUY6zTZffNe1209UFWIuHLJMOiQPI2TBnfwW4oOj5VIB9dmqDPnSzv8t/DyOS2sbTpNId7Lrd6YQzD4Vw5EhQX156ZAu/ubNjTMAT0RK7uVJ92/q2L81qu6qhXEROdMkH9lrZstT+H3hoe8JhOOlolYNLwBeinq+T8yccbs/839j5JFt6ttTb5imyaG6k330UnAQgje0gG8TtpwSBxqMmxpIb1qNvzBNbO9fMnL/wWjWrjfspWxXF2Y8Rtl2vGs8SDQWRYpnMPijb068yZv26cNvhy3Yny4s+p/avn1cqrXbWU1eLaPEDg/zc8lwxo1NdREYqWASRXjZPm3sATEn2QZRGbHH33cy/c3RPOyk2iVFXPTLzXan+x2Vr8ye7JuwHXdAd6m4y+5aV/t25f3NXv4rystvjtxb7RcqDPNCFXU34yQZteQPivhAaZeyf87XNwb1Pzzy7DF3QIXvpZzxq8REQrS7qPp/CLptpNmyzt116Zs0x+BqEIQhNenE/pxV1rdLstrsVlf/hvPzPzjitPKi27BV0wzDentek4hO9vn3N+7/AoS01zK3VX/qAAAAAElFTkSuQmCC"/>
          <p:cNvSpPr>
            <a:spLocks noChangeAspect="1" noChangeArrowheads="1"/>
          </p:cNvSpPr>
          <p:nvPr/>
        </p:nvSpPr>
        <p:spPr bwMode="auto">
          <a:xfrm>
            <a:off x="1676400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28006" name="Picture 8" descr="http://upload.wikimedia.org/wikipedia/de/thumb/f/fe/SiegelUniKoeln.svg/2000px-SiegelUniKoeln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792" y="1339306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7" name="Picture 2" descr="http://de.academic.ru/pictures/dewiki/67/CologneSkylineAtNigh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3140968"/>
            <a:ext cx="5068653" cy="337910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895008" y="3988989"/>
            <a:ext cx="4849335" cy="2131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5" rIns="91430" bIns="4571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305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Winfried Randerath</a:t>
            </a:r>
          </a:p>
          <a:p>
            <a:pPr marL="0" marR="0" lvl="0" indent="0" algn="ctr" defTabSz="914305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University of Cologne</a:t>
            </a:r>
          </a:p>
          <a:p>
            <a:pPr marL="0" marR="0" lvl="0" indent="0" algn="ctr" defTabSz="914305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600" b="1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305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Clinic for Pneumology/ </a:t>
            </a:r>
            <a:r>
              <a:rPr kumimoji="0" lang="de-DE" altLang="de-DE" sz="1600" b="1" i="0" u="none" strike="noStrike" kern="1200" cap="none" spc="0" normalizeH="0" baseline="0" noProof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Allergology</a:t>
            </a:r>
            <a:r>
              <a:rPr kumimoji="0" lang="de-DE" altLang="de-DE" sz="16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algn="ctr" defTabSz="914305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Sleep Medicine and Respiratory Care</a:t>
            </a:r>
            <a:endParaRPr kumimoji="0" lang="de-DE" altLang="de-DE" sz="1600" b="1" i="1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305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Bethanien Hospital, Solingen, Germany </a:t>
            </a:r>
          </a:p>
          <a:p>
            <a:pPr marL="0" marR="0" lvl="0" indent="0" algn="l" defTabSz="91430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600" b="1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57353" y="193465"/>
            <a:ext cx="11508826" cy="400110"/>
          </a:xfrm>
          <a:prstGeom prst="rect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ts val="300"/>
              </a:spcBef>
              <a:spcAft>
                <a:spcPct val="0"/>
              </a:spcAft>
              <a:buNone/>
              <a:defRPr/>
            </a:pPr>
            <a:r>
              <a:rPr lang="en-US" altLang="de-DE" sz="2000" b="1">
                <a:solidFill>
                  <a:srgbClr val="FFFFFF"/>
                </a:solidFill>
                <a:cs typeface="Arial" pitchFamily="34" charset="0"/>
              </a:rPr>
              <a:t>What do we know and what can we recommend regarding the Philips recall notice?</a:t>
            </a:r>
            <a:endParaRPr lang="de-DE" altLang="de-DE" sz="2000" b="1">
              <a:solidFill>
                <a:srgbClr val="FFFFFF"/>
              </a:solidFill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634555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67645" y="1621410"/>
            <a:ext cx="11519555" cy="3470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lvl="0" indent="-179388" fontAlgn="base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Sound abatement foam used inside the devices.</a:t>
            </a:r>
          </a:p>
          <a:p>
            <a:pPr marL="179388" indent="-179388" fontAlgn="base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Foam is polyester polyurethane, which appears to degrade through a process of hydrolysis. </a:t>
            </a:r>
          </a:p>
          <a:p>
            <a:pPr marL="179388" indent="-179388" fontAlgn="base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50% of the machines affected were using ozone therapy to clean the devices</a:t>
            </a:r>
            <a:endParaRPr lang="de-DE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lvl="0" indent="-179388" fontAlgn="base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de-DE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lvl="0" indent="-179388" fontAlgn="base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Grainy materials </a:t>
            </a: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being released, which have been found in the mask and tubing.</a:t>
            </a:r>
          </a:p>
          <a:p>
            <a:pPr marL="179388" lvl="0" indent="-179388" fontAlgn="base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Volatile toxins </a:t>
            </a: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contain organic chemicals with carcinogenic risk in animal trials.</a:t>
            </a:r>
          </a:p>
          <a:p>
            <a:pPr marL="179388" lvl="0" indent="-179388" fontAlgn="base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de-DE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lvl="0" indent="-179388" fontAlgn="base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Degradation reported in 0.008% of devices. </a:t>
            </a:r>
            <a:endParaRPr lang="de-DE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lvl="0" indent="-179388" fontAlgn="base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Many events found when device was serviced.</a:t>
            </a:r>
            <a:endParaRPr lang="de-DE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lvl="0" indent="-179388" fontAlgn="base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lvl="0" indent="-179388" fontAlgn="base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Newer machines using a silicon-based foam. </a:t>
            </a:r>
            <a:endParaRPr lang="de-DE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de-DE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357353" y="193465"/>
            <a:ext cx="11508826" cy="400110"/>
          </a:xfrm>
          <a:prstGeom prst="rect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ts val="300"/>
              </a:spcBef>
              <a:spcAft>
                <a:spcPct val="0"/>
              </a:spcAft>
              <a:buNone/>
              <a:defRPr/>
            </a:pPr>
            <a:r>
              <a:rPr lang="en-US" altLang="de-DE" sz="2000" b="1">
                <a:solidFill>
                  <a:srgbClr val="FFFFFF"/>
                </a:solidFill>
                <a:cs typeface="Arial" pitchFamily="34" charset="0"/>
              </a:rPr>
              <a:t>What do we know and what can we recommend regarding the Philips recall notice?</a:t>
            </a:r>
            <a:endParaRPr lang="de-DE" altLang="de-DE" sz="2000" b="1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478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27901" y="1071801"/>
            <a:ext cx="1115190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b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 of the European Respiratory Society, endorsed by the European Sleep Research Society </a:t>
            </a:r>
          </a:p>
          <a:p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No evidence of acute life-threatening incidents. </a:t>
            </a:r>
          </a:p>
          <a:p>
            <a:pPr marL="179388" indent="-17938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Precise quantitation of risk of each treatment option is impossible.</a:t>
            </a:r>
          </a:p>
          <a:p>
            <a:pPr marL="179388" indent="-17938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Patients should not stop or change their treatment, even if they receive notification from the manufacturer. </a:t>
            </a:r>
          </a:p>
          <a:p>
            <a:pPr marL="179388" indent="-179388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008667" y="2045341"/>
            <a:ext cx="4553147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de-DE" b="1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Acute</a:t>
            </a:r>
            <a:r>
              <a:rPr lang="de-DE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and </a:t>
            </a:r>
            <a:r>
              <a:rPr lang="de-DE" b="1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chronic</a:t>
            </a:r>
            <a:r>
              <a:rPr lang="de-DE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risk of potential </a:t>
            </a:r>
            <a:r>
              <a:rPr lang="de-DE" b="1" err="1">
                <a:latin typeface="Arial" panose="020B0604020202020204" pitchFamily="34" charset="0"/>
                <a:ea typeface="Calibri" panose="020F0502020204030204" pitchFamily="34" charset="0"/>
              </a:rPr>
              <a:t>exposure</a:t>
            </a:r>
            <a:r>
              <a:rPr lang="de-DE" b="1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b="1" err="1">
                <a:latin typeface="Arial" panose="020B0604020202020204" pitchFamily="34" charset="0"/>
                <a:ea typeface="Calibri" panose="020F0502020204030204" pitchFamily="34" charset="0"/>
              </a:rPr>
              <a:t>to</a:t>
            </a:r>
            <a:r>
              <a:rPr lang="de-DE" b="1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b="1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toxins</a:t>
            </a:r>
            <a:r>
              <a:rPr lang="de-DE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de-DE" sz="12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504495" y="2045341"/>
            <a:ext cx="368588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Acute and chronic risk of cessation of treatment</a:t>
            </a:r>
            <a:endParaRPr lang="de-DE"/>
          </a:p>
        </p:txBody>
      </p:sp>
      <p:cxnSp>
        <p:nvCxnSpPr>
          <p:cNvPr id="8" name="Gerade Verbindung mit Pfeil 7"/>
          <p:cNvCxnSpPr>
            <a:stCxn id="5" idx="3"/>
          </p:cNvCxnSpPr>
          <p:nvPr/>
        </p:nvCxnSpPr>
        <p:spPr>
          <a:xfrm flipV="1">
            <a:off x="5561814" y="2368506"/>
            <a:ext cx="942681" cy="1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57353" y="193465"/>
            <a:ext cx="11508826" cy="400110"/>
          </a:xfrm>
          <a:prstGeom prst="rect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ts val="300"/>
              </a:spcBef>
              <a:spcAft>
                <a:spcPct val="0"/>
              </a:spcAft>
              <a:buNone/>
              <a:defRPr/>
            </a:pPr>
            <a:r>
              <a:rPr lang="en-US" altLang="de-DE" sz="2000" b="1">
                <a:solidFill>
                  <a:srgbClr val="FFFFFF"/>
                </a:solidFill>
                <a:cs typeface="Arial" pitchFamily="34" charset="0"/>
              </a:rPr>
              <a:t>What do we know and what can we recommend regarding the Philips recall notice?</a:t>
            </a:r>
            <a:endParaRPr lang="de-DE" altLang="de-DE" sz="2000" b="1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138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29938" y="707011"/>
            <a:ext cx="11510128" cy="5778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b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 of the European Respiratory Society, endorsed by the European Sleep Research Society </a:t>
            </a:r>
          </a:p>
          <a:p>
            <a:pPr>
              <a:spcBef>
                <a:spcPts val="300"/>
              </a:spcBef>
            </a:pPr>
            <a:endParaRPr 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Physician should decide on an individual basis. </a:t>
            </a:r>
          </a:p>
          <a:p>
            <a:pPr marL="179388" indent="-17938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Patients have the right to up-to-date information so that they can fully participate in decision-making. </a:t>
            </a:r>
          </a:p>
          <a:p>
            <a:pPr marL="179388" indent="-179388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Medical recommendation should take into consideration: </a:t>
            </a:r>
          </a:p>
          <a:p>
            <a:pPr lvl="1">
              <a:spcBef>
                <a:spcPts val="300"/>
              </a:spcBef>
            </a:pPr>
            <a:r>
              <a:rPr lang="en-US" sz="1600" b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Impairment due to daytime sleepiness, accident risk, and comorbidities. </a:t>
            </a:r>
          </a:p>
          <a:p>
            <a:pPr lvl="1">
              <a:spcBef>
                <a:spcPts val="300"/>
              </a:spcBef>
            </a:pPr>
            <a:r>
              <a:rPr lang="en-US" sz="1600" b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Disease severity based on AHI, hypoxic load, objective impairment in daytime performance and hypercapnia. </a:t>
            </a:r>
          </a:p>
          <a:p>
            <a:pPr marL="179388" indent="-179388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600" b="1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Examples for possible decisions may vary between the following extremes: </a:t>
            </a:r>
          </a:p>
          <a:p>
            <a:pPr lvl="1">
              <a:spcBef>
                <a:spcPts val="300"/>
              </a:spcBef>
            </a:pPr>
            <a:r>
              <a:rPr lang="en-US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Continuation of therapy </a:t>
            </a:r>
            <a:r>
              <a:rPr lang="en-US" sz="1600" b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until a comparable alternative is available</a:t>
            </a:r>
          </a:p>
          <a:p>
            <a:pPr lvl="1">
              <a:spcBef>
                <a:spcPts val="300"/>
              </a:spcBef>
            </a:pPr>
            <a:r>
              <a:rPr lang="en-US" sz="1600" b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Severe breathing difficulties or ventilatory failure.</a:t>
            </a:r>
          </a:p>
          <a:p>
            <a:pPr lvl="1">
              <a:spcBef>
                <a:spcPts val="300"/>
              </a:spcBef>
            </a:pPr>
            <a:r>
              <a:rPr lang="en-US" sz="1600" b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Excessive daytime sleepiness or accident risk.</a:t>
            </a:r>
          </a:p>
          <a:p>
            <a:pPr lvl="1">
              <a:spcBef>
                <a:spcPts val="300"/>
              </a:spcBef>
            </a:pPr>
            <a:r>
              <a:rPr lang="en-US" sz="1600" b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Significant pulmonary, cardiovascular or neurological comorbidities.</a:t>
            </a:r>
          </a:p>
          <a:p>
            <a:pPr lvl="1">
              <a:spcBef>
                <a:spcPts val="300"/>
              </a:spcBef>
            </a:pPr>
            <a:r>
              <a:rPr lang="en-US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Swap to alternative therapy </a:t>
            </a:r>
            <a:r>
              <a:rPr lang="en-US" sz="1600" b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 as mandibular advancement splint or position modifier device </a:t>
            </a:r>
          </a:p>
          <a:p>
            <a:pPr lvl="1">
              <a:spcBef>
                <a:spcPts val="300"/>
              </a:spcBef>
            </a:pPr>
            <a:r>
              <a:rPr lang="en-US" sz="1600" b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Mild to moderate symptoms and respiratory and cardiovascular burden of the OSA.</a:t>
            </a:r>
          </a:p>
          <a:p>
            <a:pPr lvl="1">
              <a:spcBef>
                <a:spcPts val="300"/>
              </a:spcBef>
            </a:pPr>
            <a:r>
              <a:rPr lang="en-US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Interruption of the treatment </a:t>
            </a:r>
            <a:r>
              <a:rPr lang="en-US" sz="1600" b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until the device can be replaced </a:t>
            </a:r>
          </a:p>
          <a:p>
            <a:pPr lvl="1">
              <a:spcBef>
                <a:spcPts val="300"/>
              </a:spcBef>
            </a:pPr>
            <a:r>
              <a:rPr lang="en-US" sz="1600" b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Mild symptoms and disease burden. </a:t>
            </a:r>
          </a:p>
          <a:p>
            <a:pPr marL="179388" indent="-179388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Regular clinical review.</a:t>
            </a: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357353" y="193465"/>
            <a:ext cx="11508826" cy="400110"/>
          </a:xfrm>
          <a:prstGeom prst="rect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ts val="300"/>
              </a:spcBef>
              <a:spcAft>
                <a:spcPct val="0"/>
              </a:spcAft>
              <a:buNone/>
              <a:defRPr/>
            </a:pPr>
            <a:r>
              <a:rPr lang="en-US" altLang="de-DE" sz="2000" b="1">
                <a:solidFill>
                  <a:srgbClr val="FFFFFF"/>
                </a:solidFill>
                <a:cs typeface="Arial" pitchFamily="34" charset="0"/>
              </a:rPr>
              <a:t>What do we know and what can we recommend regarding the Philips recall notice?</a:t>
            </a:r>
            <a:endParaRPr lang="de-DE" altLang="de-DE" sz="2000" b="1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062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39364" y="1725105"/>
            <a:ext cx="11547835" cy="3993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Due to high number, it will be impossible to exchange devices under in-lab supervision immediately. </a:t>
            </a:r>
          </a:p>
          <a:p>
            <a:pPr marL="179388" indent="-179388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300"/>
              </a:spcBef>
            </a:pPr>
            <a:r>
              <a:rPr lang="en-US" sz="1600" b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Swapping of non-invasive ventilation must not be performed without supervision. </a:t>
            </a:r>
          </a:p>
          <a:p>
            <a:pPr lvl="1">
              <a:spcBef>
                <a:spcPts val="300"/>
              </a:spcBef>
            </a:pPr>
            <a:r>
              <a:rPr lang="en-US" sz="1600" b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Exchanges of sleep apnoea devices may be reasonable without supervision in individual cases. </a:t>
            </a:r>
          </a:p>
          <a:p>
            <a:pPr lvl="1">
              <a:spcBef>
                <a:spcPts val="300"/>
              </a:spcBef>
            </a:pPr>
            <a:r>
              <a:rPr lang="en-US" sz="1600" b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evaluation should be performed at the earliest possible date. </a:t>
            </a:r>
          </a:p>
          <a:p>
            <a:pPr marL="179388" indent="-179388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As long as patients are advised to continue with their current device, the use of in-line bacterial filters is recommended.</a:t>
            </a:r>
          </a:p>
          <a:p>
            <a:pPr lvl="1">
              <a:spcBef>
                <a:spcPts val="300"/>
              </a:spcBef>
            </a:pPr>
            <a:endParaRPr 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300"/>
              </a:spcBef>
            </a:pPr>
            <a:r>
              <a:rPr lang="en-US" sz="1600" b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Hydrophobic (electrostatic) filters.</a:t>
            </a:r>
          </a:p>
          <a:p>
            <a:pPr lvl="1">
              <a:spcBef>
                <a:spcPts val="300"/>
              </a:spcBef>
            </a:pPr>
            <a:r>
              <a:rPr lang="en-US" sz="1600" b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0.7 cm H2O/l/sec at 0.5 l/ sec. </a:t>
            </a:r>
          </a:p>
          <a:p>
            <a:pPr lvl="1">
              <a:spcBef>
                <a:spcPts val="300"/>
              </a:spcBef>
            </a:pPr>
            <a:r>
              <a:rPr lang="en-US" sz="1600" b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humidifiers.</a:t>
            </a:r>
          </a:p>
          <a:p>
            <a:pPr lvl="1">
              <a:spcBef>
                <a:spcPts val="300"/>
              </a:spcBef>
            </a:pPr>
            <a:r>
              <a:rPr lang="en-US" sz="1600" b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Exchange of the filter weekly?</a:t>
            </a:r>
          </a:p>
          <a:p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339364" y="796268"/>
            <a:ext cx="115478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b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 of the European Respiratory Society, endorsed by the European Sleep Research Society </a:t>
            </a: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357353" y="193465"/>
            <a:ext cx="11508826" cy="400110"/>
          </a:xfrm>
          <a:prstGeom prst="rect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ts val="300"/>
              </a:spcBef>
              <a:spcAft>
                <a:spcPct val="0"/>
              </a:spcAft>
              <a:buNone/>
              <a:defRPr/>
            </a:pPr>
            <a:r>
              <a:rPr lang="en-US" altLang="de-DE" sz="2000" b="1">
                <a:solidFill>
                  <a:srgbClr val="FFFFFF"/>
                </a:solidFill>
                <a:cs typeface="Arial" pitchFamily="34" charset="0"/>
              </a:rPr>
              <a:t>What do we know and what can we recommend regarding the Philips recall notice?</a:t>
            </a:r>
            <a:endParaRPr lang="de-DE" altLang="de-DE" sz="2000" b="1">
              <a:solidFill>
                <a:srgbClr val="FFFFFF"/>
              </a:solidFill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6104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326F7EA-3ED9-4FCF-97F1-B3AD33166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49" y="1028733"/>
            <a:ext cx="2185555" cy="2537299"/>
          </a:xfrm>
          <a:prstGeom prst="rect">
            <a:avLst/>
          </a:prstGeom>
        </p:spPr>
      </p:pic>
      <p:sp>
        <p:nvSpPr>
          <p:cNvPr id="4" name="Ondertitel 3">
            <a:extLst>
              <a:ext uri="{FF2B5EF4-FFF2-40B4-BE49-F238E27FC236}">
                <a16:creationId xmlns:a16="http://schemas.microsoft.com/office/drawing/2014/main" id="{23FBD326-6925-46DE-BDAA-6A9DE2A23D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049" y="3192364"/>
            <a:ext cx="10972800" cy="1752600"/>
          </a:xfrm>
        </p:spPr>
        <p:txBody>
          <a:bodyPr/>
          <a:lstStyle/>
          <a:p>
            <a:r>
              <a:rPr lang="nl-NL"/>
              <a:t>The </a:t>
            </a:r>
            <a:r>
              <a:rPr lang="nl-NL" err="1"/>
              <a:t>Foam</a:t>
            </a:r>
            <a:r>
              <a:rPr lang="nl-NL"/>
              <a:t> issue in HMV </a:t>
            </a:r>
            <a:r>
              <a:rPr lang="nl-NL" err="1"/>
              <a:t>patients</a:t>
            </a:r>
            <a:endParaRPr lang="nl-NL"/>
          </a:p>
          <a:p>
            <a:r>
              <a:rPr lang="nl-NL" sz="2133"/>
              <a:t>Marieke Duiverman </a:t>
            </a:r>
            <a:r>
              <a:rPr lang="nl-NL" sz="2133" err="1"/>
              <a:t>and</a:t>
            </a:r>
            <a:r>
              <a:rPr lang="nl-NL" sz="2133"/>
              <a:t> Joao </a:t>
            </a:r>
            <a:r>
              <a:rPr lang="nl-NL" sz="2133" err="1"/>
              <a:t>Winck</a:t>
            </a:r>
            <a:endParaRPr lang="nl-NL" sz="2133"/>
          </a:p>
          <a:p>
            <a:r>
              <a:rPr lang="nl-NL" sz="2133"/>
              <a:t>Assembly 2 </a:t>
            </a:r>
            <a:r>
              <a:rPr lang="nl-NL" sz="2133" err="1"/>
              <a:t>group</a:t>
            </a:r>
            <a:r>
              <a:rPr lang="nl-NL" sz="2133"/>
              <a:t> 2.2 </a:t>
            </a:r>
          </a:p>
        </p:txBody>
      </p:sp>
      <p:pic>
        <p:nvPicPr>
          <p:cNvPr id="14" name="Afbeelding 13" descr="Afbeelding met persoon, person, zoogdier, ouder&#10;&#10;Automatisch gegenereerde beschrijving">
            <a:extLst>
              <a:ext uri="{FF2B5EF4-FFF2-40B4-BE49-F238E27FC236}">
                <a16:creationId xmlns:a16="http://schemas.microsoft.com/office/drawing/2014/main" id="{36C1934E-550E-4ADA-88ED-49AA365566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8289" y="164638"/>
            <a:ext cx="2626599" cy="1963812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DAFC80BC-B84D-408F-B65E-8C63F1B446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7157" y="3846216"/>
            <a:ext cx="2310904" cy="2310904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8E49860C-049B-4E96-971E-FD9D38168E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7793" y="5130800"/>
            <a:ext cx="2157479" cy="15627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ERS">
      <a:dk1>
        <a:srgbClr val="00396A"/>
      </a:dk1>
      <a:lt1>
        <a:sysClr val="window" lastClr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Thème Office">
  <a:themeElements>
    <a:clrScheme name="ERS">
      <a:dk1>
        <a:srgbClr val="00396A"/>
      </a:dk1>
      <a:lt1>
        <a:sysClr val="window" lastClr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2187</Words>
  <Application>Microsoft Office PowerPoint</Application>
  <PresentationFormat>Widescreen</PresentationFormat>
  <Paragraphs>242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Arial</vt:lpstr>
      <vt:lpstr>Avenir Book</vt:lpstr>
      <vt:lpstr>Avenir Medium</vt:lpstr>
      <vt:lpstr>Calibri</vt:lpstr>
      <vt:lpstr>Calibri Light</vt:lpstr>
      <vt:lpstr>Symbol</vt:lpstr>
      <vt:lpstr>Times</vt:lpstr>
      <vt:lpstr>Times New Roman</vt:lpstr>
      <vt:lpstr>Office</vt:lpstr>
      <vt:lpstr>2_Office Theme</vt:lpstr>
      <vt:lpstr>Thème Office</vt:lpstr>
      <vt:lpstr>Office Theme</vt:lpstr>
      <vt:lpstr>1_Thème Office</vt:lpstr>
      <vt:lpstr>PowerPoint Presentation</vt:lpstr>
      <vt:lpstr>ERS statement on Philips devices: clinicians’ and patients’ perspectives, and questions to be answered</vt:lpstr>
      <vt:lpstr>ERS statement on Philips devices: clinicians’ and patients’ perspectives, and questions to be answered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Risk versus benefit in HMV patients</vt:lpstr>
      <vt:lpstr>Discussion points</vt:lpstr>
      <vt:lpstr>Recommendations for providers of children prescribed  recalled Philips Respironics devices</vt:lpstr>
      <vt:lpstr>Contributors</vt:lpstr>
      <vt:lpstr>Background and current state</vt:lpstr>
      <vt:lpstr>Recommendations: Shared Decision Making</vt:lpstr>
      <vt:lpstr>PowerPoint Presentation</vt:lpstr>
      <vt:lpstr>Does the child using recalled device have  any of these diagnosis/comorbidities?</vt:lpstr>
      <vt:lpstr>Philips recall</vt:lpstr>
      <vt:lpstr>Introduction</vt:lpstr>
      <vt:lpstr>Introduction</vt:lpstr>
      <vt:lpstr>Questions to Panelist</vt:lpstr>
      <vt:lpstr>Questions to Panelist</vt:lpstr>
      <vt:lpstr>Questions to Panelist</vt:lpstr>
      <vt:lpstr>Key Message</vt:lpstr>
      <vt:lpstr>Thank You!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Randerath, Winfried</dc:creator>
  <cp:lastModifiedBy>Ali Merzouk</cp:lastModifiedBy>
  <cp:revision>2</cp:revision>
  <dcterms:created xsi:type="dcterms:W3CDTF">2021-06-30T05:09:15Z</dcterms:created>
  <dcterms:modified xsi:type="dcterms:W3CDTF">2021-07-02T09:25:17Z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13124908-3654-4948-868C-CADB2C97546F</vt:lpwstr>
  </property>
  <property fmtid="{D5CDD505-2E9C-101B-9397-08002B2CF9AE}" pid="3" name="ArticulatePath">
    <vt:lpwstr>ERS Webinar Philips</vt:lpwstr>
  </property>
</Properties>
</file>