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7" r:id="rId3"/>
    <p:sldMasterId id="2147483708" r:id="rId4"/>
    <p:sldMasterId id="2147483742" r:id="rId5"/>
    <p:sldMasterId id="2147483747" r:id="rId6"/>
    <p:sldMasterId id="2147483774" r:id="rId7"/>
    <p:sldMasterId id="2147483791" r:id="rId8"/>
    <p:sldMasterId id="2147483803" r:id="rId9"/>
  </p:sldMasterIdLst>
  <p:notesMasterIdLst>
    <p:notesMasterId r:id="rId59"/>
  </p:notesMasterIdLst>
  <p:handoutMasterIdLst>
    <p:handoutMasterId r:id="rId60"/>
  </p:handoutMasterIdLst>
  <p:sldIdLst>
    <p:sldId id="439" r:id="rId10"/>
    <p:sldId id="305" r:id="rId11"/>
    <p:sldId id="437" r:id="rId12"/>
    <p:sldId id="372" r:id="rId13"/>
    <p:sldId id="374" r:id="rId14"/>
    <p:sldId id="381" r:id="rId15"/>
    <p:sldId id="436" r:id="rId16"/>
    <p:sldId id="376" r:id="rId17"/>
    <p:sldId id="383" r:id="rId18"/>
    <p:sldId id="431" r:id="rId19"/>
    <p:sldId id="310" r:id="rId20"/>
    <p:sldId id="312" r:id="rId21"/>
    <p:sldId id="313" r:id="rId22"/>
    <p:sldId id="314" r:id="rId23"/>
    <p:sldId id="347" r:id="rId24"/>
    <p:sldId id="432" r:id="rId25"/>
    <p:sldId id="315" r:id="rId26"/>
    <p:sldId id="309" r:id="rId27"/>
    <p:sldId id="433" r:id="rId28"/>
    <p:sldId id="389" r:id="rId29"/>
    <p:sldId id="392" r:id="rId30"/>
    <p:sldId id="393" r:id="rId31"/>
    <p:sldId id="401" r:id="rId32"/>
    <p:sldId id="399" r:id="rId33"/>
    <p:sldId id="434" r:id="rId34"/>
    <p:sldId id="428" r:id="rId35"/>
    <p:sldId id="427" r:id="rId36"/>
    <p:sldId id="413" r:id="rId37"/>
    <p:sldId id="422" r:id="rId38"/>
    <p:sldId id="421" r:id="rId39"/>
    <p:sldId id="317" r:id="rId40"/>
    <p:sldId id="430" r:id="rId41"/>
    <p:sldId id="420" r:id="rId42"/>
    <p:sldId id="260" r:id="rId43"/>
    <p:sldId id="435" r:id="rId44"/>
    <p:sldId id="272" r:id="rId45"/>
    <p:sldId id="271" r:id="rId46"/>
    <p:sldId id="274" r:id="rId47"/>
    <p:sldId id="268" r:id="rId48"/>
    <p:sldId id="343" r:id="rId49"/>
    <p:sldId id="304" r:id="rId50"/>
    <p:sldId id="346" r:id="rId51"/>
    <p:sldId id="345" r:id="rId52"/>
    <p:sldId id="365" r:id="rId53"/>
    <p:sldId id="423" r:id="rId54"/>
    <p:sldId id="424" r:id="rId55"/>
    <p:sldId id="425" r:id="rId56"/>
    <p:sldId id="426" r:id="rId57"/>
    <p:sldId id="43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9" autoAdjust="0"/>
    <p:restoredTop sz="95343" autoAdjust="0"/>
  </p:normalViewPr>
  <p:slideViewPr>
    <p:cSldViewPr snapToGrid="0">
      <p:cViewPr varScale="1">
        <p:scale>
          <a:sx n="105" d="100"/>
          <a:sy n="105" d="100"/>
        </p:scale>
        <p:origin x="528" y="102"/>
      </p:cViewPr>
      <p:guideLst/>
    </p:cSldViewPr>
  </p:slideViewPr>
  <p:notesTextViewPr>
    <p:cViewPr>
      <p:scale>
        <a:sx n="1" d="1"/>
        <a:sy n="1" d="1"/>
      </p:scale>
      <p:origin x="0" y="0"/>
    </p:cViewPr>
  </p:notesTextViewPr>
  <p:sorterViewPr>
    <p:cViewPr varScale="1">
      <p:scale>
        <a:sx n="100" d="100"/>
        <a:sy n="100" d="100"/>
      </p:scale>
      <p:origin x="0" y="-8298"/>
    </p:cViewPr>
  </p:sorterViewPr>
  <p:notesViewPr>
    <p:cSldViewPr snapToGrid="0">
      <p:cViewPr varScale="1">
        <p:scale>
          <a:sx n="64" d="100"/>
          <a:sy n="64" d="100"/>
        </p:scale>
        <p:origin x="3180"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3BA9F2-427A-43D1-87D7-407C2D0681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B613639-F6ED-4C05-A0F0-A06E692F9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ABD5D2-7A90-4AFD-B253-D6E74E8BFEDA}" type="datetimeFigureOut">
              <a:rPr lang="en-GB" smtClean="0"/>
              <a:t>15/11/2019</a:t>
            </a:fld>
            <a:endParaRPr lang="en-GB"/>
          </a:p>
        </p:txBody>
      </p:sp>
      <p:sp>
        <p:nvSpPr>
          <p:cNvPr id="4" name="Footer Placeholder 3">
            <a:extLst>
              <a:ext uri="{FF2B5EF4-FFF2-40B4-BE49-F238E27FC236}">
                <a16:creationId xmlns:a16="http://schemas.microsoft.com/office/drawing/2014/main" id="{2CE673A3-B4C7-491F-9F82-AF99323E16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2510AFB-F6C5-4234-89F5-83D0CBACCD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2D3ED3-EBF6-4598-B3C6-D83E511F3AC6}" type="slidenum">
              <a:rPr lang="en-GB" smtClean="0"/>
              <a:t>‹#›</a:t>
            </a:fld>
            <a:endParaRPr lang="en-GB"/>
          </a:p>
        </p:txBody>
      </p:sp>
    </p:spTree>
    <p:extLst>
      <p:ext uri="{BB962C8B-B14F-4D97-AF65-F5344CB8AC3E}">
        <p14:creationId xmlns:p14="http://schemas.microsoft.com/office/powerpoint/2010/main" val="2697528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2EC7D-63D4-443C-8E25-EA7B19CA4AC3}" type="datetimeFigureOut">
              <a:rPr lang="nl-BE" smtClean="0"/>
              <a:t>15/11/2019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5C483-A884-45ED-91CD-98B886D576E8}" type="slidenum">
              <a:rPr lang="nl-BE" smtClean="0"/>
              <a:t>‹#›</a:t>
            </a:fld>
            <a:endParaRPr lang="nl-BE"/>
          </a:p>
        </p:txBody>
      </p:sp>
    </p:spTree>
    <p:extLst>
      <p:ext uri="{BB962C8B-B14F-4D97-AF65-F5344CB8AC3E}">
        <p14:creationId xmlns:p14="http://schemas.microsoft.com/office/powerpoint/2010/main" val="245216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EE22C2C-964C-43BC-8DC8-DD4EFD96B942}"/>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8A54A0CE-001B-4424-BFAF-5DDD573ADA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p>
        </p:txBody>
      </p:sp>
      <p:sp>
        <p:nvSpPr>
          <p:cNvPr id="19460" name="Slide Number Placeholder 3">
            <a:extLst>
              <a:ext uri="{FF2B5EF4-FFF2-40B4-BE49-F238E27FC236}">
                <a16:creationId xmlns:a16="http://schemas.microsoft.com/office/drawing/2014/main" id="{05547B88-C430-4C90-B18A-1501FEFF60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C141057-A72A-45B7-9C02-2DF9C30A4264}" type="slidenum">
              <a:rPr lang="en-US" altLang="fr-FR" sz="1200" smtClean="0"/>
              <a:pPr/>
              <a:t>1</a:t>
            </a:fld>
            <a:endParaRPr lang="en-US" altLang="fr-F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defRPr>
            </a:lvl1pPr>
            <a:lvl2pPr marL="742950" indent="-285750">
              <a:defRPr sz="2400" baseline="-25000">
                <a:solidFill>
                  <a:schemeClr val="tx1"/>
                </a:solidFill>
                <a:latin typeface="Arial" panose="020B0604020202020204" pitchFamily="34" charset="0"/>
              </a:defRPr>
            </a:lvl2pPr>
            <a:lvl3pPr marL="1143000" indent="-228600">
              <a:defRPr sz="2400" baseline="-25000">
                <a:solidFill>
                  <a:schemeClr val="tx1"/>
                </a:solidFill>
                <a:latin typeface="Arial" panose="020B0604020202020204" pitchFamily="34" charset="0"/>
              </a:defRPr>
            </a:lvl3pPr>
            <a:lvl4pPr marL="1600200" indent="-228600">
              <a:defRPr sz="2400" baseline="-25000">
                <a:solidFill>
                  <a:schemeClr val="tx1"/>
                </a:solidFill>
                <a:latin typeface="Arial" panose="020B0604020202020204" pitchFamily="34" charset="0"/>
              </a:defRPr>
            </a:lvl4pPr>
            <a:lvl5pPr marL="2057400" indent="-228600">
              <a:defRPr sz="24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5215996-9DE2-429E-A4DB-4E63625DAC94}" type="slidenum">
              <a:rPr kumimoji="0" lang="en-US" altLang="nl-B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nl-B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a:p>
        </p:txBody>
      </p:sp>
    </p:spTree>
    <p:extLst>
      <p:ext uri="{BB962C8B-B14F-4D97-AF65-F5344CB8AC3E}">
        <p14:creationId xmlns:p14="http://schemas.microsoft.com/office/powerpoint/2010/main" val="1194149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defRPr>
            </a:lvl1pPr>
            <a:lvl2pPr marL="742950" indent="-285750">
              <a:defRPr sz="2400" baseline="-25000">
                <a:solidFill>
                  <a:schemeClr val="tx1"/>
                </a:solidFill>
                <a:latin typeface="Arial" panose="020B0604020202020204" pitchFamily="34" charset="0"/>
              </a:defRPr>
            </a:lvl2pPr>
            <a:lvl3pPr marL="1143000" indent="-228600">
              <a:defRPr sz="2400" baseline="-25000">
                <a:solidFill>
                  <a:schemeClr val="tx1"/>
                </a:solidFill>
                <a:latin typeface="Arial" panose="020B0604020202020204" pitchFamily="34" charset="0"/>
              </a:defRPr>
            </a:lvl3pPr>
            <a:lvl4pPr marL="1600200" indent="-228600">
              <a:defRPr sz="2400" baseline="-25000">
                <a:solidFill>
                  <a:schemeClr val="tx1"/>
                </a:solidFill>
                <a:latin typeface="Arial" panose="020B0604020202020204" pitchFamily="34" charset="0"/>
              </a:defRPr>
            </a:lvl4pPr>
            <a:lvl5pPr marL="2057400" indent="-228600">
              <a:defRPr sz="24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05BE2F-CBF5-455B-9B37-07D257F9359E}" type="slidenum">
              <a:rPr kumimoji="0" lang="en-US" altLang="nl-B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altLang="nl-B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a:p>
        </p:txBody>
      </p:sp>
    </p:spTree>
    <p:extLst>
      <p:ext uri="{BB962C8B-B14F-4D97-AF65-F5344CB8AC3E}">
        <p14:creationId xmlns:p14="http://schemas.microsoft.com/office/powerpoint/2010/main" val="206395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a:p>
        </p:txBody>
      </p:sp>
    </p:spTree>
    <p:extLst>
      <p:ext uri="{BB962C8B-B14F-4D97-AF65-F5344CB8AC3E}">
        <p14:creationId xmlns:p14="http://schemas.microsoft.com/office/powerpoint/2010/main" val="693676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dirty="0"/>
          </a:p>
        </p:txBody>
      </p:sp>
      <p:sp>
        <p:nvSpPr>
          <p:cNvPr id="870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935C7A-0CA5-4CE0-8406-CDCA19C3E1C8}" type="slidenum">
              <a:rPr kumimoji="0" lang="en-US" altLang="nl-B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nl-B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42833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5C483-A884-45ED-91CD-98B886D576E8}"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42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a:p>
        </p:txBody>
      </p:sp>
    </p:spTree>
    <p:extLst>
      <p:ext uri="{BB962C8B-B14F-4D97-AF65-F5344CB8AC3E}">
        <p14:creationId xmlns:p14="http://schemas.microsoft.com/office/powerpoint/2010/main" val="423532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Usually</a:t>
            </a:r>
            <a:r>
              <a:rPr lang="es-ES" dirty="0"/>
              <a:t> </a:t>
            </a:r>
            <a:r>
              <a:rPr lang="es-ES" dirty="0" err="1"/>
              <a:t>used</a:t>
            </a:r>
            <a:r>
              <a:rPr lang="es-ES" dirty="0"/>
              <a:t> to determine</a:t>
            </a:r>
            <a:r>
              <a:rPr lang="es-ES" baseline="0" dirty="0"/>
              <a:t> </a:t>
            </a:r>
            <a:r>
              <a:rPr lang="es-ES" baseline="0" dirty="0" err="1"/>
              <a:t>etiology</a:t>
            </a:r>
            <a:r>
              <a:rPr lang="es-ES" baseline="0" dirty="0"/>
              <a:t> of sepsis and </a:t>
            </a:r>
            <a:r>
              <a:rPr lang="es-ES" baseline="0" dirty="0" err="1"/>
              <a:t>other</a:t>
            </a:r>
            <a:r>
              <a:rPr lang="es-ES" baseline="0" dirty="0"/>
              <a:t> </a:t>
            </a:r>
            <a:r>
              <a:rPr lang="es-ES" baseline="0" dirty="0" err="1"/>
              <a:t>diseases</a:t>
            </a:r>
            <a:endParaRPr lang="es-ES" baseline="0" dirty="0"/>
          </a:p>
          <a:p>
            <a:r>
              <a:rPr lang="es-ES" baseline="0" dirty="0"/>
              <a:t>POCT </a:t>
            </a:r>
            <a:r>
              <a:rPr lang="es-ES" baseline="0" dirty="0" err="1"/>
              <a:t>allows</a:t>
            </a:r>
            <a:r>
              <a:rPr lang="es-ES" baseline="0" dirty="0"/>
              <a:t> </a:t>
            </a:r>
            <a:r>
              <a:rPr lang="es-ES" baseline="0" dirty="0" err="1"/>
              <a:t>identification</a:t>
            </a:r>
            <a:r>
              <a:rPr lang="es-ES" baseline="0" dirty="0"/>
              <a:t> of </a:t>
            </a:r>
            <a:r>
              <a:rPr lang="es-ES" baseline="0" dirty="0" err="1"/>
              <a:t>the</a:t>
            </a:r>
            <a:r>
              <a:rPr lang="es-ES" baseline="0" dirty="0"/>
              <a:t> </a:t>
            </a:r>
            <a:r>
              <a:rPr lang="es-ES" baseline="0" dirty="0" err="1"/>
              <a:t>main</a:t>
            </a:r>
            <a:r>
              <a:rPr lang="es-ES" baseline="0" dirty="0"/>
              <a:t> </a:t>
            </a:r>
            <a:r>
              <a:rPr lang="es-ES" baseline="0" dirty="0" err="1"/>
              <a:t>pathogens</a:t>
            </a:r>
            <a:r>
              <a:rPr lang="es-ES" baseline="0" dirty="0"/>
              <a:t> and more </a:t>
            </a:r>
            <a:r>
              <a:rPr lang="es-ES" baseline="0" dirty="0" err="1"/>
              <a:t>importantly</a:t>
            </a:r>
            <a:r>
              <a:rPr lang="es-ES" baseline="0" dirty="0"/>
              <a:t> </a:t>
            </a:r>
            <a:r>
              <a:rPr lang="es-ES" baseline="0" dirty="0" err="1"/>
              <a:t>fast</a:t>
            </a:r>
            <a:r>
              <a:rPr lang="es-ES" baseline="0" dirty="0"/>
              <a:t> </a:t>
            </a:r>
            <a:r>
              <a:rPr lang="es-ES" baseline="0" dirty="0" err="1"/>
              <a:t>discrimination</a:t>
            </a:r>
            <a:r>
              <a:rPr lang="es-ES" baseline="0" dirty="0"/>
              <a:t> of </a:t>
            </a:r>
            <a:r>
              <a:rPr lang="es-ES" baseline="0" err="1"/>
              <a:t>antibiotics</a:t>
            </a:r>
            <a:r>
              <a:rPr lang="es-ES" baseline="0"/>
              <a:t> needs</a:t>
            </a:r>
            <a:endParaRPr lang="en-GB"/>
          </a:p>
        </p:txBody>
      </p:sp>
      <p:sp>
        <p:nvSpPr>
          <p:cNvPr id="4" name="Slide Number Placeholder 3"/>
          <p:cNvSpPr>
            <a:spLocks noGrp="1"/>
          </p:cNvSpPr>
          <p:nvPr>
            <p:ph type="sldNum" sz="quarter" idx="10"/>
          </p:nvPr>
        </p:nvSpPr>
        <p:spPr/>
        <p:txBody>
          <a:bodyPr/>
          <a:lstStyle/>
          <a:p>
            <a:fld id="{5E60C923-5702-B840-9952-93AF93E9FFF9}" type="slidenum">
              <a:rPr lang="en-US" smtClean="0"/>
              <a:t>11</a:t>
            </a:fld>
            <a:endParaRPr lang="en-US"/>
          </a:p>
        </p:txBody>
      </p:sp>
    </p:spTree>
    <p:extLst>
      <p:ext uri="{BB962C8B-B14F-4D97-AF65-F5344CB8AC3E}">
        <p14:creationId xmlns:p14="http://schemas.microsoft.com/office/powerpoint/2010/main" val="7662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Intended</a:t>
            </a:r>
            <a:r>
              <a:rPr lang="es-ES" dirty="0"/>
              <a:t> use: </a:t>
            </a:r>
            <a:r>
              <a:rPr lang="es-ES" dirty="0" err="1"/>
              <a:t>pathogen</a:t>
            </a:r>
            <a:r>
              <a:rPr lang="es-ES" baseline="0" dirty="0"/>
              <a:t> </a:t>
            </a:r>
            <a:r>
              <a:rPr lang="es-ES" baseline="0" dirty="0" err="1"/>
              <a:t>identification</a:t>
            </a:r>
            <a:r>
              <a:rPr lang="es-ES" baseline="0" dirty="0"/>
              <a:t>, </a:t>
            </a:r>
            <a:r>
              <a:rPr lang="es-ES" baseline="0" dirty="0" err="1"/>
              <a:t>detection</a:t>
            </a:r>
            <a:r>
              <a:rPr lang="es-ES" baseline="0" dirty="0"/>
              <a:t> of </a:t>
            </a:r>
            <a:r>
              <a:rPr lang="es-ES" baseline="0" dirty="0" err="1"/>
              <a:t>specific</a:t>
            </a:r>
            <a:r>
              <a:rPr lang="es-ES" baseline="0" dirty="0"/>
              <a:t> </a:t>
            </a:r>
            <a:r>
              <a:rPr lang="es-ES" baseline="0" dirty="0" err="1"/>
              <a:t>pathogens</a:t>
            </a:r>
            <a:r>
              <a:rPr lang="es-ES" baseline="0" dirty="0"/>
              <a:t>, MRSA </a:t>
            </a:r>
            <a:r>
              <a:rPr lang="es-ES" baseline="0" dirty="0" err="1"/>
              <a:t>screening</a:t>
            </a:r>
            <a:endParaRPr lang="es-ES" baseline="0" dirty="0"/>
          </a:p>
          <a:p>
            <a:r>
              <a:rPr lang="es-ES" baseline="0" dirty="0" err="1"/>
              <a:t>End</a:t>
            </a:r>
            <a:r>
              <a:rPr lang="es-ES" baseline="0" dirty="0"/>
              <a:t> </a:t>
            </a:r>
            <a:r>
              <a:rPr lang="es-ES" baseline="0" dirty="0" err="1"/>
              <a:t>user</a:t>
            </a:r>
            <a:r>
              <a:rPr lang="es-ES" baseline="0" dirty="0"/>
              <a:t>: </a:t>
            </a:r>
            <a:r>
              <a:rPr lang="es-ES" baseline="0" dirty="0" err="1"/>
              <a:t>Technician</a:t>
            </a:r>
            <a:r>
              <a:rPr lang="es-ES" baseline="0" dirty="0"/>
              <a:t> </a:t>
            </a:r>
            <a:r>
              <a:rPr lang="es-ES" baseline="0" dirty="0" err="1"/>
              <a:t>or</a:t>
            </a:r>
            <a:r>
              <a:rPr lang="es-ES" baseline="0" dirty="0"/>
              <a:t> </a:t>
            </a:r>
            <a:r>
              <a:rPr lang="es-ES" baseline="0" dirty="0" err="1"/>
              <a:t>any</a:t>
            </a:r>
            <a:r>
              <a:rPr lang="es-ES" baseline="0" dirty="0"/>
              <a:t> </a:t>
            </a:r>
            <a:r>
              <a:rPr lang="es-ES" baseline="0" dirty="0" err="1"/>
              <a:t>healthcare</a:t>
            </a:r>
            <a:r>
              <a:rPr lang="es-ES" baseline="0" dirty="0"/>
              <a:t> </a:t>
            </a:r>
            <a:r>
              <a:rPr lang="es-ES" baseline="0" dirty="0" err="1"/>
              <a:t>worker</a:t>
            </a:r>
            <a:endParaRPr lang="es-ES" baseline="0" dirty="0"/>
          </a:p>
          <a:p>
            <a:r>
              <a:rPr lang="es-ES" baseline="0" dirty="0" err="1"/>
              <a:t>Type</a:t>
            </a:r>
            <a:r>
              <a:rPr lang="es-ES" baseline="0" dirty="0"/>
              <a:t>: </a:t>
            </a:r>
            <a:r>
              <a:rPr lang="es-ES" baseline="0" dirty="0" err="1"/>
              <a:t>children</a:t>
            </a:r>
            <a:r>
              <a:rPr lang="es-ES" baseline="0" dirty="0"/>
              <a:t>, </a:t>
            </a:r>
            <a:r>
              <a:rPr lang="es-ES" baseline="0" dirty="0" err="1"/>
              <a:t>hospitalized</a:t>
            </a:r>
            <a:r>
              <a:rPr lang="es-ES" baseline="0" dirty="0"/>
              <a:t>, RTI </a:t>
            </a:r>
            <a:r>
              <a:rPr lang="es-ES" baseline="0" dirty="0" err="1"/>
              <a:t>suspected</a:t>
            </a:r>
            <a:endParaRPr lang="es-ES" baseline="0" dirty="0"/>
          </a:p>
          <a:p>
            <a:r>
              <a:rPr lang="es-ES" baseline="0" dirty="0"/>
              <a:t>Targets: </a:t>
            </a:r>
            <a:r>
              <a:rPr lang="es-ES" baseline="0" dirty="0" err="1"/>
              <a:t>Nucleic</a:t>
            </a:r>
            <a:r>
              <a:rPr lang="es-ES" baseline="0" dirty="0"/>
              <a:t> </a:t>
            </a:r>
            <a:r>
              <a:rPr lang="es-ES" baseline="0" dirty="0" err="1"/>
              <a:t>acids</a:t>
            </a:r>
            <a:r>
              <a:rPr lang="es-ES" baseline="0" dirty="0"/>
              <a:t>, </a:t>
            </a:r>
            <a:r>
              <a:rPr lang="es-ES" baseline="0" dirty="0" err="1"/>
              <a:t>antigen</a:t>
            </a:r>
            <a:r>
              <a:rPr lang="es-ES" baseline="0" dirty="0"/>
              <a:t>, </a:t>
            </a:r>
            <a:r>
              <a:rPr lang="es-ES" baseline="0" dirty="0" err="1"/>
              <a:t>growth</a:t>
            </a:r>
            <a:endParaRPr lang="es-ES" baseline="0" dirty="0"/>
          </a:p>
          <a:p>
            <a:r>
              <a:rPr lang="es-ES" baseline="0" dirty="0" err="1"/>
              <a:t>Analysis</a:t>
            </a:r>
            <a:r>
              <a:rPr lang="es-ES" baseline="0" dirty="0"/>
              <a:t>: </a:t>
            </a:r>
            <a:r>
              <a:rPr lang="es-ES" baseline="0" dirty="0" err="1"/>
              <a:t>Quantitative</a:t>
            </a:r>
            <a:r>
              <a:rPr lang="es-ES" baseline="0" dirty="0"/>
              <a:t>, </a:t>
            </a:r>
            <a:r>
              <a:rPr lang="es-ES" baseline="0" dirty="0" err="1"/>
              <a:t>qualitative</a:t>
            </a:r>
            <a:endParaRPr lang="en-GB" dirty="0"/>
          </a:p>
        </p:txBody>
      </p:sp>
      <p:sp>
        <p:nvSpPr>
          <p:cNvPr id="4" name="Slide Number Placeholder 3"/>
          <p:cNvSpPr>
            <a:spLocks noGrp="1"/>
          </p:cNvSpPr>
          <p:nvPr>
            <p:ph type="sldNum" sz="quarter" idx="10"/>
          </p:nvPr>
        </p:nvSpPr>
        <p:spPr/>
        <p:txBody>
          <a:bodyPr/>
          <a:lstStyle/>
          <a:p>
            <a:fld id="{5E60C923-5702-B840-9952-93AF93E9FFF9}" type="slidenum">
              <a:rPr lang="en-US" smtClean="0"/>
              <a:t>14</a:t>
            </a:fld>
            <a:endParaRPr lang="en-US"/>
          </a:p>
        </p:txBody>
      </p:sp>
    </p:spTree>
    <p:extLst>
      <p:ext uri="{BB962C8B-B14F-4D97-AF65-F5344CB8AC3E}">
        <p14:creationId xmlns:p14="http://schemas.microsoft.com/office/powerpoint/2010/main" val="20649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BE" altLang="nl-BE"/>
              <a:t>People often say, is it really that difficult to have a molecular test yielding result in 20-30 minutes? In fact, yes, but there are some solutions like isothermal amplification which avoids time consumping temperature ramping. And then, there is of course the holy grail of skipping amplification altogether, moving toward direct detection of specific DNA sequecens. Actually a number of those are under investigation and are being integrated into diagnostics as we speak, however, still being confronted with detection limits that are higher than standard amplification based tests.</a:t>
            </a:r>
            <a:endParaRPr lang="en-US" altLang="nl-BE"/>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8A2AF8-680B-47EA-B8A6-18CB3862E25A}" type="slidenum">
              <a:rPr kumimoji="0" lang="en-US" altLang="nl-B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nl-B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0242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HGP創英角ｺﾞｼｯｸUB"/>
                <a:cs typeface="HGP創英角ｺﾞｼｯｸUB"/>
              </a:defRPr>
            </a:lvl1pPr>
            <a:lvl2pPr marL="742950" indent="-285750">
              <a:defRPr>
                <a:solidFill>
                  <a:schemeClr val="tx1"/>
                </a:solidFill>
                <a:latin typeface="Arial" panose="020B0604020202020204" pitchFamily="34" charset="0"/>
                <a:ea typeface="HGP創英角ｺﾞｼｯｸUB"/>
                <a:cs typeface="HGP創英角ｺﾞｼｯｸUB"/>
              </a:defRPr>
            </a:lvl2pPr>
            <a:lvl3pPr marL="1143000" indent="-228600">
              <a:defRPr>
                <a:solidFill>
                  <a:schemeClr val="tx1"/>
                </a:solidFill>
                <a:latin typeface="Arial" panose="020B0604020202020204" pitchFamily="34" charset="0"/>
                <a:ea typeface="HGP創英角ｺﾞｼｯｸUB"/>
                <a:cs typeface="HGP創英角ｺﾞｼｯｸUB"/>
              </a:defRPr>
            </a:lvl3pPr>
            <a:lvl4pPr marL="1600200" indent="-228600">
              <a:defRPr>
                <a:solidFill>
                  <a:schemeClr val="tx1"/>
                </a:solidFill>
                <a:latin typeface="Arial" panose="020B0604020202020204" pitchFamily="34" charset="0"/>
                <a:ea typeface="HGP創英角ｺﾞｼｯｸUB"/>
                <a:cs typeface="HGP創英角ｺﾞｼｯｸUB"/>
              </a:defRPr>
            </a:lvl4pPr>
            <a:lvl5pPr marL="2057400" indent="-228600">
              <a:defRPr>
                <a:solidFill>
                  <a:schemeClr val="tx1"/>
                </a:solidFill>
                <a:latin typeface="Arial" panose="020B0604020202020204" pitchFamily="34" charset="0"/>
                <a:ea typeface="HGP創英角ｺﾞｼｯｸUB"/>
                <a:cs typeface="HGP創英角ｺﾞｼｯｸUB"/>
              </a:defRPr>
            </a:lvl5pPr>
            <a:lvl6pPr marL="2514600" indent="-228600" eaLnBrk="0" fontAlgn="base" hangingPunct="0">
              <a:spcBef>
                <a:spcPct val="0"/>
              </a:spcBef>
              <a:spcAft>
                <a:spcPct val="0"/>
              </a:spcAft>
              <a:defRPr>
                <a:solidFill>
                  <a:schemeClr val="tx1"/>
                </a:solidFill>
                <a:latin typeface="Arial" panose="020B0604020202020204" pitchFamily="34" charset="0"/>
                <a:ea typeface="HGP創英角ｺﾞｼｯｸUB"/>
                <a:cs typeface="HGP創英角ｺﾞｼｯｸUB"/>
              </a:defRPr>
            </a:lvl6pPr>
            <a:lvl7pPr marL="2971800" indent="-228600" eaLnBrk="0" fontAlgn="base" hangingPunct="0">
              <a:spcBef>
                <a:spcPct val="0"/>
              </a:spcBef>
              <a:spcAft>
                <a:spcPct val="0"/>
              </a:spcAft>
              <a:defRPr>
                <a:solidFill>
                  <a:schemeClr val="tx1"/>
                </a:solidFill>
                <a:latin typeface="Arial" panose="020B0604020202020204" pitchFamily="34" charset="0"/>
                <a:ea typeface="HGP創英角ｺﾞｼｯｸUB"/>
                <a:cs typeface="HGP創英角ｺﾞｼｯｸUB"/>
              </a:defRPr>
            </a:lvl7pPr>
            <a:lvl8pPr marL="3429000" indent="-228600" eaLnBrk="0" fontAlgn="base" hangingPunct="0">
              <a:spcBef>
                <a:spcPct val="0"/>
              </a:spcBef>
              <a:spcAft>
                <a:spcPct val="0"/>
              </a:spcAft>
              <a:defRPr>
                <a:solidFill>
                  <a:schemeClr val="tx1"/>
                </a:solidFill>
                <a:latin typeface="Arial" panose="020B0604020202020204" pitchFamily="34" charset="0"/>
                <a:ea typeface="HGP創英角ｺﾞｼｯｸUB"/>
                <a:cs typeface="HGP創英角ｺﾞｼｯｸUB"/>
              </a:defRPr>
            </a:lvl8pPr>
            <a:lvl9pPr marL="3886200" indent="-228600" eaLnBrk="0" fontAlgn="base" hangingPunct="0">
              <a:spcBef>
                <a:spcPct val="0"/>
              </a:spcBef>
              <a:spcAft>
                <a:spcPct val="0"/>
              </a:spcAft>
              <a:defRPr>
                <a:solidFill>
                  <a:schemeClr val="tx1"/>
                </a:solidFill>
                <a:latin typeface="Arial" panose="020B0604020202020204" pitchFamily="34" charset="0"/>
                <a:ea typeface="HGP創英角ｺﾞｼｯｸUB"/>
                <a:cs typeface="HGP創英角ｺﾞｼｯｸUB"/>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26714E-ABA8-4D4C-83D6-2373817870F2}"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cs typeface="Arial" panose="020B0604020202020204"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It coordinates a sustainable infrastructure for this purpose as it led GRACE (www.grace-lrti.org) and currently leads its successor TRACE (www.esf.org/trace). </a:t>
            </a:r>
            <a:endParaRPr lang="nl-BE" altLang="en-US" dirty="0"/>
          </a:p>
          <a:p>
            <a:r>
              <a:rPr lang="en-US" altLang="en-US" dirty="0"/>
              <a:t>LMM plans to implement a GRACE intervention, endorsed by the EAAD and reducing antibiotic prescribing for respiratory infections in adults in six European countries. First, national implementation in Belgium. Next, expanding the scope to other countries, other infections, e.g. urinary infections, children, and the choice of antibiotics.</a:t>
            </a:r>
            <a:endParaRPr lang="nl-BE" altLang="en-US" dirty="0"/>
          </a:p>
        </p:txBody>
      </p:sp>
    </p:spTree>
    <p:extLst>
      <p:ext uri="{BB962C8B-B14F-4D97-AF65-F5344CB8AC3E}">
        <p14:creationId xmlns:p14="http://schemas.microsoft.com/office/powerpoint/2010/main" val="218176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A124A4-4287-4037-9D63-0D4C5C8AF3E5}" type="slidenum">
              <a:rPr kumimoji="0" lang="en-US" altLang="nl-B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nl-BE"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8198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92308" rtl="0" eaLnBrk="1" fontAlgn="auto" latinLnBrk="0" hangingPunct="1">
              <a:lnSpc>
                <a:spcPct val="100000"/>
              </a:lnSpc>
              <a:spcBef>
                <a:spcPts val="0"/>
              </a:spcBef>
              <a:spcAft>
                <a:spcPts val="0"/>
              </a:spcAft>
              <a:buClrTx/>
              <a:buSzTx/>
              <a:buFontTx/>
              <a:buNone/>
              <a:tabLst/>
              <a:defRPr/>
            </a:pPr>
            <a:fld id="{E5EA5B81-CE3A-BE4C-B251-2A30BC2929FE}"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92308"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284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Master" Target="../slideMasters/slideMaster8.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Master" Target="../slideMasters/slideMaster2.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713F86-4CAA-4887-9887-1FBE92BBAA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27"/>
          <a:stretch/>
        </p:blipFill>
        <p:spPr>
          <a:xfrm>
            <a:off x="0" y="947057"/>
            <a:ext cx="12192000" cy="6140160"/>
          </a:xfrm>
          <a:prstGeom prst="rect">
            <a:avLst/>
          </a:prstGeom>
        </p:spPr>
      </p:pic>
      <p:sp>
        <p:nvSpPr>
          <p:cNvPr id="3" name="Text Box 24">
            <a:extLst>
              <a:ext uri="{FF2B5EF4-FFF2-40B4-BE49-F238E27FC236}">
                <a16:creationId xmlns:a16="http://schemas.microsoft.com/office/drawing/2014/main" id="{57563B73-E00C-4AF1-85F2-49DB67D214C9}"/>
              </a:ext>
            </a:extLst>
          </p:cNvPr>
          <p:cNvSpPr txBox="1"/>
          <p:nvPr userDrawn="1"/>
        </p:nvSpPr>
        <p:spPr>
          <a:xfrm>
            <a:off x="8323598" y="5938358"/>
            <a:ext cx="2750820" cy="481330"/>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kumimoji="0" lang="en-GB" sz="1350" b="1" i="0" u="none" strike="noStrike" kern="1200" cap="none" spc="0" normalizeH="0" baseline="0" noProof="0" dirty="0">
                <a:ln>
                  <a:noFill/>
                </a:ln>
                <a:solidFill>
                  <a:srgbClr val="FFFFFF"/>
                </a:solidFill>
                <a:effectLst/>
                <a:uLnTx/>
                <a:uFillTx/>
                <a:latin typeface="Fira Sans" panose="020B0503050000020004" pitchFamily="34" charset="0"/>
                <a:ea typeface="Fira Sans" panose="020B0503050000020004" pitchFamily="34" charset="0"/>
                <a:cs typeface="Times New Roman" panose="02020603050405020304" pitchFamily="18" charset="0"/>
              </a:rPr>
              <a:t>www.imi.europa.eu</a:t>
            </a:r>
            <a:endParaRPr kumimoji="0" lang="en-GB" sz="1350" b="0" i="0" u="none" strike="noStrike" kern="1200" cap="none" spc="0" normalizeH="0" baseline="0" noProof="0" dirty="0">
              <a:ln>
                <a:noFill/>
              </a:ln>
              <a:solidFill>
                <a:srgbClr val="FFFFFF"/>
              </a:solidFill>
              <a:effectLst/>
              <a:uLnTx/>
              <a:uFillTx/>
              <a:latin typeface="Fira Sans" panose="020B0503050000020004" pitchFamily="34" charset="0"/>
              <a:ea typeface="Fira Sans" panose="020B0503050000020004" pitchFamily="34" charset="0"/>
              <a:cs typeface="Times New Roman" panose="02020603050405020304" pitchFamily="18" charset="0"/>
            </a:endParaRPr>
          </a:p>
        </p:txBody>
      </p:sp>
      <p:pic>
        <p:nvPicPr>
          <p:cNvPr id="19" name="Picture 18" descr="A picture containing object&#10;&#10;Description automatically generated">
            <a:extLst>
              <a:ext uri="{FF2B5EF4-FFF2-40B4-BE49-F238E27FC236}">
                <a16:creationId xmlns:a16="http://schemas.microsoft.com/office/drawing/2014/main" id="{8E975493-3957-45C3-9D6C-F2B3FF39D44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95761" y="5757705"/>
            <a:ext cx="2767911" cy="966285"/>
          </a:xfrm>
          <a:prstGeom prst="rect">
            <a:avLst/>
          </a:prstGeom>
        </p:spPr>
      </p:pic>
      <p:sp>
        <p:nvSpPr>
          <p:cNvPr id="38" name="Text Placeholder 37">
            <a:extLst>
              <a:ext uri="{FF2B5EF4-FFF2-40B4-BE49-F238E27FC236}">
                <a16:creationId xmlns:a16="http://schemas.microsoft.com/office/drawing/2014/main" id="{ABAAD242-FE47-4C81-A7A6-8262E962049B}"/>
              </a:ext>
            </a:extLst>
          </p:cNvPr>
          <p:cNvSpPr>
            <a:spLocks noGrp="1"/>
          </p:cNvSpPr>
          <p:nvPr>
            <p:ph type="body" sz="quarter" idx="10" hasCustomPrompt="1"/>
          </p:nvPr>
        </p:nvSpPr>
        <p:spPr>
          <a:xfrm>
            <a:off x="2382190" y="251837"/>
            <a:ext cx="8319302" cy="33096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dirty="0">
                <a:latin typeface="Fira Sans" panose="020B0503050000020004" pitchFamily="34" charset="0"/>
              </a:rPr>
              <a:t>NAME </a:t>
            </a:r>
            <a:r>
              <a:rPr lang="en-GB" b="1" dirty="0">
                <a:latin typeface="Fira Sans" panose="020B0503050000020004" pitchFamily="34" charset="0"/>
              </a:rPr>
              <a:t>SURNAME</a:t>
            </a:r>
            <a:r>
              <a:rPr lang="en-GB" dirty="0">
                <a:latin typeface="Fira Sans" panose="020B0503050000020004" pitchFamily="34" charset="0"/>
              </a:rPr>
              <a:t> NAME </a:t>
            </a:r>
            <a:r>
              <a:rPr lang="en-GB" b="1" dirty="0">
                <a:latin typeface="Fira Sans" panose="020B0503050000020004" pitchFamily="34" charset="0"/>
              </a:rPr>
              <a:t>SURNAME</a:t>
            </a:r>
            <a:r>
              <a:rPr lang="en-GB" dirty="0">
                <a:latin typeface="Fira Sans" panose="020B0503050000020004" pitchFamily="34" charset="0"/>
              </a:rPr>
              <a:t> NAME </a:t>
            </a:r>
            <a:r>
              <a:rPr lang="en-GB" b="1" dirty="0">
                <a:latin typeface="Fira Sans" panose="020B0503050000020004" pitchFamily="34" charset="0"/>
              </a:rPr>
              <a:t>SURNAME </a:t>
            </a:r>
            <a:r>
              <a:rPr lang="en-GB" dirty="0">
                <a:latin typeface="Fira Sans" panose="020B0503050000020004" pitchFamily="34" charset="0"/>
              </a:rPr>
              <a:t>NAME </a:t>
            </a:r>
            <a:r>
              <a:rPr lang="en-GB" b="1" dirty="0">
                <a:latin typeface="Fira Sans" panose="020B0503050000020004" pitchFamily="34" charset="0"/>
              </a:rPr>
              <a:t>SURNAME</a:t>
            </a:r>
          </a:p>
          <a:p>
            <a:pPr lvl="0"/>
            <a:endParaRPr lang="en-GB" dirty="0"/>
          </a:p>
        </p:txBody>
      </p:sp>
      <p:sp>
        <p:nvSpPr>
          <p:cNvPr id="42" name="Text Placeholder 41">
            <a:extLst>
              <a:ext uri="{FF2B5EF4-FFF2-40B4-BE49-F238E27FC236}">
                <a16:creationId xmlns:a16="http://schemas.microsoft.com/office/drawing/2014/main" id="{8A537BCC-2AD3-419C-B22D-9ADD48291D02}"/>
              </a:ext>
            </a:extLst>
          </p:cNvPr>
          <p:cNvSpPr>
            <a:spLocks noGrp="1"/>
          </p:cNvSpPr>
          <p:nvPr>
            <p:ph type="body" sz="quarter" idx="12" hasCustomPrompt="1"/>
          </p:nvPr>
        </p:nvSpPr>
        <p:spPr>
          <a:xfrm>
            <a:off x="151334" y="4340627"/>
            <a:ext cx="6631303" cy="442388"/>
          </a:xfrm>
          <a:prstGeom prst="rect">
            <a:avLst/>
          </a:prstGeom>
        </p:spPr>
        <p:txBody>
          <a:bodyPr/>
          <a:lstStyle>
            <a:lvl1pPr marL="0" indent="0">
              <a:buNone/>
              <a:defRPr sz="2800" b="1">
                <a:solidFill>
                  <a:schemeClr val="bg1"/>
                </a:solidFill>
              </a:defRPr>
            </a:lvl1pPr>
          </a:lstStyle>
          <a:p>
            <a:pPr lvl="0"/>
            <a:r>
              <a:rPr lang="en-GB" dirty="0"/>
              <a:t>Title of the presentation comes here</a:t>
            </a:r>
          </a:p>
        </p:txBody>
      </p:sp>
      <p:sp>
        <p:nvSpPr>
          <p:cNvPr id="44" name="Text Placeholder 43">
            <a:extLst>
              <a:ext uri="{FF2B5EF4-FFF2-40B4-BE49-F238E27FC236}">
                <a16:creationId xmlns:a16="http://schemas.microsoft.com/office/drawing/2014/main" id="{3D065F74-0DAA-406E-AE4D-B8F0644C4EE5}"/>
              </a:ext>
            </a:extLst>
          </p:cNvPr>
          <p:cNvSpPr>
            <a:spLocks noGrp="1"/>
          </p:cNvSpPr>
          <p:nvPr>
            <p:ph type="body" sz="quarter" idx="13" hasCustomPrompt="1"/>
          </p:nvPr>
        </p:nvSpPr>
        <p:spPr>
          <a:xfrm>
            <a:off x="151230" y="4802921"/>
            <a:ext cx="6199328" cy="432272"/>
          </a:xfrm>
          <a:prstGeom prst="rect">
            <a:avLst/>
          </a:prstGeom>
        </p:spPr>
        <p:txBody>
          <a:bodyPr/>
          <a:lstStyle>
            <a:lvl1pPr marL="0" indent="0">
              <a:buNone/>
              <a:defRPr>
                <a:solidFill>
                  <a:schemeClr val="bg1"/>
                </a:solidFill>
              </a:defRPr>
            </a:lvl1pPr>
          </a:lstStyle>
          <a:p>
            <a:pPr lvl="0"/>
            <a:r>
              <a:rPr lang="en-GB" dirty="0"/>
              <a:t>Subtitle of the presentation comes here</a:t>
            </a:r>
          </a:p>
        </p:txBody>
      </p:sp>
      <p:sp>
        <p:nvSpPr>
          <p:cNvPr id="46" name="Text Placeholder 45">
            <a:extLst>
              <a:ext uri="{FF2B5EF4-FFF2-40B4-BE49-F238E27FC236}">
                <a16:creationId xmlns:a16="http://schemas.microsoft.com/office/drawing/2014/main" id="{342D2C9D-9C31-4A93-BD56-B7D6DD158D1B}"/>
              </a:ext>
            </a:extLst>
          </p:cNvPr>
          <p:cNvSpPr>
            <a:spLocks noGrp="1"/>
          </p:cNvSpPr>
          <p:nvPr>
            <p:ph type="body" sz="quarter" idx="14" hasCustomPrompt="1"/>
          </p:nvPr>
        </p:nvSpPr>
        <p:spPr>
          <a:xfrm>
            <a:off x="130628" y="200915"/>
            <a:ext cx="1979525" cy="432131"/>
          </a:xfrm>
          <a:prstGeom prst="rect">
            <a:avLst/>
          </a:prstGeom>
        </p:spPr>
        <p:txBody>
          <a:bodyPr/>
          <a:lstStyle>
            <a:lvl1pPr marL="0" indent="0">
              <a:buNone/>
              <a:defRPr sz="2800">
                <a:solidFill>
                  <a:schemeClr val="accent1"/>
                </a:solidFill>
              </a:defRPr>
            </a:lvl1pPr>
          </a:lstStyle>
          <a:p>
            <a:pPr lvl="0"/>
            <a:r>
              <a:rPr lang="en-GB" dirty="0"/>
              <a:t>01|01|2020</a:t>
            </a:r>
          </a:p>
        </p:txBody>
      </p:sp>
    </p:spTree>
    <p:extLst>
      <p:ext uri="{BB962C8B-B14F-4D97-AF65-F5344CB8AC3E}">
        <p14:creationId xmlns:p14="http://schemas.microsoft.com/office/powerpoint/2010/main" val="367349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29A32D-3226-4109-811C-ACBB043E2D6A}"/>
              </a:ext>
            </a:extLst>
          </p:cNvPr>
          <p:cNvSpPr>
            <a:spLocks noGrp="1"/>
          </p:cNvSpPr>
          <p:nvPr>
            <p:ph type="body" sz="quarter" idx="10" hasCustomPrompt="1"/>
          </p:nvPr>
        </p:nvSpPr>
        <p:spPr>
          <a:xfrm>
            <a:off x="5565123" y="691918"/>
            <a:ext cx="6219131" cy="1152525"/>
          </a:xfrm>
          <a:prstGeom prst="rect">
            <a:avLst/>
          </a:prstGeom>
        </p:spPr>
        <p:txBody>
          <a:bodyPr/>
          <a:lstStyle>
            <a:lvl1pPr marL="0" indent="0">
              <a:buFontTx/>
              <a:buNone/>
              <a:defRPr sz="3600" b="1">
                <a:solidFill>
                  <a:schemeClr val="accent2"/>
                </a:solidFill>
                <a:latin typeface="Fira Sans" panose="020B0503050000020004" pitchFamily="34" charset="0"/>
              </a:defRPr>
            </a:lvl1pPr>
          </a:lstStyle>
          <a:p>
            <a:pPr lvl="0"/>
            <a:r>
              <a:rPr lang="en-US" dirty="0"/>
              <a:t>TITLE OF THE SLIDE COMES HERE IN THIS LINE</a:t>
            </a:r>
          </a:p>
        </p:txBody>
      </p:sp>
      <p:sp>
        <p:nvSpPr>
          <p:cNvPr id="7" name="Text Placeholder 6">
            <a:extLst>
              <a:ext uri="{FF2B5EF4-FFF2-40B4-BE49-F238E27FC236}">
                <a16:creationId xmlns:a16="http://schemas.microsoft.com/office/drawing/2014/main" id="{ED1D30C7-0911-435C-AE75-BA51BA1C0FCD}"/>
              </a:ext>
            </a:extLst>
          </p:cNvPr>
          <p:cNvSpPr>
            <a:spLocks noGrp="1"/>
          </p:cNvSpPr>
          <p:nvPr>
            <p:ph type="body" sz="quarter" idx="12" hasCustomPrompt="1"/>
          </p:nvPr>
        </p:nvSpPr>
        <p:spPr>
          <a:xfrm>
            <a:off x="5560788" y="2844026"/>
            <a:ext cx="6190114" cy="1257126"/>
          </a:xfrm>
          <a:prstGeom prst="rect">
            <a:avLst/>
          </a:prstGeom>
        </p:spPr>
        <p:txBody>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Fira Sans" panose="020B05030500000200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a:t>
            </a:r>
            <a:r>
              <a:rPr lang="en-US" dirty="0" err="1"/>
              <a:t>suscipit</a:t>
            </a:r>
            <a:r>
              <a:rPr lang="en-US" dirty="0"/>
              <a:t> </a:t>
            </a:r>
            <a:r>
              <a:rPr lang="en-US" dirty="0" err="1"/>
              <a:t>neque</a:t>
            </a:r>
            <a:r>
              <a:rPr lang="en-US" dirty="0"/>
              <a:t> non diam lacinia </a:t>
            </a:r>
            <a:r>
              <a:rPr lang="en-US" dirty="0" err="1"/>
              <a:t>aliquet</a:t>
            </a:r>
            <a:r>
              <a:rPr lang="en-US" dirty="0"/>
              <a:t>. Integer </a:t>
            </a:r>
            <a:r>
              <a:rPr lang="en-US" dirty="0" err="1"/>
              <a:t>auctor</a:t>
            </a:r>
            <a:r>
              <a:rPr lang="en-US" dirty="0"/>
              <a:t> </a:t>
            </a:r>
            <a:r>
              <a:rPr lang="en-US" dirty="0" err="1"/>
              <a:t>arcu</a:t>
            </a:r>
            <a:r>
              <a:rPr lang="en-US" dirty="0"/>
              <a:t> at </a:t>
            </a:r>
            <a:r>
              <a:rPr lang="en-US" dirty="0" err="1"/>
              <a:t>tortor</a:t>
            </a:r>
            <a:r>
              <a:rPr lang="en-US" dirty="0"/>
              <a:t> cursus, vitae </a:t>
            </a:r>
            <a:r>
              <a:rPr lang="en-US" dirty="0" err="1"/>
              <a:t>aliquam</a:t>
            </a:r>
            <a:r>
              <a:rPr lang="en-US" dirty="0"/>
              <a:t> </a:t>
            </a:r>
            <a:r>
              <a:rPr lang="en-US" dirty="0" err="1"/>
              <a:t>sem</a:t>
            </a:r>
            <a:r>
              <a:rPr lang="en-US" dirty="0"/>
              <a:t> </a:t>
            </a:r>
            <a:r>
              <a:rPr lang="en-US" dirty="0" err="1"/>
              <a:t>suscipit</a:t>
            </a:r>
            <a:r>
              <a:rPr lang="en-US" dirty="0"/>
              <a:t>. </a:t>
            </a:r>
          </a:p>
        </p:txBody>
      </p:sp>
      <p:sp>
        <p:nvSpPr>
          <p:cNvPr id="14" name="Picture Placeholder 13">
            <a:extLst>
              <a:ext uri="{FF2B5EF4-FFF2-40B4-BE49-F238E27FC236}">
                <a16:creationId xmlns:a16="http://schemas.microsoft.com/office/drawing/2014/main" id="{0A492ED9-CF24-490F-BF3A-180DAEF4BD25}"/>
              </a:ext>
            </a:extLst>
          </p:cNvPr>
          <p:cNvSpPr>
            <a:spLocks noGrp="1"/>
          </p:cNvSpPr>
          <p:nvPr>
            <p:ph type="pic" sz="quarter" idx="13"/>
          </p:nvPr>
        </p:nvSpPr>
        <p:spPr>
          <a:xfrm>
            <a:off x="-1" y="347602"/>
            <a:ext cx="4986867" cy="6510829"/>
          </a:xfrm>
          <a:custGeom>
            <a:avLst/>
            <a:gdLst>
              <a:gd name="connsiteX0" fmla="*/ 0 w 4986867"/>
              <a:gd name="connsiteY0" fmla="*/ 0 h 6858000"/>
              <a:gd name="connsiteX1" fmla="*/ 4986867 w 4986867"/>
              <a:gd name="connsiteY1" fmla="*/ 0 h 6858000"/>
              <a:gd name="connsiteX2" fmla="*/ 4986867 w 4986867"/>
              <a:gd name="connsiteY2" fmla="*/ 6858000 h 6858000"/>
              <a:gd name="connsiteX3" fmla="*/ 0 w 4986867"/>
              <a:gd name="connsiteY3" fmla="*/ 6858000 h 6858000"/>
              <a:gd name="connsiteX4" fmla="*/ 0 w 4986867"/>
              <a:gd name="connsiteY4" fmla="*/ 0 h 6858000"/>
              <a:gd name="connsiteX0" fmla="*/ 0 w 4986867"/>
              <a:gd name="connsiteY0" fmla="*/ 0 h 6866467"/>
              <a:gd name="connsiteX1" fmla="*/ 4986867 w 4986867"/>
              <a:gd name="connsiteY1" fmla="*/ 0 h 6866467"/>
              <a:gd name="connsiteX2" fmla="*/ 4707467 w 4986867"/>
              <a:gd name="connsiteY2" fmla="*/ 6866467 h 6866467"/>
              <a:gd name="connsiteX3" fmla="*/ 0 w 4986867"/>
              <a:gd name="connsiteY3" fmla="*/ 6858000 h 6866467"/>
              <a:gd name="connsiteX4" fmla="*/ 0 w 4986867"/>
              <a:gd name="connsiteY4" fmla="*/ 0 h 6866467"/>
              <a:gd name="connsiteX0" fmla="*/ 0 w 4986867"/>
              <a:gd name="connsiteY0" fmla="*/ 0 h 6860088"/>
              <a:gd name="connsiteX1" fmla="*/ 4986867 w 4986867"/>
              <a:gd name="connsiteY1" fmla="*/ 0 h 6860088"/>
              <a:gd name="connsiteX2" fmla="*/ 4483409 w 4986867"/>
              <a:gd name="connsiteY2" fmla="*/ 6860088 h 6860088"/>
              <a:gd name="connsiteX3" fmla="*/ 0 w 4986867"/>
              <a:gd name="connsiteY3" fmla="*/ 6858000 h 6860088"/>
              <a:gd name="connsiteX4" fmla="*/ 0 w 4986867"/>
              <a:gd name="connsiteY4" fmla="*/ 0 h 6860088"/>
              <a:gd name="connsiteX0" fmla="*/ 0 w 4986867"/>
              <a:gd name="connsiteY0" fmla="*/ 0 h 6858000"/>
              <a:gd name="connsiteX1" fmla="*/ 4986867 w 4986867"/>
              <a:gd name="connsiteY1" fmla="*/ 0 h 6858000"/>
              <a:gd name="connsiteX2" fmla="*/ 4659023 w 4986867"/>
              <a:gd name="connsiteY2" fmla="*/ 6853709 h 6858000"/>
              <a:gd name="connsiteX3" fmla="*/ 0 w 4986867"/>
              <a:gd name="connsiteY3" fmla="*/ 6858000 h 6858000"/>
              <a:gd name="connsiteX4" fmla="*/ 0 w 498686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867" h="6858000">
                <a:moveTo>
                  <a:pt x="0" y="0"/>
                </a:moveTo>
                <a:lnTo>
                  <a:pt x="4986867" y="0"/>
                </a:lnTo>
                <a:lnTo>
                  <a:pt x="4659023" y="6853709"/>
                </a:lnTo>
                <a:lnTo>
                  <a:pt x="0" y="6858000"/>
                </a:lnTo>
                <a:lnTo>
                  <a:pt x="0" y="0"/>
                </a:lnTo>
                <a:close/>
              </a:path>
            </a:pathLst>
          </a:custGeom>
        </p:spPr>
        <p:txBody>
          <a:bodyPr/>
          <a:lstStyle/>
          <a:p>
            <a:endParaRPr lang="en-GB" dirty="0"/>
          </a:p>
        </p:txBody>
      </p:sp>
      <p:sp>
        <p:nvSpPr>
          <p:cNvPr id="15" name="Text Placeholder 6">
            <a:extLst>
              <a:ext uri="{FF2B5EF4-FFF2-40B4-BE49-F238E27FC236}">
                <a16:creationId xmlns:a16="http://schemas.microsoft.com/office/drawing/2014/main" id="{9D38B949-A66B-44FF-9744-CE5FADDD742C}"/>
              </a:ext>
            </a:extLst>
          </p:cNvPr>
          <p:cNvSpPr>
            <a:spLocks noGrp="1"/>
          </p:cNvSpPr>
          <p:nvPr>
            <p:ph type="body" sz="quarter" idx="14" hasCustomPrompt="1"/>
          </p:nvPr>
        </p:nvSpPr>
        <p:spPr>
          <a:xfrm>
            <a:off x="5563063" y="2341334"/>
            <a:ext cx="6190114" cy="40869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accent1"/>
                </a:solidFill>
                <a:latin typeface="Fira Sans" panose="020B0503050000020004" pitchFamily="34" charset="0"/>
              </a:defRPr>
            </a:lvl1pPr>
          </a:lstStyle>
          <a:p>
            <a:pPr lvl="0"/>
            <a:r>
              <a:rPr lang="en-US" dirty="0"/>
              <a:t>Highlight one</a:t>
            </a:r>
          </a:p>
          <a:p>
            <a:pPr lvl="0"/>
            <a:endParaRPr lang="en-US" dirty="0"/>
          </a:p>
        </p:txBody>
      </p:sp>
      <p:sp>
        <p:nvSpPr>
          <p:cNvPr id="16" name="Text Placeholder 6">
            <a:extLst>
              <a:ext uri="{FF2B5EF4-FFF2-40B4-BE49-F238E27FC236}">
                <a16:creationId xmlns:a16="http://schemas.microsoft.com/office/drawing/2014/main" id="{F633A514-B8A7-4D20-A151-8AFBF9278742}"/>
              </a:ext>
            </a:extLst>
          </p:cNvPr>
          <p:cNvSpPr>
            <a:spLocks noGrp="1"/>
          </p:cNvSpPr>
          <p:nvPr>
            <p:ph type="body" sz="quarter" idx="15" hasCustomPrompt="1"/>
          </p:nvPr>
        </p:nvSpPr>
        <p:spPr>
          <a:xfrm>
            <a:off x="5567612" y="5061787"/>
            <a:ext cx="6190114" cy="1045586"/>
          </a:xfrm>
          <a:prstGeom prst="rect">
            <a:avLst/>
          </a:prstGeom>
        </p:spPr>
        <p:txBody>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Fira Sans" panose="020B0503050000020004" pitchFamily="34" charset="0"/>
              </a:defRPr>
            </a:lvl1pPr>
          </a:lstStyle>
          <a:p>
            <a:pPr lvl="0"/>
            <a:r>
              <a:rPr lang="en-US" dirty="0" err="1"/>
              <a:t>Pellentesque</a:t>
            </a:r>
            <a:r>
              <a:rPr lang="en-US" dirty="0"/>
              <a:t> tempus </a:t>
            </a:r>
            <a:r>
              <a:rPr lang="en-US" dirty="0" err="1"/>
              <a:t>erat</a:t>
            </a:r>
            <a:r>
              <a:rPr lang="en-US" dirty="0"/>
              <a:t> sit </a:t>
            </a:r>
            <a:r>
              <a:rPr lang="en-US" dirty="0" err="1"/>
              <a:t>amet</a:t>
            </a:r>
            <a:r>
              <a:rPr lang="en-US" dirty="0"/>
              <a:t> </a:t>
            </a:r>
            <a:r>
              <a:rPr lang="en-US" dirty="0" err="1"/>
              <a:t>sapien</a:t>
            </a:r>
            <a:r>
              <a:rPr lang="en-US" dirty="0"/>
              <a:t> convallis </a:t>
            </a:r>
            <a:r>
              <a:rPr lang="en-US" dirty="0" err="1"/>
              <a:t>blandit</a:t>
            </a:r>
            <a:r>
              <a:rPr lang="en-US" dirty="0"/>
              <a:t>. </a:t>
            </a:r>
            <a:r>
              <a:rPr lang="en-US" dirty="0" err="1"/>
              <a:t>Mauris</a:t>
            </a:r>
            <a:r>
              <a:rPr lang="en-US" dirty="0"/>
              <a:t> </a:t>
            </a:r>
            <a:r>
              <a:rPr lang="en-US" dirty="0" err="1"/>
              <a:t>accumsan</a:t>
            </a:r>
            <a:r>
              <a:rPr lang="en-US" dirty="0"/>
              <a:t>  </a:t>
            </a:r>
            <a:r>
              <a:rPr lang="en-US" dirty="0" err="1"/>
              <a:t>condimentum</a:t>
            </a:r>
            <a:r>
              <a:rPr lang="en-US" dirty="0"/>
              <a:t> </a:t>
            </a:r>
            <a:r>
              <a:rPr lang="en-US" dirty="0" err="1"/>
              <a:t>auctor</a:t>
            </a:r>
            <a:r>
              <a:rPr lang="en-US" dirty="0"/>
              <a:t> </a:t>
            </a:r>
            <a:r>
              <a:rPr lang="en-US" dirty="0" err="1"/>
              <a:t>nunc</a:t>
            </a:r>
            <a:r>
              <a:rPr lang="en-US" dirty="0"/>
              <a:t>, sit </a:t>
            </a:r>
            <a:r>
              <a:rPr lang="en-US" dirty="0" err="1"/>
              <a:t>amet</a:t>
            </a:r>
            <a:r>
              <a:rPr lang="en-US" dirty="0"/>
              <a:t> </a:t>
            </a:r>
            <a:r>
              <a:rPr lang="en-US" dirty="0" err="1"/>
              <a:t>malesuada</a:t>
            </a:r>
            <a:r>
              <a:rPr lang="en-US" dirty="0"/>
              <a:t> nisi </a:t>
            </a:r>
            <a:r>
              <a:rPr lang="en-US" dirty="0" err="1"/>
              <a:t>dapibus</a:t>
            </a:r>
            <a:r>
              <a:rPr lang="en-US" dirty="0"/>
              <a:t> </a:t>
            </a:r>
            <a:r>
              <a:rPr lang="en-US" dirty="0" err="1"/>
              <a:t>nec</a:t>
            </a:r>
            <a:r>
              <a:rPr lang="en-US" dirty="0"/>
              <a:t>. </a:t>
            </a:r>
          </a:p>
          <a:p>
            <a:pPr lvl="0"/>
            <a:endParaRPr lang="en-US" dirty="0"/>
          </a:p>
        </p:txBody>
      </p:sp>
      <p:sp>
        <p:nvSpPr>
          <p:cNvPr id="17" name="Text Placeholder 6">
            <a:extLst>
              <a:ext uri="{FF2B5EF4-FFF2-40B4-BE49-F238E27FC236}">
                <a16:creationId xmlns:a16="http://schemas.microsoft.com/office/drawing/2014/main" id="{6588FED2-93E6-40E8-BA28-5FCC55041230}"/>
              </a:ext>
            </a:extLst>
          </p:cNvPr>
          <p:cNvSpPr>
            <a:spLocks noGrp="1"/>
          </p:cNvSpPr>
          <p:nvPr>
            <p:ph type="body" sz="quarter" idx="16" hasCustomPrompt="1"/>
          </p:nvPr>
        </p:nvSpPr>
        <p:spPr>
          <a:xfrm>
            <a:off x="5565337" y="4499955"/>
            <a:ext cx="6190114" cy="40869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accent1"/>
                </a:solidFill>
                <a:latin typeface="Fira Sans" panose="020B0503050000020004" pitchFamily="34" charset="0"/>
              </a:defRPr>
            </a:lvl1pPr>
          </a:lstStyle>
          <a:p>
            <a:pPr lvl="0"/>
            <a:r>
              <a:rPr lang="en-US" dirty="0"/>
              <a:t>Highlight two</a:t>
            </a:r>
          </a:p>
          <a:p>
            <a:pPr lvl="0"/>
            <a:endParaRPr lang="en-US" dirty="0"/>
          </a:p>
        </p:txBody>
      </p:sp>
    </p:spTree>
    <p:extLst>
      <p:ext uri="{BB962C8B-B14F-4D97-AF65-F5344CB8AC3E}">
        <p14:creationId xmlns:p14="http://schemas.microsoft.com/office/powerpoint/2010/main" val="229786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29A32D-3226-4109-811C-ACBB043E2D6A}"/>
              </a:ext>
            </a:extLst>
          </p:cNvPr>
          <p:cNvSpPr>
            <a:spLocks noGrp="1"/>
          </p:cNvSpPr>
          <p:nvPr>
            <p:ph type="body" sz="quarter" idx="10" hasCustomPrompt="1"/>
          </p:nvPr>
        </p:nvSpPr>
        <p:spPr>
          <a:xfrm>
            <a:off x="405727" y="649528"/>
            <a:ext cx="6219131" cy="1152525"/>
          </a:xfrm>
          <a:prstGeom prst="rect">
            <a:avLst/>
          </a:prstGeom>
        </p:spPr>
        <p:txBody>
          <a:bodyPr/>
          <a:lstStyle>
            <a:lvl1pPr marL="0" indent="0">
              <a:buFontTx/>
              <a:buNone/>
              <a:defRPr sz="3600" b="1">
                <a:solidFill>
                  <a:schemeClr val="accent2"/>
                </a:solidFill>
                <a:latin typeface="Fira Sans" panose="020B0503050000020004" pitchFamily="34" charset="0"/>
              </a:defRPr>
            </a:lvl1pPr>
          </a:lstStyle>
          <a:p>
            <a:pPr lvl="0"/>
            <a:r>
              <a:rPr lang="en-US" dirty="0"/>
              <a:t>TITLE OF THE SLIDE COMES HERE IN THIS LINE</a:t>
            </a:r>
          </a:p>
        </p:txBody>
      </p:sp>
      <p:sp>
        <p:nvSpPr>
          <p:cNvPr id="7" name="Text Placeholder 6">
            <a:extLst>
              <a:ext uri="{FF2B5EF4-FFF2-40B4-BE49-F238E27FC236}">
                <a16:creationId xmlns:a16="http://schemas.microsoft.com/office/drawing/2014/main" id="{ED1D30C7-0911-435C-AE75-BA51BA1C0FCD}"/>
              </a:ext>
            </a:extLst>
          </p:cNvPr>
          <p:cNvSpPr>
            <a:spLocks noGrp="1"/>
          </p:cNvSpPr>
          <p:nvPr>
            <p:ph type="body" sz="quarter" idx="12" hasCustomPrompt="1"/>
          </p:nvPr>
        </p:nvSpPr>
        <p:spPr>
          <a:xfrm>
            <a:off x="428689" y="2122908"/>
            <a:ext cx="6190114" cy="4429282"/>
          </a:xfrm>
          <a:prstGeom prst="rect">
            <a:avLst/>
          </a:prstGeom>
        </p:spPr>
        <p:txBody>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Fira Sans" panose="020B05030500000200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a:t>
            </a:r>
            <a:r>
              <a:rPr lang="en-US" dirty="0" err="1"/>
              <a:t>suscipit</a:t>
            </a:r>
            <a:r>
              <a:rPr lang="en-US" dirty="0"/>
              <a:t> </a:t>
            </a:r>
            <a:r>
              <a:rPr lang="en-US" dirty="0" err="1"/>
              <a:t>neque</a:t>
            </a:r>
            <a:r>
              <a:rPr lang="en-US" dirty="0"/>
              <a:t> non diam lacinia </a:t>
            </a:r>
            <a:r>
              <a:rPr lang="en-US" dirty="0" err="1"/>
              <a:t>aliquet</a:t>
            </a:r>
            <a:r>
              <a:rPr lang="en-US" dirty="0"/>
              <a:t>. Integer </a:t>
            </a:r>
            <a:r>
              <a:rPr lang="en-US" dirty="0" err="1"/>
              <a:t>auctor</a:t>
            </a:r>
            <a:r>
              <a:rPr lang="en-US" dirty="0"/>
              <a:t> </a:t>
            </a:r>
            <a:r>
              <a:rPr lang="en-US" dirty="0" err="1"/>
              <a:t>arcu</a:t>
            </a:r>
            <a:r>
              <a:rPr lang="en-US" dirty="0"/>
              <a:t> at </a:t>
            </a:r>
            <a:r>
              <a:rPr lang="en-US" dirty="0" err="1"/>
              <a:t>tortor</a:t>
            </a:r>
            <a:r>
              <a:rPr lang="en-US" dirty="0"/>
              <a:t> cursus, vitae </a:t>
            </a:r>
            <a:r>
              <a:rPr lang="en-US" dirty="0" err="1"/>
              <a:t>aliquam</a:t>
            </a:r>
            <a:r>
              <a:rPr lang="en-US" dirty="0"/>
              <a:t> </a:t>
            </a:r>
            <a:r>
              <a:rPr lang="en-US" dirty="0" err="1"/>
              <a:t>sem</a:t>
            </a:r>
            <a:r>
              <a:rPr lang="en-US" dirty="0"/>
              <a:t> </a:t>
            </a:r>
            <a:r>
              <a:rPr lang="en-US" dirty="0" err="1"/>
              <a:t>suscipit</a:t>
            </a:r>
            <a:r>
              <a:rPr lang="en-US" dirty="0"/>
              <a:t>. </a:t>
            </a:r>
            <a:r>
              <a:rPr lang="en-US" dirty="0" err="1"/>
              <a:t>Pellentesque</a:t>
            </a:r>
            <a:r>
              <a:rPr lang="en-US" dirty="0"/>
              <a:t> tempus </a:t>
            </a:r>
            <a:r>
              <a:rPr lang="en-US" dirty="0" err="1"/>
              <a:t>erat</a:t>
            </a:r>
            <a:r>
              <a:rPr lang="en-US" dirty="0"/>
              <a:t> sit </a:t>
            </a:r>
            <a:r>
              <a:rPr lang="en-US" dirty="0" err="1"/>
              <a:t>amet</a:t>
            </a:r>
            <a:r>
              <a:rPr lang="en-US" dirty="0"/>
              <a:t> </a:t>
            </a:r>
            <a:r>
              <a:rPr lang="en-US" dirty="0" err="1"/>
              <a:t>sapien</a:t>
            </a:r>
            <a:r>
              <a:rPr lang="en-US" dirty="0"/>
              <a:t> convallis </a:t>
            </a:r>
            <a:r>
              <a:rPr lang="en-US" dirty="0" err="1"/>
              <a:t>blandit</a:t>
            </a:r>
            <a:r>
              <a:rPr lang="en-US" dirty="0"/>
              <a:t>. </a:t>
            </a:r>
            <a:r>
              <a:rPr lang="en-US" dirty="0" err="1"/>
              <a:t>Mauris</a:t>
            </a:r>
            <a:r>
              <a:rPr lang="en-US" dirty="0"/>
              <a:t> </a:t>
            </a:r>
            <a:r>
              <a:rPr lang="en-US" dirty="0" err="1"/>
              <a:t>accumsan</a:t>
            </a:r>
            <a:r>
              <a:rPr lang="en-US" dirty="0"/>
              <a:t>  </a:t>
            </a:r>
            <a:r>
              <a:rPr lang="en-US" dirty="0" err="1"/>
              <a:t>condimentum</a:t>
            </a:r>
            <a:r>
              <a:rPr lang="en-US" dirty="0"/>
              <a:t> </a:t>
            </a:r>
            <a:r>
              <a:rPr lang="en-US" dirty="0" err="1"/>
              <a:t>auctor</a:t>
            </a:r>
            <a:r>
              <a:rPr lang="en-US" dirty="0"/>
              <a:t> </a:t>
            </a:r>
            <a:r>
              <a:rPr lang="en-US" dirty="0" err="1"/>
              <a:t>nunc</a:t>
            </a:r>
            <a:r>
              <a:rPr lang="en-US" dirty="0"/>
              <a:t>, sit </a:t>
            </a:r>
            <a:r>
              <a:rPr lang="en-US" dirty="0" err="1"/>
              <a:t>amet</a:t>
            </a:r>
            <a:r>
              <a:rPr lang="en-US" dirty="0"/>
              <a:t> </a:t>
            </a:r>
            <a:r>
              <a:rPr lang="en-US" dirty="0" err="1"/>
              <a:t>malesuada</a:t>
            </a:r>
            <a:r>
              <a:rPr lang="en-US" dirty="0"/>
              <a:t> nisi </a:t>
            </a:r>
            <a:r>
              <a:rPr lang="en-US" dirty="0" err="1"/>
              <a:t>dapibus</a:t>
            </a:r>
            <a:r>
              <a:rPr lang="en-US" dirty="0"/>
              <a:t> </a:t>
            </a:r>
            <a:r>
              <a:rPr lang="en-US" dirty="0" err="1"/>
              <a:t>nec</a:t>
            </a:r>
            <a:r>
              <a:rPr lang="en-US" dirty="0"/>
              <a:t>.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a:t>
            </a:r>
            <a:r>
              <a:rPr lang="en-US" dirty="0" err="1"/>
              <a:t>suscipit</a:t>
            </a:r>
            <a:r>
              <a:rPr lang="en-US" dirty="0"/>
              <a:t> </a:t>
            </a:r>
            <a:r>
              <a:rPr lang="en-US" dirty="0" err="1"/>
              <a:t>neque</a:t>
            </a:r>
            <a:r>
              <a:rPr lang="en-US" dirty="0"/>
              <a:t> non diam lacinia </a:t>
            </a:r>
            <a:r>
              <a:rPr lang="en-US" dirty="0" err="1"/>
              <a:t>aliquet</a:t>
            </a:r>
            <a:r>
              <a:rPr lang="en-US" dirty="0"/>
              <a:t>. Integer </a:t>
            </a:r>
            <a:r>
              <a:rPr lang="en-US" dirty="0" err="1"/>
              <a:t>auctor</a:t>
            </a:r>
            <a:r>
              <a:rPr lang="en-US" dirty="0"/>
              <a:t> </a:t>
            </a:r>
            <a:r>
              <a:rPr lang="en-US" dirty="0" err="1"/>
              <a:t>arcu</a:t>
            </a:r>
            <a:r>
              <a:rPr lang="en-US" dirty="0"/>
              <a:t> at </a:t>
            </a:r>
            <a:r>
              <a:rPr lang="en-US" dirty="0" err="1"/>
              <a:t>tortor</a:t>
            </a:r>
            <a:r>
              <a:rPr lang="en-US" dirty="0"/>
              <a:t> cursus, vitae </a:t>
            </a:r>
            <a:r>
              <a:rPr lang="en-US" dirty="0" err="1"/>
              <a:t>aliquam</a:t>
            </a:r>
            <a:r>
              <a:rPr lang="en-US" dirty="0"/>
              <a:t> </a:t>
            </a:r>
            <a:r>
              <a:rPr lang="en-US" dirty="0" err="1"/>
              <a:t>sem</a:t>
            </a:r>
            <a:r>
              <a:rPr lang="en-US" dirty="0"/>
              <a:t> </a:t>
            </a:r>
            <a:r>
              <a:rPr lang="en-US" dirty="0" err="1"/>
              <a:t>suscipit</a:t>
            </a:r>
            <a:r>
              <a:rPr lang="en-US" dirty="0"/>
              <a:t>. </a:t>
            </a:r>
            <a:r>
              <a:rPr lang="en-US" dirty="0" err="1"/>
              <a:t>Pellentesque</a:t>
            </a:r>
            <a:r>
              <a:rPr lang="en-US" dirty="0"/>
              <a:t> tempus </a:t>
            </a:r>
            <a:r>
              <a:rPr lang="en-US" dirty="0" err="1"/>
              <a:t>erat</a:t>
            </a:r>
            <a:r>
              <a:rPr lang="en-US" dirty="0"/>
              <a:t> sit </a:t>
            </a:r>
            <a:r>
              <a:rPr lang="en-US" dirty="0" err="1"/>
              <a:t>amet</a:t>
            </a:r>
            <a:r>
              <a:rPr lang="en-US" dirty="0"/>
              <a:t> </a:t>
            </a:r>
            <a:r>
              <a:rPr lang="en-US" dirty="0" err="1"/>
              <a:t>sapien</a:t>
            </a:r>
            <a:r>
              <a:rPr lang="en-US" dirty="0"/>
              <a:t> convallis </a:t>
            </a:r>
            <a:r>
              <a:rPr lang="en-US" dirty="0" err="1"/>
              <a:t>blandit</a:t>
            </a:r>
            <a:r>
              <a:rPr lang="en-US" dirty="0"/>
              <a:t>. </a:t>
            </a:r>
            <a:r>
              <a:rPr lang="en-US" dirty="0" err="1"/>
              <a:t>Mauris</a:t>
            </a:r>
            <a:r>
              <a:rPr lang="en-US" dirty="0"/>
              <a:t> </a:t>
            </a:r>
            <a:r>
              <a:rPr lang="en-US" dirty="0" err="1"/>
              <a:t>accumsan</a:t>
            </a:r>
            <a:r>
              <a:rPr lang="en-US" dirty="0"/>
              <a:t>  </a:t>
            </a:r>
            <a:r>
              <a:rPr lang="en-US" dirty="0" err="1"/>
              <a:t>condimentum</a:t>
            </a:r>
            <a:r>
              <a:rPr lang="en-US" dirty="0"/>
              <a:t> </a:t>
            </a:r>
            <a:r>
              <a:rPr lang="en-US" dirty="0" err="1"/>
              <a:t>auctor</a:t>
            </a:r>
            <a:r>
              <a:rPr lang="en-US" dirty="0"/>
              <a:t> </a:t>
            </a:r>
            <a:r>
              <a:rPr lang="en-US" dirty="0" err="1"/>
              <a:t>nunc</a:t>
            </a:r>
            <a:r>
              <a:rPr lang="en-US" dirty="0"/>
              <a:t>, sit </a:t>
            </a:r>
            <a:r>
              <a:rPr lang="en-US" dirty="0" err="1"/>
              <a:t>amet</a:t>
            </a:r>
            <a:r>
              <a:rPr lang="en-US" dirty="0"/>
              <a:t> </a:t>
            </a:r>
            <a:r>
              <a:rPr lang="en-US" dirty="0" err="1"/>
              <a:t>malesuada</a:t>
            </a:r>
            <a:r>
              <a:rPr lang="en-US" dirty="0"/>
              <a:t> nisi </a:t>
            </a:r>
            <a:r>
              <a:rPr lang="en-US" dirty="0" err="1"/>
              <a:t>dapibus</a:t>
            </a:r>
            <a:r>
              <a:rPr lang="en-US" dirty="0"/>
              <a:t> </a:t>
            </a:r>
            <a:r>
              <a:rPr lang="en-US" dirty="0" err="1"/>
              <a:t>nec</a:t>
            </a:r>
            <a:r>
              <a:rPr lang="en-US" dirty="0"/>
              <a:t>. </a:t>
            </a:r>
          </a:p>
          <a:p>
            <a:pPr lvl="0"/>
            <a:endParaRPr lang="en-US" dirty="0"/>
          </a:p>
        </p:txBody>
      </p:sp>
      <p:sp>
        <p:nvSpPr>
          <p:cNvPr id="4" name="Picture Placeholder 3">
            <a:extLst>
              <a:ext uri="{FF2B5EF4-FFF2-40B4-BE49-F238E27FC236}">
                <a16:creationId xmlns:a16="http://schemas.microsoft.com/office/drawing/2014/main" id="{8BF7786E-AAD0-468A-A92D-B724DADCF7BD}"/>
              </a:ext>
            </a:extLst>
          </p:cNvPr>
          <p:cNvSpPr>
            <a:spLocks noGrp="1"/>
          </p:cNvSpPr>
          <p:nvPr>
            <p:ph type="pic" sz="quarter" idx="13"/>
          </p:nvPr>
        </p:nvSpPr>
        <p:spPr>
          <a:xfrm>
            <a:off x="7091363" y="349956"/>
            <a:ext cx="5100637" cy="6508044"/>
          </a:xfrm>
          <a:custGeom>
            <a:avLst/>
            <a:gdLst>
              <a:gd name="connsiteX0" fmla="*/ 0 w 5100637"/>
              <a:gd name="connsiteY0" fmla="*/ 0 h 6508044"/>
              <a:gd name="connsiteX1" fmla="*/ 5100637 w 5100637"/>
              <a:gd name="connsiteY1" fmla="*/ 0 h 6508044"/>
              <a:gd name="connsiteX2" fmla="*/ 5100637 w 5100637"/>
              <a:gd name="connsiteY2" fmla="*/ 6508044 h 6508044"/>
              <a:gd name="connsiteX3" fmla="*/ 0 w 5100637"/>
              <a:gd name="connsiteY3" fmla="*/ 6508044 h 6508044"/>
              <a:gd name="connsiteX4" fmla="*/ 0 w 5100637"/>
              <a:gd name="connsiteY4" fmla="*/ 0 h 6508044"/>
              <a:gd name="connsiteX0" fmla="*/ 0 w 5100637"/>
              <a:gd name="connsiteY0" fmla="*/ 0 h 6508044"/>
              <a:gd name="connsiteX1" fmla="*/ 5100637 w 5100637"/>
              <a:gd name="connsiteY1" fmla="*/ 0 h 6508044"/>
              <a:gd name="connsiteX2" fmla="*/ 5100637 w 5100637"/>
              <a:gd name="connsiteY2" fmla="*/ 6508044 h 6508044"/>
              <a:gd name="connsiteX3" fmla="*/ 955343 w 5100637"/>
              <a:gd name="connsiteY3" fmla="*/ 6501221 h 6508044"/>
              <a:gd name="connsiteX4" fmla="*/ 0 w 5100637"/>
              <a:gd name="connsiteY4" fmla="*/ 0 h 650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637" h="6508044">
                <a:moveTo>
                  <a:pt x="0" y="0"/>
                </a:moveTo>
                <a:lnTo>
                  <a:pt x="5100637" y="0"/>
                </a:lnTo>
                <a:lnTo>
                  <a:pt x="5100637" y="6508044"/>
                </a:lnTo>
                <a:lnTo>
                  <a:pt x="955343" y="6501221"/>
                </a:lnTo>
                <a:lnTo>
                  <a:pt x="0" y="0"/>
                </a:lnTo>
                <a:close/>
              </a:path>
            </a:pathLst>
          </a:custGeom>
        </p:spPr>
        <p:txBody>
          <a:bodyPr/>
          <a:lstStyle/>
          <a:p>
            <a:endParaRPr lang="en-GB"/>
          </a:p>
        </p:txBody>
      </p:sp>
    </p:spTree>
    <p:extLst>
      <p:ext uri="{BB962C8B-B14F-4D97-AF65-F5344CB8AC3E}">
        <p14:creationId xmlns:p14="http://schemas.microsoft.com/office/powerpoint/2010/main" val="93576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4417" y="1268413"/>
            <a:ext cx="10943168" cy="467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0855A851-ABDE-4663-9428-B8CF1130D45F}" type="slidenum">
              <a:rPr lang="en-US" altLang="nl-BE"/>
              <a:pPr/>
              <a:t>‹#›</a:t>
            </a:fld>
            <a:endParaRPr lang="en-US" altLang="nl-BE"/>
          </a:p>
        </p:txBody>
      </p:sp>
    </p:spTree>
    <p:extLst>
      <p:ext uri="{BB962C8B-B14F-4D97-AF65-F5344CB8AC3E}">
        <p14:creationId xmlns:p14="http://schemas.microsoft.com/office/powerpoint/2010/main" val="2231562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54680B-3BD8-42A8-9AFC-A787ED21555A}" type="datetimeFigureOut">
              <a:rPr lang="en-US"/>
              <a:pPr>
                <a:defRPr/>
              </a:pPr>
              <a:t>11/15/2019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nl-BE"/>
          </a:p>
        </p:txBody>
      </p:sp>
      <p:sp>
        <p:nvSpPr>
          <p:cNvPr id="4" name="Slide Number Placeholder 5"/>
          <p:cNvSpPr>
            <a:spLocks noGrp="1"/>
          </p:cNvSpPr>
          <p:nvPr>
            <p:ph type="sldNum" sz="quarter" idx="12"/>
          </p:nvPr>
        </p:nvSpPr>
        <p:spPr/>
        <p:txBody>
          <a:bodyPr/>
          <a:lstStyle>
            <a:lvl1pPr>
              <a:defRPr/>
            </a:lvl1pPr>
          </a:lstStyle>
          <a:p>
            <a:pPr>
              <a:defRPr/>
            </a:pPr>
            <a:fld id="{B557936B-D0C8-45C4-B037-1EAC20E8EA5B}" type="slidenum">
              <a:rPr lang="en-US" altLang="nl-BE"/>
              <a:pPr>
                <a:defRPr/>
              </a:pPr>
              <a:t>‹#›</a:t>
            </a:fld>
            <a:endParaRPr lang="en-US" altLang="nl-BE"/>
          </a:p>
        </p:txBody>
      </p:sp>
    </p:spTree>
    <p:extLst>
      <p:ext uri="{BB962C8B-B14F-4D97-AF65-F5344CB8AC3E}">
        <p14:creationId xmlns:p14="http://schemas.microsoft.com/office/powerpoint/2010/main" val="331000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81A754A-D242-4B46-B106-7AB1C2BAF70C}" type="datetimeFigureOut">
              <a:rPr lang="en-US"/>
              <a:pPr>
                <a:defRPr/>
              </a:pPr>
              <a:t>11/15/2019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nl-BE"/>
          </a:p>
        </p:txBody>
      </p:sp>
      <p:sp>
        <p:nvSpPr>
          <p:cNvPr id="5" name="Slide Number Placeholder 5"/>
          <p:cNvSpPr>
            <a:spLocks noGrp="1"/>
          </p:cNvSpPr>
          <p:nvPr>
            <p:ph type="sldNum" sz="quarter" idx="12"/>
          </p:nvPr>
        </p:nvSpPr>
        <p:spPr/>
        <p:txBody>
          <a:bodyPr/>
          <a:lstStyle>
            <a:lvl1pPr>
              <a:defRPr/>
            </a:lvl1pPr>
          </a:lstStyle>
          <a:p>
            <a:pPr>
              <a:defRPr/>
            </a:pPr>
            <a:fld id="{60C97FCB-8298-4B77-8C9C-D3D12D36A9CA}" type="slidenum">
              <a:rPr lang="en-US" altLang="nl-BE"/>
              <a:pPr>
                <a:defRPr/>
              </a:pPr>
              <a:t>‹#›</a:t>
            </a:fld>
            <a:endParaRPr lang="en-US" altLang="nl-BE"/>
          </a:p>
        </p:txBody>
      </p:sp>
    </p:spTree>
    <p:extLst>
      <p:ext uri="{BB962C8B-B14F-4D97-AF65-F5344CB8AC3E}">
        <p14:creationId xmlns:p14="http://schemas.microsoft.com/office/powerpoint/2010/main" val="1203944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INTERCALLAIRE_A">
    <p:spTree>
      <p:nvGrpSpPr>
        <p:cNvPr id="1" name=""/>
        <p:cNvGrpSpPr/>
        <p:nvPr/>
      </p:nvGrpSpPr>
      <p:grpSpPr>
        <a:xfrm>
          <a:off x="0" y="0"/>
          <a:ext cx="0" cy="0"/>
          <a:chOff x="0" y="0"/>
          <a:chExt cx="0" cy="0"/>
        </a:xfrm>
      </p:grpSpPr>
      <p:sp>
        <p:nvSpPr>
          <p:cNvPr id="14" name="Espace réservé du texte 13"/>
          <p:cNvSpPr>
            <a:spLocks noGrp="1"/>
          </p:cNvSpPr>
          <p:nvPr>
            <p:ph type="body" sz="quarter" idx="11"/>
          </p:nvPr>
        </p:nvSpPr>
        <p:spPr>
          <a:xfrm>
            <a:off x="2751087" y="2132857"/>
            <a:ext cx="8746644" cy="2376487"/>
          </a:xfrm>
          <a:prstGeom prst="rect">
            <a:avLst/>
          </a:prstGeom>
        </p:spPr>
        <p:txBody>
          <a:bodyPr/>
          <a:lstStyle>
            <a:lvl1pPr marL="288000" indent="-288000">
              <a:lnSpc>
                <a:spcPts val="2000"/>
              </a:lnSpc>
              <a:spcBef>
                <a:spcPts val="500"/>
              </a:spcBef>
              <a:buSzPct val="100000"/>
              <a:buFontTx/>
              <a:buBlip>
                <a:blip r:embed="rId2"/>
              </a:buBlip>
              <a:defRPr sz="1800" b="1" i="0">
                <a:solidFill>
                  <a:srgbClr val="000066"/>
                </a:solidFill>
                <a:latin typeface="Arial"/>
              </a:defRPr>
            </a:lvl1pPr>
            <a:lvl2pPr marL="540000" indent="-216000">
              <a:lnSpc>
                <a:spcPts val="1800"/>
              </a:lnSpc>
              <a:spcBef>
                <a:spcPts val="500"/>
              </a:spcBef>
              <a:buSzPct val="70000"/>
              <a:buFontTx/>
              <a:buBlip>
                <a:blip r:embed="rId3"/>
              </a:buBlip>
              <a:defRPr sz="1600">
                <a:latin typeface="Arial"/>
              </a:defRPr>
            </a:lvl2pPr>
            <a:lvl3pPr marL="676800" indent="-180000">
              <a:lnSpc>
                <a:spcPts val="1500"/>
              </a:lnSpc>
              <a:spcBef>
                <a:spcPts val="400"/>
              </a:spcBef>
              <a:buClrTx/>
              <a:buFont typeface="Lucida Grande"/>
              <a:buChar char="-"/>
              <a:defRPr sz="1300">
                <a:solidFill>
                  <a:schemeClr val="bg1">
                    <a:lumMod val="50000"/>
                  </a:schemeClr>
                </a:solidFill>
                <a:latin typeface="Arial"/>
              </a:defRPr>
            </a:lvl3pPr>
            <a:lvl4pPr marL="810000" indent="-108000">
              <a:lnSpc>
                <a:spcPts val="1200"/>
              </a:lnSpc>
              <a:spcBef>
                <a:spcPts val="250"/>
              </a:spcBef>
              <a:buClr>
                <a:schemeClr val="bg1">
                  <a:lumMod val="50000"/>
                </a:schemeClr>
              </a:buClr>
              <a:buFont typeface="Lucida Grande"/>
              <a:buChar char="-"/>
              <a:defRPr sz="1000">
                <a:solidFill>
                  <a:schemeClr val="bg1">
                    <a:lumMod val="50000"/>
                  </a:schemeClr>
                </a:solidFill>
                <a:latin typeface="Arial"/>
              </a:defRPr>
            </a:lvl4pPr>
            <a:lvl5pPr marL="936000" indent="-108000">
              <a:lnSpc>
                <a:spcPts val="1200"/>
              </a:lnSpc>
              <a:buClrTx/>
              <a:buFont typeface="Lucida Grande"/>
              <a:buChar char="-"/>
              <a:defRPr sz="1000">
                <a:solidFill>
                  <a:schemeClr val="bg1">
                    <a:lumMod val="50000"/>
                  </a:schemeClr>
                </a:solidFill>
                <a:latin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Titre 2"/>
          <p:cNvSpPr>
            <a:spLocks noGrp="1"/>
          </p:cNvSpPr>
          <p:nvPr>
            <p:ph type="title"/>
          </p:nvPr>
        </p:nvSpPr>
        <p:spPr>
          <a:xfrm>
            <a:off x="2751088" y="908720"/>
            <a:ext cx="8746643" cy="1143000"/>
          </a:xfrm>
          <a:prstGeom prst="rect">
            <a:avLst/>
          </a:prstGeom>
        </p:spPr>
        <p:txBody>
          <a:bodyPr/>
          <a:lstStyle>
            <a:lvl1pPr algn="l">
              <a:lnSpc>
                <a:spcPts val="3000"/>
              </a:lnSpc>
              <a:defRPr sz="2800" b="1" i="0" cap="all">
                <a:solidFill>
                  <a:srgbClr val="000090"/>
                </a:solidFill>
                <a:latin typeface="Arial"/>
              </a:defRPr>
            </a:lvl1pPr>
          </a:lstStyle>
          <a:p>
            <a:r>
              <a:rPr lang="fr-FR"/>
              <a:t>Cliquez et modifiez le titre</a:t>
            </a:r>
            <a:endParaRPr lang="fr-FR" dirty="0"/>
          </a:p>
        </p:txBody>
      </p:sp>
    </p:spTree>
    <p:extLst>
      <p:ext uri="{BB962C8B-B14F-4D97-AF65-F5344CB8AC3E}">
        <p14:creationId xmlns:p14="http://schemas.microsoft.com/office/powerpoint/2010/main" val="730641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ackground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381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Background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EBF7D-8ABE-4EEF-881F-F47726844F77}"/>
              </a:ext>
            </a:extLst>
          </p:cNvPr>
          <p:cNvSpPr>
            <a:spLocks noGrp="1"/>
          </p:cNvSpPr>
          <p:nvPr>
            <p:ph sz="quarter" idx="10"/>
          </p:nvPr>
        </p:nvSpPr>
        <p:spPr>
          <a:xfrm>
            <a:off x="700125" y="912348"/>
            <a:ext cx="7653957" cy="3900568"/>
          </a:xfrm>
          <a:prstGeom prst="rect">
            <a:avLst/>
          </a:prstGeom>
        </p:spPr>
        <p:txBody>
          <a:bodyPr/>
          <a:lstStyle>
            <a:lvl1pPr>
              <a:defRPr>
                <a:latin typeface="GillSans" pitchFamily="34" charset="0"/>
              </a:defRPr>
            </a:lvl1pPr>
            <a:lvl2pPr>
              <a:defRPr>
                <a:latin typeface="GillSans" pitchFamily="34" charset="0"/>
              </a:defRPr>
            </a:lvl2pPr>
            <a:lvl3pPr>
              <a:defRPr>
                <a:latin typeface="GillSans" pitchFamily="34" charset="0"/>
              </a:defRPr>
            </a:lvl3pPr>
            <a:lvl4pPr>
              <a:defRPr>
                <a:latin typeface="GillSans" pitchFamily="34" charset="0"/>
              </a:defRPr>
            </a:lvl4pPr>
            <a:lvl5pPr>
              <a:defRPr>
                <a:latin typeface="GillSans" pitchFamily="34" charset="0"/>
              </a:defRPr>
            </a:lvl5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8237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ackground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D029DD-0197-48A0-AB70-7F216521B4A3}"/>
              </a:ext>
            </a:extLst>
          </p:cNvPr>
          <p:cNvSpPr/>
          <p:nvPr/>
        </p:nvSpPr>
        <p:spPr>
          <a:xfrm>
            <a:off x="3" y="0"/>
            <a:ext cx="12191998" cy="6676503"/>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37" b="1" baseline="-25000" dirty="0">
              <a:latin typeface="GillSans Light" pitchFamily="34" charset="0"/>
            </a:endParaRPr>
          </a:p>
        </p:txBody>
      </p:sp>
      <p:sp>
        <p:nvSpPr>
          <p:cNvPr id="6" name="Text Placeholder 5">
            <a:extLst>
              <a:ext uri="{FF2B5EF4-FFF2-40B4-BE49-F238E27FC236}">
                <a16:creationId xmlns:a16="http://schemas.microsoft.com/office/drawing/2014/main" id="{6AA98350-C2E2-420A-A5FF-296D769C72BB}"/>
              </a:ext>
            </a:extLst>
          </p:cNvPr>
          <p:cNvSpPr>
            <a:spLocks noGrp="1"/>
          </p:cNvSpPr>
          <p:nvPr>
            <p:ph type="body" sz="quarter" idx="10" hasCustomPrompt="1"/>
          </p:nvPr>
        </p:nvSpPr>
        <p:spPr>
          <a:xfrm>
            <a:off x="525093" y="708188"/>
            <a:ext cx="2787733" cy="800532"/>
          </a:xfrm>
          <a:prstGeom prst="rect">
            <a:avLst/>
          </a:prstGeom>
        </p:spPr>
        <p:txBody>
          <a:bodyPr/>
          <a:lstStyle>
            <a:lvl1pPr marL="0" indent="0">
              <a:buNone/>
              <a:defRPr sz="2858" b="1" cap="all" baseline="0">
                <a:solidFill>
                  <a:schemeClr val="accent4"/>
                </a:solidFill>
                <a:latin typeface="Calibri" panose="020F0502020204030204" pitchFamily="34" charset="0"/>
                <a:cs typeface="Calibri" panose="020F0502020204030204" pitchFamily="34" charset="0"/>
              </a:defRPr>
            </a:lvl1pPr>
          </a:lstStyle>
          <a:p>
            <a:pPr lvl="0"/>
            <a:r>
              <a:rPr lang="en-GB" dirty="0"/>
              <a:t>Main </a:t>
            </a:r>
          </a:p>
        </p:txBody>
      </p:sp>
    </p:spTree>
    <p:extLst>
      <p:ext uri="{BB962C8B-B14F-4D97-AF65-F5344CB8AC3E}">
        <p14:creationId xmlns:p14="http://schemas.microsoft.com/office/powerpoint/2010/main" val="183095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ackgroun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068BE5-46DB-44E1-B001-D40744076920}"/>
              </a:ext>
            </a:extLst>
          </p:cNvPr>
          <p:cNvSpPr/>
          <p:nvPr/>
        </p:nvSpPr>
        <p:spPr>
          <a:xfrm>
            <a:off x="1" y="0"/>
            <a:ext cx="12192000" cy="6772940"/>
          </a:xfrm>
          <a:prstGeom prst="rect">
            <a:avLst/>
          </a:prstGeom>
          <a:solidFill>
            <a:srgbClr val="4D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37" dirty="0"/>
          </a:p>
        </p:txBody>
      </p:sp>
      <p:sp>
        <p:nvSpPr>
          <p:cNvPr id="6" name="Text Placeholder 5">
            <a:extLst>
              <a:ext uri="{FF2B5EF4-FFF2-40B4-BE49-F238E27FC236}">
                <a16:creationId xmlns:a16="http://schemas.microsoft.com/office/drawing/2014/main" id="{E00AD968-934E-4C8E-9F1C-B7B652A8C390}"/>
              </a:ext>
            </a:extLst>
          </p:cNvPr>
          <p:cNvSpPr>
            <a:spLocks noGrp="1"/>
          </p:cNvSpPr>
          <p:nvPr>
            <p:ph type="body" sz="quarter" idx="10" hasCustomPrompt="1"/>
          </p:nvPr>
        </p:nvSpPr>
        <p:spPr>
          <a:xfrm>
            <a:off x="525093" y="708188"/>
            <a:ext cx="2787733" cy="800532"/>
          </a:xfrm>
          <a:prstGeom prst="rect">
            <a:avLst/>
          </a:prstGeom>
        </p:spPr>
        <p:txBody>
          <a:bodyPr/>
          <a:lstStyle>
            <a:lvl1pPr marL="0" indent="0">
              <a:buNone/>
              <a:defRPr sz="2858" cap="all" baseline="0">
                <a:solidFill>
                  <a:schemeClr val="accent1"/>
                </a:solidFill>
                <a:latin typeface="Comfortaa" panose="00000500000000000000" pitchFamily="2" charset="0"/>
              </a:defRPr>
            </a:lvl1pPr>
          </a:lstStyle>
          <a:p>
            <a:pPr lvl="0"/>
            <a:r>
              <a:rPr lang="en-GB" dirty="0"/>
              <a:t>MAIN TITLE</a:t>
            </a:r>
          </a:p>
        </p:txBody>
      </p:sp>
    </p:spTree>
    <p:extLst>
      <p:ext uri="{BB962C8B-B14F-4D97-AF65-F5344CB8AC3E}">
        <p14:creationId xmlns:p14="http://schemas.microsoft.com/office/powerpoint/2010/main" val="178609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F58270A7-F8E9-4365-B4C0-70A73C4B577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6568" r="28569"/>
          <a:stretch/>
        </p:blipFill>
        <p:spPr>
          <a:xfrm>
            <a:off x="6718569" y="-6485"/>
            <a:ext cx="5473431" cy="6858000"/>
          </a:xfrm>
          <a:prstGeom prst="rect">
            <a:avLst/>
          </a:prstGeom>
        </p:spPr>
      </p:pic>
      <p:pic>
        <p:nvPicPr>
          <p:cNvPr id="7" name="Picture 6" descr="A picture containing object&#10;&#10;Description automatically generated">
            <a:extLst>
              <a:ext uri="{FF2B5EF4-FFF2-40B4-BE49-F238E27FC236}">
                <a16:creationId xmlns:a16="http://schemas.microsoft.com/office/drawing/2014/main" id="{6B5C53CD-D7DC-4B88-9034-1551169683E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9775" y="255489"/>
            <a:ext cx="3913317" cy="1366150"/>
          </a:xfrm>
          <a:prstGeom prst="rect">
            <a:avLst/>
          </a:prstGeom>
        </p:spPr>
      </p:pic>
      <p:pic>
        <p:nvPicPr>
          <p:cNvPr id="10" name="Picture 9">
            <a:extLst>
              <a:ext uri="{FF2B5EF4-FFF2-40B4-BE49-F238E27FC236}">
                <a16:creationId xmlns:a16="http://schemas.microsoft.com/office/drawing/2014/main" id="{2C6E45E8-0F1F-4FBC-9863-3AD3F47BADB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136080" y="5472799"/>
            <a:ext cx="522933" cy="522933"/>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A435D67F-B4F7-4053-8FFF-47B2211BE43B}"/>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036456" y="6268042"/>
            <a:ext cx="639410" cy="169203"/>
          </a:xfrm>
          <a:prstGeom prst="rect">
            <a:avLst/>
          </a:prstGeom>
        </p:spPr>
      </p:pic>
      <p:pic>
        <p:nvPicPr>
          <p:cNvPr id="12" name="Picture 11">
            <a:extLst>
              <a:ext uri="{FF2B5EF4-FFF2-40B4-BE49-F238E27FC236}">
                <a16:creationId xmlns:a16="http://schemas.microsoft.com/office/drawing/2014/main" id="{061A9BE7-E340-4FDB-AC09-832C06CF6C52}"/>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834032" y="6115137"/>
            <a:ext cx="489910" cy="489910"/>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7FE2EB70-4172-4BC4-9485-46B4B8683D12}"/>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690031" y="6237315"/>
            <a:ext cx="1262758" cy="181866"/>
          </a:xfrm>
          <a:prstGeom prst="rect">
            <a:avLst/>
          </a:prstGeom>
        </p:spPr>
      </p:pic>
      <p:pic>
        <p:nvPicPr>
          <p:cNvPr id="14" name="Picture 13">
            <a:extLst>
              <a:ext uri="{FF2B5EF4-FFF2-40B4-BE49-F238E27FC236}">
                <a16:creationId xmlns:a16="http://schemas.microsoft.com/office/drawing/2014/main" id="{9A43C8DA-B540-4790-A885-5D552FB5FD0E}"/>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500143" y="6118582"/>
            <a:ext cx="442127" cy="442127"/>
          </a:xfrm>
          <a:prstGeom prst="rect">
            <a:avLst/>
          </a:prstGeom>
        </p:spPr>
      </p:pic>
      <p:sp>
        <p:nvSpPr>
          <p:cNvPr id="15" name="TextBox 14">
            <a:extLst>
              <a:ext uri="{FF2B5EF4-FFF2-40B4-BE49-F238E27FC236}">
                <a16:creationId xmlns:a16="http://schemas.microsoft.com/office/drawing/2014/main" id="{5D020BB4-0CF7-4FE5-8FE6-D147C71918D1}"/>
              </a:ext>
            </a:extLst>
          </p:cNvPr>
          <p:cNvSpPr txBox="1"/>
          <p:nvPr userDrawn="1"/>
        </p:nvSpPr>
        <p:spPr>
          <a:xfrm>
            <a:off x="168825" y="3852154"/>
            <a:ext cx="32754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C3C3B"/>
                </a:solidFill>
                <a:effectLst/>
                <a:uLnTx/>
                <a:uFillTx/>
                <a:latin typeface="Fira Sans" panose="020B0503050000020004" pitchFamily="34" charset="0"/>
                <a:ea typeface="+mn-ea"/>
                <a:cs typeface="+mn-cs"/>
              </a:rPr>
              <a:t>Copyright 2019 VALUE-DX</a:t>
            </a:r>
          </a:p>
        </p:txBody>
      </p:sp>
      <p:pic>
        <p:nvPicPr>
          <p:cNvPr id="16" name="Picture 15">
            <a:extLst>
              <a:ext uri="{FF2B5EF4-FFF2-40B4-BE49-F238E27FC236}">
                <a16:creationId xmlns:a16="http://schemas.microsoft.com/office/drawing/2014/main" id="{7396665B-DC11-446B-B431-15E5594EC23E}"/>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241875" y="5610208"/>
            <a:ext cx="842805" cy="260503"/>
          </a:xfrm>
          <a:prstGeom prst="rect">
            <a:avLst/>
          </a:prstGeom>
        </p:spPr>
      </p:pic>
      <p:pic>
        <p:nvPicPr>
          <p:cNvPr id="17" name="Picture 16" descr="A picture containing transport&#10;&#10;Description automatically generated">
            <a:extLst>
              <a:ext uri="{FF2B5EF4-FFF2-40B4-BE49-F238E27FC236}">
                <a16:creationId xmlns:a16="http://schemas.microsoft.com/office/drawing/2014/main" id="{80FBC939-423D-4F5D-85D9-C01979B8767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343312" y="5558977"/>
            <a:ext cx="591097" cy="391300"/>
          </a:xfrm>
          <a:prstGeom prst="rect">
            <a:avLst/>
          </a:prstGeom>
        </p:spPr>
      </p:pic>
      <p:sp>
        <p:nvSpPr>
          <p:cNvPr id="18" name="TextBox 17">
            <a:extLst>
              <a:ext uri="{FF2B5EF4-FFF2-40B4-BE49-F238E27FC236}">
                <a16:creationId xmlns:a16="http://schemas.microsoft.com/office/drawing/2014/main" id="{A920229B-C660-4DB9-9EEF-9258154AD048}"/>
              </a:ext>
            </a:extLst>
          </p:cNvPr>
          <p:cNvSpPr txBox="1"/>
          <p:nvPr userDrawn="1"/>
        </p:nvSpPr>
        <p:spPr>
          <a:xfrm>
            <a:off x="157742" y="4232873"/>
            <a:ext cx="589286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C3C3B"/>
                </a:solidFill>
                <a:effectLst/>
                <a:uLnTx/>
                <a:uFillTx/>
                <a:latin typeface="Fira Sans" panose="020B0503050000020004" pitchFamily="34" charset="0"/>
                <a:ea typeface="+mn-ea"/>
                <a:cs typeface="+mn-cs"/>
              </a:rPr>
              <a:t>This project has received funding from the Innovative Medicines Initiative 2 Joint Undertaking under grant agreement No 820755. This Joint Undertaking receives support from the European Union’s Horizon 2020 research and innovation programme and EFPIA and </a:t>
            </a:r>
            <a:r>
              <a:rPr kumimoji="0" lang="en-GB" sz="1200" b="0" i="0" u="none" strike="noStrike" kern="1200" cap="none" spc="0" normalizeH="0" baseline="0" noProof="0" dirty="0" err="1">
                <a:ln>
                  <a:noFill/>
                </a:ln>
                <a:solidFill>
                  <a:srgbClr val="3C3C3B"/>
                </a:solidFill>
                <a:effectLst/>
                <a:uLnTx/>
                <a:uFillTx/>
                <a:latin typeface="Fira Sans" panose="020B0503050000020004" pitchFamily="34" charset="0"/>
                <a:ea typeface="+mn-ea"/>
                <a:cs typeface="+mn-cs"/>
              </a:rPr>
              <a:t>bioMérieux</a:t>
            </a:r>
            <a:r>
              <a:rPr kumimoji="0" lang="en-GB" sz="1200" b="0" i="0" u="none" strike="noStrike" kern="1200" cap="none" spc="0" normalizeH="0" baseline="0" noProof="0" dirty="0">
                <a:ln>
                  <a:noFill/>
                </a:ln>
                <a:solidFill>
                  <a:srgbClr val="3C3C3B"/>
                </a:solidFill>
                <a:effectLst/>
                <a:uLnTx/>
                <a:uFillTx/>
                <a:latin typeface="Fira Sans" panose="020B0503050000020004" pitchFamily="34" charset="0"/>
                <a:ea typeface="+mn-ea"/>
                <a:cs typeface="+mn-cs"/>
              </a:rPr>
              <a:t> SA, Janssen </a:t>
            </a:r>
            <a:r>
              <a:rPr kumimoji="0" lang="en-GB" sz="1200" b="0" i="0" u="none" strike="noStrike" kern="1200" cap="none" spc="0" normalizeH="0" baseline="0" noProof="0" dirty="0" err="1">
                <a:ln>
                  <a:noFill/>
                </a:ln>
                <a:solidFill>
                  <a:srgbClr val="3C3C3B"/>
                </a:solidFill>
                <a:effectLst/>
                <a:uLnTx/>
                <a:uFillTx/>
                <a:latin typeface="Fira Sans" panose="020B0503050000020004" pitchFamily="34" charset="0"/>
                <a:ea typeface="+mn-ea"/>
                <a:cs typeface="+mn-cs"/>
              </a:rPr>
              <a:t>Pharmaceutica</a:t>
            </a:r>
            <a:r>
              <a:rPr kumimoji="0" lang="en-GB" sz="1200" b="0" i="0" u="none" strike="noStrike" kern="1200" cap="none" spc="0" normalizeH="0" baseline="0" noProof="0" dirty="0">
                <a:ln>
                  <a:noFill/>
                </a:ln>
                <a:solidFill>
                  <a:srgbClr val="3C3C3B"/>
                </a:solidFill>
                <a:effectLst/>
                <a:uLnTx/>
                <a:uFillTx/>
                <a:latin typeface="Fira Sans" panose="020B0503050000020004" pitchFamily="34" charset="0"/>
                <a:ea typeface="+mn-ea"/>
                <a:cs typeface="+mn-cs"/>
              </a:rPr>
              <a:t> NV, Accelerate Diagnostics S.L., </a:t>
            </a:r>
            <a:r>
              <a:rPr lang="en-GB" sz="1200" kern="1200" dirty="0">
                <a:solidFill>
                  <a:schemeClr val="tx1"/>
                </a:solidFill>
                <a:effectLst/>
                <a:latin typeface="Fira Sans" panose="020B0503050000020004" pitchFamily="34" charset="0"/>
                <a:ea typeface="+mn-ea"/>
                <a:cs typeface="+mn-cs"/>
              </a:rPr>
              <a:t>Abbott</a:t>
            </a:r>
            <a:r>
              <a:rPr kumimoji="0" lang="en-GB" sz="1200" b="0" i="0" u="none" strike="noStrike" kern="1200" cap="none" spc="0" normalizeH="0" baseline="0" noProof="0" dirty="0">
                <a:ln>
                  <a:noFill/>
                </a:ln>
                <a:solidFill>
                  <a:srgbClr val="3C3C3B"/>
                </a:solidFill>
                <a:effectLst/>
                <a:uLnTx/>
                <a:uFillTx/>
                <a:latin typeface="Fira Sans" panose="020B0503050000020004" pitchFamily="34" charset="0"/>
                <a:ea typeface="+mn-ea"/>
                <a:cs typeface="+mn-cs"/>
              </a:rPr>
              <a:t>, Bio-Rad Laboratories, BD Switzerland </a:t>
            </a:r>
            <a:r>
              <a:rPr kumimoji="0" lang="en-GB" sz="1200" b="0" i="0" u="none" strike="noStrike" kern="1200" cap="none" spc="0" normalizeH="0" baseline="0" noProof="0" dirty="0" err="1">
                <a:ln>
                  <a:noFill/>
                </a:ln>
                <a:solidFill>
                  <a:srgbClr val="3C3C3B"/>
                </a:solidFill>
                <a:effectLst/>
                <a:uLnTx/>
                <a:uFillTx/>
                <a:latin typeface="Fira Sans" panose="020B0503050000020004" pitchFamily="34" charset="0"/>
                <a:ea typeface="+mn-ea"/>
                <a:cs typeface="+mn-cs"/>
              </a:rPr>
              <a:t>Sàrl</a:t>
            </a:r>
            <a:r>
              <a:rPr kumimoji="0" lang="en-GB" sz="1200" b="0" i="0" u="none" strike="noStrike" kern="1200" cap="none" spc="0" normalizeH="0" baseline="0" noProof="0" dirty="0">
                <a:ln>
                  <a:noFill/>
                </a:ln>
                <a:solidFill>
                  <a:srgbClr val="3C3C3B"/>
                </a:solidFill>
                <a:effectLst/>
                <a:uLnTx/>
                <a:uFillTx/>
                <a:latin typeface="Fira Sans" panose="020B0503050000020004" pitchFamily="34" charset="0"/>
                <a:ea typeface="+mn-ea"/>
                <a:cs typeface="+mn-cs"/>
              </a:rPr>
              <a:t>, and The </a:t>
            </a:r>
            <a:r>
              <a:rPr kumimoji="0" lang="en-GB" sz="1200" b="0" i="0" u="none" strike="noStrike" kern="1200" cap="none" spc="0" normalizeH="0" baseline="0" noProof="0" dirty="0" err="1">
                <a:ln>
                  <a:noFill/>
                </a:ln>
                <a:solidFill>
                  <a:srgbClr val="3C3C3B"/>
                </a:solidFill>
                <a:effectLst/>
                <a:uLnTx/>
                <a:uFillTx/>
                <a:latin typeface="Fira Sans" panose="020B0503050000020004" pitchFamily="34" charset="0"/>
                <a:ea typeface="+mn-ea"/>
                <a:cs typeface="+mn-cs"/>
              </a:rPr>
              <a:t>Wellcome</a:t>
            </a:r>
            <a:r>
              <a:rPr kumimoji="0" lang="en-GB" sz="1200" b="0" i="0" u="none" strike="noStrike" kern="1200" cap="none" spc="0" normalizeH="0" baseline="0" noProof="0" dirty="0">
                <a:ln>
                  <a:noFill/>
                </a:ln>
                <a:solidFill>
                  <a:srgbClr val="3C3C3B"/>
                </a:solidFill>
                <a:effectLst/>
                <a:uLnTx/>
                <a:uFillTx/>
                <a:latin typeface="Fira Sans" panose="020B0503050000020004" pitchFamily="34" charset="0"/>
                <a:ea typeface="+mn-ea"/>
                <a:cs typeface="+mn-cs"/>
              </a:rPr>
              <a:t> Trust Limited.</a:t>
            </a:r>
          </a:p>
        </p:txBody>
      </p:sp>
      <p:sp>
        <p:nvSpPr>
          <p:cNvPr id="19" name="Text Box 24">
            <a:extLst>
              <a:ext uri="{FF2B5EF4-FFF2-40B4-BE49-F238E27FC236}">
                <a16:creationId xmlns:a16="http://schemas.microsoft.com/office/drawing/2014/main" id="{1DEBB46B-AFEF-45AC-AAEA-04DE2B0DBEA8}"/>
              </a:ext>
            </a:extLst>
          </p:cNvPr>
          <p:cNvSpPr txBox="1"/>
          <p:nvPr userDrawn="1"/>
        </p:nvSpPr>
        <p:spPr>
          <a:xfrm>
            <a:off x="7630423" y="6284513"/>
            <a:ext cx="2750820" cy="481330"/>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kumimoji="0" lang="en-GB" sz="1350" b="1" i="0" u="none" strike="noStrike" kern="1200" cap="none" spc="0" normalizeH="0" baseline="0" noProof="0" dirty="0">
                <a:ln>
                  <a:noFill/>
                </a:ln>
                <a:solidFill>
                  <a:srgbClr val="FFFFFF"/>
                </a:solidFill>
                <a:effectLst/>
                <a:uLnTx/>
                <a:uFillTx/>
                <a:latin typeface="Fira Sans" panose="020B0503050000020004" pitchFamily="34" charset="0"/>
                <a:ea typeface="Fira Sans" panose="020B0503050000020004" pitchFamily="34" charset="0"/>
                <a:cs typeface="Times New Roman" panose="02020603050405020304" pitchFamily="18" charset="0"/>
              </a:rPr>
              <a:t>www.imi.europa.eu</a:t>
            </a:r>
            <a:endParaRPr kumimoji="0" lang="en-GB" sz="1350" b="0" i="0" u="none" strike="noStrike" kern="1200" cap="none" spc="0" normalizeH="0" baseline="0" noProof="0" dirty="0">
              <a:ln>
                <a:noFill/>
              </a:ln>
              <a:solidFill>
                <a:srgbClr val="FFFFFF"/>
              </a:solidFill>
              <a:effectLst/>
              <a:uLnTx/>
              <a:uFillTx/>
              <a:latin typeface="Fira Sans" panose="020B0503050000020004" pitchFamily="34" charset="0"/>
              <a:ea typeface="Fira Sans" panose="020B0503050000020004" pitchFamily="34" charset="0"/>
              <a:cs typeface="Times New Roman" panose="02020603050405020304" pitchFamily="18" charset="0"/>
            </a:endParaRPr>
          </a:p>
        </p:txBody>
      </p:sp>
      <p:sp>
        <p:nvSpPr>
          <p:cNvPr id="20" name="Text Box 24">
            <a:extLst>
              <a:ext uri="{FF2B5EF4-FFF2-40B4-BE49-F238E27FC236}">
                <a16:creationId xmlns:a16="http://schemas.microsoft.com/office/drawing/2014/main" id="{32D5AE33-D9CA-4E17-AE76-54ED6448C384}"/>
              </a:ext>
            </a:extLst>
          </p:cNvPr>
          <p:cNvSpPr txBox="1"/>
          <p:nvPr userDrawn="1"/>
        </p:nvSpPr>
        <p:spPr>
          <a:xfrm>
            <a:off x="10440626" y="6282788"/>
            <a:ext cx="2750820" cy="481330"/>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7000"/>
              </a:lnSpc>
              <a:spcBef>
                <a:spcPts val="0"/>
              </a:spcBef>
              <a:spcAft>
                <a:spcPts val="600"/>
              </a:spcAft>
              <a:buClrTx/>
              <a:buSzTx/>
              <a:buFontTx/>
              <a:buNone/>
              <a:tabLst/>
              <a:defRPr/>
            </a:pPr>
            <a:r>
              <a:rPr kumimoji="0" lang="en-GB" sz="1350" b="1" i="0" u="none" strike="noStrike" kern="1200" cap="none" spc="0" normalizeH="0" baseline="0" noProof="0" dirty="0">
                <a:ln>
                  <a:noFill/>
                </a:ln>
                <a:solidFill>
                  <a:srgbClr val="FFFFFF"/>
                </a:solidFill>
                <a:effectLst/>
                <a:uLnTx/>
                <a:uFillTx/>
                <a:latin typeface="Fira Sans" panose="020B0503050000020004" pitchFamily="34" charset="0"/>
                <a:ea typeface="Fira Sans" panose="020B0503050000020004" pitchFamily="34" charset="0"/>
                <a:cs typeface="Times New Roman" panose="02020603050405020304" pitchFamily="18" charset="0"/>
              </a:rPr>
              <a:t>www.value-dx.eu</a:t>
            </a:r>
            <a:endParaRPr kumimoji="0" lang="en-GB" sz="1350" b="0" i="0" u="none" strike="noStrike" kern="1200" cap="none" spc="0" normalizeH="0" baseline="0" noProof="0" dirty="0">
              <a:ln>
                <a:noFill/>
              </a:ln>
              <a:solidFill>
                <a:srgbClr val="FFFFFF"/>
              </a:solidFill>
              <a:effectLst/>
              <a:uLnTx/>
              <a:uFillTx/>
              <a:latin typeface="Fira Sans" panose="020B0503050000020004" pitchFamily="34" charset="0"/>
              <a:ea typeface="Fira Sans" panose="020B05030500000200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0C3B2893-4523-4ECC-B24D-04408C70512B}"/>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7258617" y="6303522"/>
            <a:ext cx="250978" cy="251299"/>
          </a:xfrm>
          <a:prstGeom prst="rect">
            <a:avLst/>
          </a:prstGeom>
        </p:spPr>
      </p:pic>
      <p:pic>
        <p:nvPicPr>
          <p:cNvPr id="23" name="Picture 22">
            <a:extLst>
              <a:ext uri="{FF2B5EF4-FFF2-40B4-BE49-F238E27FC236}">
                <a16:creationId xmlns:a16="http://schemas.microsoft.com/office/drawing/2014/main" id="{789878CF-CB56-4B39-8DB9-CD7FCA61D4D0}"/>
              </a:ext>
            </a:extLst>
          </p:cNvPr>
          <p:cNvPicPr>
            <a:picLocks noChangeAspect="1"/>
          </p:cNvPicPr>
          <p:nvPr userDrawn="1"/>
        </p:nvPicPr>
        <p:blipFill>
          <a:blip r:embed="rId11" cstate="hqprint">
            <a:extLst>
              <a:ext uri="{28A0092B-C50C-407E-A947-70E740481C1C}">
                <a14:useLocalDpi xmlns:a14="http://schemas.microsoft.com/office/drawing/2010/main" val="0"/>
              </a:ext>
            </a:extLst>
          </a:blip>
          <a:srcRect/>
          <a:stretch/>
        </p:blipFill>
        <p:spPr>
          <a:xfrm>
            <a:off x="10056940" y="6300280"/>
            <a:ext cx="250978" cy="251299"/>
          </a:xfrm>
          <a:prstGeom prst="rect">
            <a:avLst/>
          </a:prstGeom>
        </p:spPr>
      </p:pic>
      <p:pic>
        <p:nvPicPr>
          <p:cNvPr id="3" name="Picture 2" descr="A close up of a sign&#10;&#10;Description automatically generated">
            <a:extLst>
              <a:ext uri="{FF2B5EF4-FFF2-40B4-BE49-F238E27FC236}">
                <a16:creationId xmlns:a16="http://schemas.microsoft.com/office/drawing/2014/main" id="{665D9E56-AEB2-44F0-9B89-DFD0A26A48C9}"/>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255038" y="6107341"/>
            <a:ext cx="433274" cy="433274"/>
          </a:xfrm>
          <a:prstGeom prst="rect">
            <a:avLst/>
          </a:prstGeom>
        </p:spPr>
      </p:pic>
      <p:pic>
        <p:nvPicPr>
          <p:cNvPr id="5" name="Picture 4">
            <a:extLst>
              <a:ext uri="{FF2B5EF4-FFF2-40B4-BE49-F238E27FC236}">
                <a16:creationId xmlns:a16="http://schemas.microsoft.com/office/drawing/2014/main" id="{7B7D0A06-FB6F-4483-8849-1A8BB88F96B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93171" y="6033371"/>
            <a:ext cx="807032" cy="645626"/>
          </a:xfrm>
          <a:prstGeom prst="rect">
            <a:avLst/>
          </a:prstGeom>
        </p:spPr>
      </p:pic>
      <p:pic>
        <p:nvPicPr>
          <p:cNvPr id="9" name="Picture 8">
            <a:extLst>
              <a:ext uri="{FF2B5EF4-FFF2-40B4-BE49-F238E27FC236}">
                <a16:creationId xmlns:a16="http://schemas.microsoft.com/office/drawing/2014/main" id="{87755196-5B0D-4B28-BB3E-F0BB01FDAD20}"/>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3115787" y="6086669"/>
            <a:ext cx="787659" cy="525106"/>
          </a:xfrm>
          <a:prstGeom prst="rect">
            <a:avLst/>
          </a:prstGeom>
        </p:spPr>
      </p:pic>
    </p:spTree>
    <p:extLst>
      <p:ext uri="{BB962C8B-B14F-4D97-AF65-F5344CB8AC3E}">
        <p14:creationId xmlns:p14="http://schemas.microsoft.com/office/powerpoint/2010/main" val="622230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485C56-74BB-447F-9757-C1B89F6D5D77}"/>
              </a:ext>
            </a:extLst>
          </p:cNvPr>
          <p:cNvSpPr>
            <a:spLocks noGrp="1"/>
          </p:cNvSpPr>
          <p:nvPr>
            <p:ph type="pic" sz="quarter" idx="10"/>
          </p:nvPr>
        </p:nvSpPr>
        <p:spPr>
          <a:xfrm rot="21053815">
            <a:off x="-269203" y="-2712842"/>
            <a:ext cx="12913045" cy="6539251"/>
          </a:xfrm>
          <a:prstGeom prst="roundRect">
            <a:avLst>
              <a:gd name="adj" fmla="val 23709"/>
            </a:avLst>
          </a:prstGeom>
          <a:gradFill>
            <a:gsLst>
              <a:gs pos="0">
                <a:schemeClr val="accent1"/>
              </a:gs>
              <a:gs pos="100000">
                <a:schemeClr val="accent2"/>
              </a:gs>
            </a:gsLst>
            <a:lin ang="5400000" scaled="1"/>
          </a:gradFill>
        </p:spPr>
        <p:txBody>
          <a:bodyPr/>
          <a:lstStyle/>
          <a:p>
            <a:r>
              <a:rPr lang="en-GB" dirty="0"/>
              <a:t>Click icon to add picture</a:t>
            </a:r>
          </a:p>
        </p:txBody>
      </p:sp>
      <p:sp>
        <p:nvSpPr>
          <p:cNvPr id="11" name="Text Placeholder 10">
            <a:extLst>
              <a:ext uri="{FF2B5EF4-FFF2-40B4-BE49-F238E27FC236}">
                <a16:creationId xmlns:a16="http://schemas.microsoft.com/office/drawing/2014/main" id="{8422FA76-E836-4EFC-B723-0ADFCDB61610}"/>
              </a:ext>
            </a:extLst>
          </p:cNvPr>
          <p:cNvSpPr>
            <a:spLocks noGrp="1"/>
          </p:cNvSpPr>
          <p:nvPr>
            <p:ph type="body" sz="quarter" idx="11" hasCustomPrompt="1"/>
          </p:nvPr>
        </p:nvSpPr>
        <p:spPr>
          <a:xfrm>
            <a:off x="6160727" y="4647456"/>
            <a:ext cx="4439586" cy="831279"/>
          </a:xfrm>
          <a:prstGeom prst="rect">
            <a:avLst/>
          </a:prstGeom>
          <a:noFill/>
        </p:spPr>
        <p:txBody>
          <a:bodyPr/>
          <a:lstStyle>
            <a:lvl1pPr marL="0" indent="0" algn="r">
              <a:buNone/>
              <a:defRPr sz="2858" cap="all" baseline="0">
                <a:solidFill>
                  <a:schemeClr val="accent3"/>
                </a:solidFill>
                <a:latin typeface="Comfortaa" panose="00000500000000000000" pitchFamily="2" charset="0"/>
              </a:defRPr>
            </a:lvl1pPr>
            <a:lvl5pPr marL="0" indent="0" algn="r">
              <a:buNone/>
              <a:defRPr sz="1940">
                <a:solidFill>
                  <a:schemeClr val="accent1"/>
                </a:solidFill>
                <a:latin typeface="Fira Sans Light" panose="020B0403050000020004" pitchFamily="34" charset="0"/>
              </a:defRPr>
            </a:lvl5pPr>
          </a:lstStyle>
          <a:p>
            <a:pPr lvl="0"/>
            <a:r>
              <a:rPr lang="en-GB" dirty="0"/>
              <a:t>TITLE OF THE PRESENTATION</a:t>
            </a:r>
          </a:p>
        </p:txBody>
      </p:sp>
      <p:grpSp>
        <p:nvGrpSpPr>
          <p:cNvPr id="16" name="Group 15">
            <a:extLst>
              <a:ext uri="{FF2B5EF4-FFF2-40B4-BE49-F238E27FC236}">
                <a16:creationId xmlns:a16="http://schemas.microsoft.com/office/drawing/2014/main" id="{E080D039-2632-46F6-BDF6-1BCDBEAAF388}"/>
              </a:ext>
            </a:extLst>
          </p:cNvPr>
          <p:cNvGrpSpPr/>
          <p:nvPr/>
        </p:nvGrpSpPr>
        <p:grpSpPr>
          <a:xfrm>
            <a:off x="1021650" y="0"/>
            <a:ext cx="2659709" cy="1670252"/>
            <a:chOff x="889553" y="0"/>
            <a:chExt cx="2315817" cy="1636228"/>
          </a:xfrm>
        </p:grpSpPr>
        <p:sp>
          <p:nvSpPr>
            <p:cNvPr id="17" name="Rectangle 16">
              <a:extLst>
                <a:ext uri="{FF2B5EF4-FFF2-40B4-BE49-F238E27FC236}">
                  <a16:creationId xmlns:a16="http://schemas.microsoft.com/office/drawing/2014/main" id="{7F488041-64C5-4084-A661-813646790EA4}"/>
                </a:ext>
              </a:extLst>
            </p:cNvPr>
            <p:cNvSpPr/>
            <p:nvPr/>
          </p:nvSpPr>
          <p:spPr>
            <a:xfrm>
              <a:off x="889553" y="0"/>
              <a:ext cx="2315817" cy="1565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37" dirty="0"/>
            </a:p>
          </p:txBody>
        </p:sp>
        <p:pic>
          <p:nvPicPr>
            <p:cNvPr id="18" name="Picture 17">
              <a:extLst>
                <a:ext uri="{FF2B5EF4-FFF2-40B4-BE49-F238E27FC236}">
                  <a16:creationId xmlns:a16="http://schemas.microsoft.com/office/drawing/2014/main" id="{CF011825-CDF9-4748-A0E1-BDBFC0A850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88872" y="201267"/>
              <a:ext cx="1717178" cy="1162878"/>
            </a:xfrm>
            <a:prstGeom prst="rect">
              <a:avLst/>
            </a:prstGeom>
          </p:spPr>
        </p:pic>
        <p:sp>
          <p:nvSpPr>
            <p:cNvPr id="19" name="Rectangle 18">
              <a:extLst>
                <a:ext uri="{FF2B5EF4-FFF2-40B4-BE49-F238E27FC236}">
                  <a16:creationId xmlns:a16="http://schemas.microsoft.com/office/drawing/2014/main" id="{53303697-8FFF-4ACD-81B5-8C40E49266DD}"/>
                </a:ext>
              </a:extLst>
            </p:cNvPr>
            <p:cNvSpPr/>
            <p:nvPr/>
          </p:nvSpPr>
          <p:spPr>
            <a:xfrm>
              <a:off x="889553" y="1569139"/>
              <a:ext cx="2315816" cy="67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1837" dirty="0"/>
            </a:p>
          </p:txBody>
        </p:sp>
      </p:grpSp>
      <p:sp>
        <p:nvSpPr>
          <p:cNvPr id="22" name="Text Placeholder 21">
            <a:extLst>
              <a:ext uri="{FF2B5EF4-FFF2-40B4-BE49-F238E27FC236}">
                <a16:creationId xmlns:a16="http://schemas.microsoft.com/office/drawing/2014/main" id="{4CAB540D-F473-43B2-8498-2ED889B35522}"/>
              </a:ext>
            </a:extLst>
          </p:cNvPr>
          <p:cNvSpPr>
            <a:spLocks noGrp="1"/>
          </p:cNvSpPr>
          <p:nvPr>
            <p:ph type="body" sz="quarter" idx="13" hasCustomPrompt="1"/>
          </p:nvPr>
        </p:nvSpPr>
        <p:spPr>
          <a:xfrm>
            <a:off x="6160726" y="5688556"/>
            <a:ext cx="4439588" cy="380467"/>
          </a:xfrm>
          <a:prstGeom prst="rect">
            <a:avLst/>
          </a:prstGeom>
          <a:noFill/>
        </p:spPr>
        <p:txBody>
          <a:bodyPr/>
          <a:lstStyle>
            <a:lvl1pPr marL="0" indent="0" algn="r">
              <a:buNone/>
              <a:defRPr sz="1940">
                <a:solidFill>
                  <a:schemeClr val="accent1"/>
                </a:solidFill>
                <a:latin typeface="Fira Sans Light" panose="020B0403050000020004" pitchFamily="34" charset="0"/>
              </a:defRPr>
            </a:lvl1pPr>
          </a:lstStyle>
          <a:p>
            <a:pPr lvl="0"/>
            <a:r>
              <a:rPr lang="en-GB" dirty="0"/>
              <a:t>Subtitle of the presentation</a:t>
            </a:r>
          </a:p>
        </p:txBody>
      </p:sp>
      <p:sp>
        <p:nvSpPr>
          <p:cNvPr id="24" name="Text Placeholder 23">
            <a:extLst>
              <a:ext uri="{FF2B5EF4-FFF2-40B4-BE49-F238E27FC236}">
                <a16:creationId xmlns:a16="http://schemas.microsoft.com/office/drawing/2014/main" id="{A610F2C2-5ACB-4D9B-AD71-5626DAF320DF}"/>
              </a:ext>
            </a:extLst>
          </p:cNvPr>
          <p:cNvSpPr>
            <a:spLocks noGrp="1"/>
          </p:cNvSpPr>
          <p:nvPr>
            <p:ph type="body" sz="quarter" idx="14" hasCustomPrompt="1"/>
          </p:nvPr>
        </p:nvSpPr>
        <p:spPr>
          <a:xfrm>
            <a:off x="1118993" y="5481337"/>
            <a:ext cx="2465019" cy="245971"/>
          </a:xfrm>
          <a:prstGeom prst="rect">
            <a:avLst/>
          </a:prstGeom>
          <a:noFill/>
        </p:spPr>
        <p:txBody>
          <a:bodyPr/>
          <a:lstStyle>
            <a:lvl1pPr marL="0" indent="0">
              <a:spcBef>
                <a:spcPts val="306"/>
              </a:spcBef>
              <a:buNone/>
              <a:defRPr sz="1429">
                <a:solidFill>
                  <a:schemeClr val="tx1"/>
                </a:solidFill>
                <a:latin typeface="Fira Sans Light" panose="020B0403050000020004" pitchFamily="34" charset="0"/>
              </a:defRPr>
            </a:lvl1pPr>
          </a:lstStyle>
          <a:p>
            <a:pPr lvl="0"/>
            <a:r>
              <a:rPr lang="en-GB" dirty="0"/>
              <a:t>12 April 2019</a:t>
            </a:r>
          </a:p>
        </p:txBody>
      </p:sp>
      <p:cxnSp>
        <p:nvCxnSpPr>
          <p:cNvPr id="26" name="Straight Connector 25">
            <a:extLst>
              <a:ext uri="{FF2B5EF4-FFF2-40B4-BE49-F238E27FC236}">
                <a16:creationId xmlns:a16="http://schemas.microsoft.com/office/drawing/2014/main" id="{4FDED4C6-5D42-4FCC-A62F-4AEE0C8BDBE4}"/>
              </a:ext>
            </a:extLst>
          </p:cNvPr>
          <p:cNvCxnSpPr>
            <a:cxnSpLocks/>
          </p:cNvCxnSpPr>
          <p:nvPr/>
        </p:nvCxnSpPr>
        <p:spPr>
          <a:xfrm>
            <a:off x="1021649" y="5478735"/>
            <a:ext cx="0" cy="5326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3">
            <a:extLst>
              <a:ext uri="{FF2B5EF4-FFF2-40B4-BE49-F238E27FC236}">
                <a16:creationId xmlns:a16="http://schemas.microsoft.com/office/drawing/2014/main" id="{637B889F-5B8C-4E9E-8200-437D1F44365C}"/>
              </a:ext>
            </a:extLst>
          </p:cNvPr>
          <p:cNvSpPr>
            <a:spLocks noGrp="1"/>
          </p:cNvSpPr>
          <p:nvPr>
            <p:ph type="body" sz="quarter" idx="15" hasCustomPrompt="1"/>
          </p:nvPr>
        </p:nvSpPr>
        <p:spPr>
          <a:xfrm>
            <a:off x="1118993" y="5750840"/>
            <a:ext cx="2465019" cy="260549"/>
          </a:xfrm>
          <a:prstGeom prst="rect">
            <a:avLst/>
          </a:prstGeom>
          <a:noFill/>
        </p:spPr>
        <p:txBody>
          <a:bodyPr/>
          <a:lstStyle>
            <a:lvl1pPr marL="0" indent="0">
              <a:spcBef>
                <a:spcPts val="306"/>
              </a:spcBef>
              <a:buNone/>
              <a:defRPr sz="1429">
                <a:solidFill>
                  <a:schemeClr val="tx1"/>
                </a:solidFill>
                <a:latin typeface="Fira Sans Light" panose="020B0403050000020004" pitchFamily="34" charset="0"/>
              </a:defRPr>
            </a:lvl1pPr>
          </a:lstStyle>
          <a:p>
            <a:pPr lvl="0"/>
            <a:r>
              <a:rPr lang="en-GB" dirty="0"/>
              <a:t>By Jean </a:t>
            </a:r>
            <a:r>
              <a:rPr lang="en-GB" dirty="0" err="1"/>
              <a:t>Dupont</a:t>
            </a:r>
            <a:endParaRPr lang="en-GB" dirty="0"/>
          </a:p>
        </p:txBody>
      </p:sp>
    </p:spTree>
    <p:extLst>
      <p:ext uri="{BB962C8B-B14F-4D97-AF65-F5344CB8AC3E}">
        <p14:creationId xmlns:p14="http://schemas.microsoft.com/office/powerpoint/2010/main" val="3553609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corativ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335ECC3-65B2-4500-AB7F-891BC473AB2A}"/>
              </a:ext>
            </a:extLst>
          </p:cNvPr>
          <p:cNvSpPr>
            <a:spLocks noGrp="1"/>
          </p:cNvSpPr>
          <p:nvPr>
            <p:ph type="pic" sz="quarter" idx="10"/>
          </p:nvPr>
        </p:nvSpPr>
        <p:spPr>
          <a:xfrm rot="19733307">
            <a:off x="3112118" y="-8455000"/>
            <a:ext cx="10096174" cy="8574078"/>
          </a:xfrm>
          <a:prstGeom prst="roundRect">
            <a:avLst>
              <a:gd name="adj" fmla="val 20091"/>
            </a:avLst>
          </a:prstGeom>
          <a:gradFill>
            <a:gsLst>
              <a:gs pos="0">
                <a:schemeClr val="accent1"/>
              </a:gs>
              <a:gs pos="100000">
                <a:schemeClr val="accent3"/>
              </a:gs>
            </a:gsLst>
            <a:lin ang="5400000" scaled="1"/>
          </a:gradFill>
        </p:spPr>
        <p:txBody>
          <a:bodyPr/>
          <a:lstStyle/>
          <a:p>
            <a:r>
              <a:rPr lang="en-GB" dirty="0"/>
              <a:t>Click icon to add picture</a:t>
            </a:r>
          </a:p>
        </p:txBody>
      </p:sp>
      <p:sp>
        <p:nvSpPr>
          <p:cNvPr id="12" name="Text Placeholder 11">
            <a:extLst>
              <a:ext uri="{FF2B5EF4-FFF2-40B4-BE49-F238E27FC236}">
                <a16:creationId xmlns:a16="http://schemas.microsoft.com/office/drawing/2014/main" id="{14AE3FF4-0B5F-446C-8851-BF14E8836D90}"/>
              </a:ext>
            </a:extLst>
          </p:cNvPr>
          <p:cNvSpPr>
            <a:spLocks noGrp="1"/>
          </p:cNvSpPr>
          <p:nvPr>
            <p:ph type="body" sz="quarter" idx="11" hasCustomPrompt="1"/>
          </p:nvPr>
        </p:nvSpPr>
        <p:spPr>
          <a:xfrm>
            <a:off x="525091" y="1910398"/>
            <a:ext cx="4999798" cy="416472"/>
          </a:xfrm>
          <a:prstGeom prst="rect">
            <a:avLst/>
          </a:prstGeom>
        </p:spPr>
        <p:txBody>
          <a:bodyPr/>
          <a:lstStyle>
            <a:lvl1pPr marL="0" indent="0">
              <a:buFontTx/>
              <a:buNone/>
              <a:defRPr sz="1940">
                <a:solidFill>
                  <a:schemeClr val="accent2"/>
                </a:solidFill>
                <a:latin typeface="Fira Sans" panose="020B0503050000020004" pitchFamily="34" charset="0"/>
              </a:defRPr>
            </a:lvl1pPr>
          </a:lstStyle>
          <a:p>
            <a:pPr lvl="0"/>
            <a:r>
              <a:rPr lang="en-GB" dirty="0"/>
              <a:t>Subtitle</a:t>
            </a:r>
          </a:p>
        </p:txBody>
      </p:sp>
      <p:sp>
        <p:nvSpPr>
          <p:cNvPr id="14" name="Text Placeholder 13">
            <a:extLst>
              <a:ext uri="{FF2B5EF4-FFF2-40B4-BE49-F238E27FC236}">
                <a16:creationId xmlns:a16="http://schemas.microsoft.com/office/drawing/2014/main" id="{D3842486-AC8F-42D8-B460-F17F6CF501A9}"/>
              </a:ext>
            </a:extLst>
          </p:cNvPr>
          <p:cNvSpPr>
            <a:spLocks noGrp="1"/>
          </p:cNvSpPr>
          <p:nvPr>
            <p:ph type="body" sz="quarter" idx="12" hasCustomPrompt="1"/>
          </p:nvPr>
        </p:nvSpPr>
        <p:spPr>
          <a:xfrm>
            <a:off x="6672104" y="2562202"/>
            <a:ext cx="5062580" cy="3350866"/>
          </a:xfrm>
          <a:prstGeom prst="rect">
            <a:avLst/>
          </a:prstGeom>
        </p:spPr>
        <p:txBody>
          <a:bodyPr/>
          <a:lstStyle>
            <a:lvl1pPr marL="0" marR="0" indent="0" algn="l" defTabSz="812728" rtl="0" eaLnBrk="1" fontAlgn="auto" latinLnBrk="0" hangingPunct="1">
              <a:lnSpc>
                <a:spcPct val="90000"/>
              </a:lnSpc>
              <a:spcBef>
                <a:spcPts val="889"/>
              </a:spcBef>
              <a:spcAft>
                <a:spcPts val="0"/>
              </a:spcAft>
              <a:buClrTx/>
              <a:buSzTx/>
              <a:buFont typeface="Arial" panose="020B0604020202020204" pitchFamily="34" charset="0"/>
              <a:buNone/>
              <a:tabLst/>
              <a:defRPr sz="1429">
                <a:solidFill>
                  <a:schemeClr val="tx2"/>
                </a:solidFill>
                <a:latin typeface="Fira Sans" panose="020B05030500000200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a:t>
            </a:r>
            <a:r>
              <a:rPr lang="en-GB" dirty="0" err="1"/>
              <a:t>pulvinar</a:t>
            </a:r>
            <a:r>
              <a:rPr lang="en-GB" dirty="0"/>
              <a:t>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a:t>
            </a:r>
            <a:r>
              <a:rPr lang="en-GB" dirty="0" err="1"/>
              <a:t>eros</a:t>
            </a:r>
            <a:r>
              <a:rPr lang="en-GB" dirty="0"/>
              <a:t> </a:t>
            </a:r>
            <a:r>
              <a:rPr lang="en-GB" dirty="0" err="1"/>
              <a:t>quis</a:t>
            </a:r>
            <a:r>
              <a:rPr lang="en-GB" dirty="0"/>
              <a:t> </a:t>
            </a:r>
            <a:r>
              <a:rPr lang="en-GB" dirty="0" err="1"/>
              <a:t>urna</a:t>
            </a:r>
            <a:r>
              <a:rPr lang="en-GB" dirty="0"/>
              <a:t>.</a:t>
            </a:r>
          </a:p>
          <a:p>
            <a:pPr marL="0" marR="0" lvl="0" indent="0" algn="l" defTabSz="812728" rtl="0" eaLnBrk="1" fontAlgn="auto" latinLnBrk="0" hangingPunct="1">
              <a:lnSpc>
                <a:spcPct val="90000"/>
              </a:lnSpc>
              <a:spcBef>
                <a:spcPts val="889"/>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a:t>
            </a:r>
            <a:r>
              <a:rPr lang="en-GB" dirty="0" err="1"/>
              <a:t>pulvinar</a:t>
            </a:r>
            <a:r>
              <a:rPr lang="en-GB" dirty="0"/>
              <a:t>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a:t>
            </a:r>
            <a:r>
              <a:rPr lang="en-GB" dirty="0" err="1"/>
              <a:t>eros</a:t>
            </a:r>
            <a:r>
              <a:rPr lang="en-GB" dirty="0"/>
              <a:t> </a:t>
            </a:r>
            <a:r>
              <a:rPr lang="en-GB" dirty="0" err="1"/>
              <a:t>quis</a:t>
            </a:r>
            <a:r>
              <a:rPr lang="en-GB" dirty="0"/>
              <a:t> </a:t>
            </a:r>
            <a:r>
              <a:rPr lang="en-GB" dirty="0" err="1"/>
              <a:t>urna</a:t>
            </a:r>
            <a:r>
              <a:rPr lang="en-GB" dirty="0"/>
              <a:t>.</a:t>
            </a:r>
          </a:p>
          <a:p>
            <a:pPr marL="0" marR="0" lvl="0" indent="0" algn="l" defTabSz="812728" rtl="0" eaLnBrk="1" fontAlgn="auto" latinLnBrk="0" hangingPunct="1">
              <a:lnSpc>
                <a:spcPct val="90000"/>
              </a:lnSpc>
              <a:spcBef>
                <a:spcPts val="889"/>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a:t>
            </a:r>
            <a:r>
              <a:rPr lang="en-GB" dirty="0" err="1"/>
              <a:t>pulvinar</a:t>
            </a:r>
            <a:r>
              <a:rPr lang="en-GB" dirty="0"/>
              <a:t>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a:t>
            </a:r>
            <a:r>
              <a:rPr lang="en-GB" dirty="0" err="1"/>
              <a:t>eros</a:t>
            </a:r>
            <a:r>
              <a:rPr lang="en-GB" dirty="0"/>
              <a:t> </a:t>
            </a:r>
            <a:r>
              <a:rPr lang="en-GB" dirty="0" err="1"/>
              <a:t>quis</a:t>
            </a:r>
            <a:r>
              <a:rPr lang="en-GB" dirty="0"/>
              <a:t> </a:t>
            </a:r>
            <a:r>
              <a:rPr lang="en-GB" dirty="0" err="1"/>
              <a:t>urna</a:t>
            </a:r>
            <a:r>
              <a:rPr lang="en-GB" dirty="0"/>
              <a:t>.</a:t>
            </a:r>
          </a:p>
          <a:p>
            <a:pPr lvl="0"/>
            <a:endParaRPr lang="en-GB" dirty="0"/>
          </a:p>
        </p:txBody>
      </p:sp>
      <p:sp>
        <p:nvSpPr>
          <p:cNvPr id="16" name="Text Placeholder 11">
            <a:extLst>
              <a:ext uri="{FF2B5EF4-FFF2-40B4-BE49-F238E27FC236}">
                <a16:creationId xmlns:a16="http://schemas.microsoft.com/office/drawing/2014/main" id="{B1B6F69C-C27F-45FE-A53A-7F9185F87837}"/>
              </a:ext>
            </a:extLst>
          </p:cNvPr>
          <p:cNvSpPr>
            <a:spLocks noGrp="1"/>
          </p:cNvSpPr>
          <p:nvPr>
            <p:ph type="body" sz="quarter" idx="13" hasCustomPrompt="1"/>
          </p:nvPr>
        </p:nvSpPr>
        <p:spPr>
          <a:xfrm>
            <a:off x="6672104" y="1910238"/>
            <a:ext cx="5062580" cy="416472"/>
          </a:xfrm>
          <a:prstGeom prst="rect">
            <a:avLst/>
          </a:prstGeom>
        </p:spPr>
        <p:txBody>
          <a:bodyPr/>
          <a:lstStyle>
            <a:lvl1pPr marL="0" indent="0">
              <a:buFontTx/>
              <a:buNone/>
              <a:defRPr sz="1940">
                <a:solidFill>
                  <a:schemeClr val="accent2"/>
                </a:solidFill>
                <a:latin typeface="Fira Sans" panose="020B0503050000020004" pitchFamily="34" charset="0"/>
              </a:defRPr>
            </a:lvl1pPr>
          </a:lstStyle>
          <a:p>
            <a:pPr lvl="0"/>
            <a:r>
              <a:rPr lang="en-GB" dirty="0"/>
              <a:t>Subtitle</a:t>
            </a:r>
          </a:p>
        </p:txBody>
      </p:sp>
      <p:sp>
        <p:nvSpPr>
          <p:cNvPr id="17" name="Text Placeholder 13">
            <a:extLst>
              <a:ext uri="{FF2B5EF4-FFF2-40B4-BE49-F238E27FC236}">
                <a16:creationId xmlns:a16="http://schemas.microsoft.com/office/drawing/2014/main" id="{E9E96261-FD9D-4A28-B2E1-1D1B9A628E85}"/>
              </a:ext>
            </a:extLst>
          </p:cNvPr>
          <p:cNvSpPr>
            <a:spLocks noGrp="1"/>
          </p:cNvSpPr>
          <p:nvPr>
            <p:ph type="body" sz="quarter" idx="14" hasCustomPrompt="1"/>
          </p:nvPr>
        </p:nvSpPr>
        <p:spPr>
          <a:xfrm>
            <a:off x="525091" y="2562202"/>
            <a:ext cx="4999799" cy="3350866"/>
          </a:xfrm>
          <a:prstGeom prst="rect">
            <a:avLst/>
          </a:prstGeom>
        </p:spPr>
        <p:txBody>
          <a:bodyPr/>
          <a:lstStyle>
            <a:lvl1pPr marL="0" marR="0" indent="0" algn="l" defTabSz="812728" rtl="0" eaLnBrk="1" fontAlgn="auto" latinLnBrk="0" hangingPunct="1">
              <a:lnSpc>
                <a:spcPct val="90000"/>
              </a:lnSpc>
              <a:spcBef>
                <a:spcPts val="889"/>
              </a:spcBef>
              <a:spcAft>
                <a:spcPts val="0"/>
              </a:spcAft>
              <a:buClrTx/>
              <a:buSzTx/>
              <a:buFont typeface="Arial" panose="020B0604020202020204" pitchFamily="34" charset="0"/>
              <a:buNone/>
              <a:tabLst/>
              <a:defRPr sz="1429">
                <a:solidFill>
                  <a:schemeClr val="tx2"/>
                </a:solidFill>
                <a:latin typeface="Fira Sans" panose="020B05030500000200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a:t>
            </a:r>
            <a:r>
              <a:rPr lang="en-GB" dirty="0" err="1"/>
              <a:t>pulvinar</a:t>
            </a:r>
            <a:r>
              <a:rPr lang="en-GB" dirty="0"/>
              <a:t>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a:t>
            </a:r>
            <a:r>
              <a:rPr lang="en-GB" dirty="0" err="1"/>
              <a:t>eros</a:t>
            </a:r>
            <a:r>
              <a:rPr lang="en-GB" dirty="0"/>
              <a:t> </a:t>
            </a:r>
            <a:r>
              <a:rPr lang="en-GB" dirty="0" err="1"/>
              <a:t>quis</a:t>
            </a:r>
            <a:r>
              <a:rPr lang="en-GB" dirty="0"/>
              <a:t> </a:t>
            </a:r>
            <a:r>
              <a:rPr lang="en-GB" dirty="0" err="1"/>
              <a:t>urna</a:t>
            </a:r>
            <a:r>
              <a:rPr lang="en-GB" dirty="0"/>
              <a:t>.</a:t>
            </a:r>
          </a:p>
          <a:p>
            <a:pPr marL="0" marR="0" lvl="0" indent="0" algn="l" defTabSz="812728" rtl="0" eaLnBrk="1" fontAlgn="auto" latinLnBrk="0" hangingPunct="1">
              <a:lnSpc>
                <a:spcPct val="90000"/>
              </a:lnSpc>
              <a:spcBef>
                <a:spcPts val="889"/>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a:t>
            </a:r>
            <a:r>
              <a:rPr lang="en-GB" dirty="0" err="1"/>
              <a:t>pulvinar</a:t>
            </a:r>
            <a:r>
              <a:rPr lang="en-GB" dirty="0"/>
              <a:t>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a:t>
            </a:r>
            <a:r>
              <a:rPr lang="en-GB" dirty="0" err="1"/>
              <a:t>eros</a:t>
            </a:r>
            <a:r>
              <a:rPr lang="en-GB" dirty="0"/>
              <a:t> </a:t>
            </a:r>
            <a:r>
              <a:rPr lang="en-GB" dirty="0" err="1"/>
              <a:t>quis</a:t>
            </a:r>
            <a:r>
              <a:rPr lang="en-GB" dirty="0"/>
              <a:t> </a:t>
            </a:r>
            <a:r>
              <a:rPr lang="en-GB" dirty="0" err="1"/>
              <a:t>urna</a:t>
            </a:r>
            <a:r>
              <a:rPr lang="en-GB" dirty="0"/>
              <a:t>.</a:t>
            </a:r>
          </a:p>
          <a:p>
            <a:pPr lvl="0"/>
            <a:endParaRPr lang="en-GB" dirty="0"/>
          </a:p>
        </p:txBody>
      </p:sp>
      <p:sp>
        <p:nvSpPr>
          <p:cNvPr id="20" name="Text Placeholder 5">
            <a:extLst>
              <a:ext uri="{FF2B5EF4-FFF2-40B4-BE49-F238E27FC236}">
                <a16:creationId xmlns:a16="http://schemas.microsoft.com/office/drawing/2014/main" id="{5E342CF8-AB05-482C-809D-D100C2A78564}"/>
              </a:ext>
            </a:extLst>
          </p:cNvPr>
          <p:cNvSpPr>
            <a:spLocks noGrp="1"/>
          </p:cNvSpPr>
          <p:nvPr>
            <p:ph type="body" sz="quarter" idx="15" hasCustomPrompt="1"/>
          </p:nvPr>
        </p:nvSpPr>
        <p:spPr>
          <a:xfrm>
            <a:off x="525092" y="708188"/>
            <a:ext cx="4725837" cy="800532"/>
          </a:xfrm>
          <a:prstGeom prst="rect">
            <a:avLst/>
          </a:prstGeom>
        </p:spPr>
        <p:txBody>
          <a:bodyPr/>
          <a:lstStyle>
            <a:lvl1pPr marL="0" indent="0">
              <a:buNone/>
              <a:defRPr sz="2858" cap="all" baseline="0">
                <a:solidFill>
                  <a:schemeClr val="accent1"/>
                </a:solidFill>
                <a:latin typeface="Comfortaa" panose="00000500000000000000" pitchFamily="2" charset="0"/>
              </a:defRPr>
            </a:lvl1pPr>
          </a:lstStyle>
          <a:p>
            <a:pPr lvl="0"/>
            <a:r>
              <a:rPr lang="en-GB" dirty="0"/>
              <a:t>MAIN TITLE</a:t>
            </a:r>
          </a:p>
        </p:txBody>
      </p:sp>
    </p:spTree>
    <p:extLst>
      <p:ext uri="{BB962C8B-B14F-4D97-AF65-F5344CB8AC3E}">
        <p14:creationId xmlns:p14="http://schemas.microsoft.com/office/powerpoint/2010/main" val="335490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corative imag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4AE3FF4-0B5F-446C-8851-BF14E8836D90}"/>
              </a:ext>
            </a:extLst>
          </p:cNvPr>
          <p:cNvSpPr>
            <a:spLocks noGrp="1"/>
          </p:cNvSpPr>
          <p:nvPr>
            <p:ph type="body" sz="quarter" idx="11" hasCustomPrompt="1"/>
          </p:nvPr>
        </p:nvSpPr>
        <p:spPr>
          <a:xfrm>
            <a:off x="525090" y="1910398"/>
            <a:ext cx="3778388" cy="416472"/>
          </a:xfrm>
          <a:prstGeom prst="rect">
            <a:avLst/>
          </a:prstGeom>
        </p:spPr>
        <p:txBody>
          <a:bodyPr/>
          <a:lstStyle>
            <a:lvl1pPr marL="0" indent="0">
              <a:buFontTx/>
              <a:buNone/>
              <a:defRPr sz="1940">
                <a:solidFill>
                  <a:schemeClr val="accent2"/>
                </a:solidFill>
                <a:latin typeface="Fira Sans" panose="020B0503050000020004" pitchFamily="34" charset="0"/>
              </a:defRPr>
            </a:lvl1pPr>
          </a:lstStyle>
          <a:p>
            <a:pPr lvl="0"/>
            <a:r>
              <a:rPr lang="en-GB" dirty="0"/>
              <a:t>Subtitle</a:t>
            </a:r>
          </a:p>
        </p:txBody>
      </p:sp>
      <p:sp>
        <p:nvSpPr>
          <p:cNvPr id="14" name="Text Placeholder 13">
            <a:extLst>
              <a:ext uri="{FF2B5EF4-FFF2-40B4-BE49-F238E27FC236}">
                <a16:creationId xmlns:a16="http://schemas.microsoft.com/office/drawing/2014/main" id="{D3842486-AC8F-42D8-B460-F17F6CF501A9}"/>
              </a:ext>
            </a:extLst>
          </p:cNvPr>
          <p:cNvSpPr>
            <a:spLocks noGrp="1"/>
          </p:cNvSpPr>
          <p:nvPr>
            <p:ph type="body" sz="quarter" idx="12" hasCustomPrompt="1"/>
          </p:nvPr>
        </p:nvSpPr>
        <p:spPr>
          <a:xfrm>
            <a:off x="5182440" y="3703604"/>
            <a:ext cx="3824046" cy="2657815"/>
          </a:xfrm>
          <a:prstGeom prst="rect">
            <a:avLst/>
          </a:prstGeom>
        </p:spPr>
        <p:txBody>
          <a:bodyPr/>
          <a:lstStyle>
            <a:lvl1pPr marL="0" marR="0" indent="0" algn="l" defTabSz="812728" rtl="0" eaLnBrk="1" fontAlgn="auto" latinLnBrk="0" hangingPunct="1">
              <a:lnSpc>
                <a:spcPct val="90000"/>
              </a:lnSpc>
              <a:spcBef>
                <a:spcPts val="889"/>
              </a:spcBef>
              <a:spcAft>
                <a:spcPts val="0"/>
              </a:spcAft>
              <a:buClrTx/>
              <a:buSzTx/>
              <a:buFont typeface="Arial" panose="020B0604020202020204" pitchFamily="34" charset="0"/>
              <a:buNone/>
              <a:tabLst/>
              <a:defRPr sz="1429">
                <a:solidFill>
                  <a:schemeClr val="tx2"/>
                </a:solidFill>
                <a:latin typeface="Fira Sans" panose="020B05030500000200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a:t>
            </a:r>
            <a:r>
              <a:rPr lang="en-GB" dirty="0" err="1"/>
              <a:t>pulvinar</a:t>
            </a:r>
            <a:r>
              <a:rPr lang="en-GB" dirty="0"/>
              <a:t>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a:t>
            </a:r>
            <a:r>
              <a:rPr lang="en-GB" dirty="0" err="1"/>
              <a:t>eros</a:t>
            </a:r>
            <a:r>
              <a:rPr lang="en-GB" dirty="0"/>
              <a:t> </a:t>
            </a:r>
            <a:r>
              <a:rPr lang="en-GB" dirty="0" err="1"/>
              <a:t>quis</a:t>
            </a:r>
            <a:r>
              <a:rPr lang="en-GB" dirty="0"/>
              <a:t> </a:t>
            </a:r>
            <a:r>
              <a:rPr lang="en-GB" dirty="0" err="1"/>
              <a:t>urna</a:t>
            </a:r>
            <a:r>
              <a:rPr lang="en-GB" dirty="0"/>
              <a:t>.</a:t>
            </a:r>
          </a:p>
          <a:p>
            <a:pPr marL="0" marR="0" lvl="0" indent="0" algn="l" defTabSz="812728" rtl="0" eaLnBrk="1" fontAlgn="auto" latinLnBrk="0" hangingPunct="1">
              <a:lnSpc>
                <a:spcPct val="90000"/>
              </a:lnSpc>
              <a:spcBef>
                <a:spcPts val="889"/>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a:t>
            </a:r>
            <a:r>
              <a:rPr lang="en-GB" dirty="0" err="1"/>
              <a:t>pulvinar</a:t>
            </a:r>
            <a:r>
              <a:rPr lang="en-GB" dirty="0"/>
              <a:t>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a:t>
            </a:r>
            <a:r>
              <a:rPr lang="en-GB" dirty="0" err="1"/>
              <a:t>eros</a:t>
            </a:r>
            <a:r>
              <a:rPr lang="en-GB" dirty="0"/>
              <a:t> </a:t>
            </a:r>
            <a:r>
              <a:rPr lang="en-GB" dirty="0" err="1"/>
              <a:t>quis</a:t>
            </a:r>
            <a:r>
              <a:rPr lang="en-GB" dirty="0"/>
              <a:t> </a:t>
            </a:r>
            <a:r>
              <a:rPr lang="en-GB" dirty="0" err="1"/>
              <a:t>urna</a:t>
            </a:r>
            <a:r>
              <a:rPr lang="en-GB" dirty="0"/>
              <a:t>.</a:t>
            </a:r>
          </a:p>
        </p:txBody>
      </p:sp>
      <p:sp>
        <p:nvSpPr>
          <p:cNvPr id="16" name="Text Placeholder 11">
            <a:extLst>
              <a:ext uri="{FF2B5EF4-FFF2-40B4-BE49-F238E27FC236}">
                <a16:creationId xmlns:a16="http://schemas.microsoft.com/office/drawing/2014/main" id="{B1B6F69C-C27F-45FE-A53A-7F9185F87837}"/>
              </a:ext>
            </a:extLst>
          </p:cNvPr>
          <p:cNvSpPr>
            <a:spLocks noGrp="1"/>
          </p:cNvSpPr>
          <p:nvPr>
            <p:ph type="body" sz="quarter" idx="13" hasCustomPrompt="1"/>
          </p:nvPr>
        </p:nvSpPr>
        <p:spPr>
          <a:xfrm>
            <a:off x="5182439" y="3005675"/>
            <a:ext cx="3755555" cy="416472"/>
          </a:xfrm>
          <a:prstGeom prst="rect">
            <a:avLst/>
          </a:prstGeom>
        </p:spPr>
        <p:txBody>
          <a:bodyPr/>
          <a:lstStyle>
            <a:lvl1pPr marL="0" indent="0">
              <a:buFontTx/>
              <a:buNone/>
              <a:defRPr sz="1940">
                <a:solidFill>
                  <a:schemeClr val="accent2"/>
                </a:solidFill>
                <a:latin typeface="Fira Sans" panose="020B0503050000020004" pitchFamily="34" charset="0"/>
              </a:defRPr>
            </a:lvl1pPr>
          </a:lstStyle>
          <a:p>
            <a:pPr lvl="0"/>
            <a:r>
              <a:rPr lang="en-GB" dirty="0"/>
              <a:t>Subtitle</a:t>
            </a:r>
          </a:p>
        </p:txBody>
      </p:sp>
      <p:sp>
        <p:nvSpPr>
          <p:cNvPr id="17" name="Text Placeholder 13">
            <a:extLst>
              <a:ext uri="{FF2B5EF4-FFF2-40B4-BE49-F238E27FC236}">
                <a16:creationId xmlns:a16="http://schemas.microsoft.com/office/drawing/2014/main" id="{E9E96261-FD9D-4A28-B2E1-1D1B9A628E85}"/>
              </a:ext>
            </a:extLst>
          </p:cNvPr>
          <p:cNvSpPr>
            <a:spLocks noGrp="1"/>
          </p:cNvSpPr>
          <p:nvPr>
            <p:ph type="body" sz="quarter" idx="14" hasCustomPrompt="1"/>
          </p:nvPr>
        </p:nvSpPr>
        <p:spPr>
          <a:xfrm>
            <a:off x="525090" y="2562202"/>
            <a:ext cx="3778388" cy="3555718"/>
          </a:xfrm>
          <a:prstGeom prst="rect">
            <a:avLst/>
          </a:prstGeom>
        </p:spPr>
        <p:txBody>
          <a:bodyPr/>
          <a:lstStyle>
            <a:lvl1pPr marL="0" marR="0" indent="0" algn="l" defTabSz="812728" rtl="0" eaLnBrk="1" fontAlgn="auto" latinLnBrk="0" hangingPunct="1">
              <a:lnSpc>
                <a:spcPct val="90000"/>
              </a:lnSpc>
              <a:spcBef>
                <a:spcPts val="889"/>
              </a:spcBef>
              <a:spcAft>
                <a:spcPts val="0"/>
              </a:spcAft>
              <a:buClrTx/>
              <a:buSzTx/>
              <a:buFont typeface="Arial" panose="020B0604020202020204" pitchFamily="34" charset="0"/>
              <a:buNone/>
              <a:tabLst/>
              <a:defRPr sz="1429">
                <a:solidFill>
                  <a:schemeClr val="tx2"/>
                </a:solidFill>
                <a:latin typeface="Fira Sans" panose="020B05030500000200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a:t>
            </a:r>
            <a:r>
              <a:rPr lang="en-GB" dirty="0" err="1"/>
              <a:t>pulvinar</a:t>
            </a:r>
            <a:r>
              <a:rPr lang="en-GB" dirty="0"/>
              <a:t>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a:t>
            </a:r>
            <a:r>
              <a:rPr lang="en-GB" dirty="0" err="1"/>
              <a:t>eros</a:t>
            </a:r>
            <a:r>
              <a:rPr lang="en-GB" dirty="0"/>
              <a:t> </a:t>
            </a:r>
            <a:r>
              <a:rPr lang="en-GB" dirty="0" err="1"/>
              <a:t>quis</a:t>
            </a:r>
            <a:r>
              <a:rPr lang="en-GB" dirty="0"/>
              <a:t> </a:t>
            </a:r>
            <a:r>
              <a:rPr lang="en-GB" dirty="0" err="1"/>
              <a:t>urna</a:t>
            </a:r>
            <a:r>
              <a:rPr lang="en-GB" dirty="0"/>
              <a:t>.</a:t>
            </a:r>
          </a:p>
          <a:p>
            <a:pPr marL="0" marR="0" lvl="0" indent="0" algn="l" defTabSz="812728" rtl="0" eaLnBrk="1" fontAlgn="auto" latinLnBrk="0" hangingPunct="1">
              <a:lnSpc>
                <a:spcPct val="90000"/>
              </a:lnSpc>
              <a:spcBef>
                <a:spcPts val="889"/>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a:t>
            </a:r>
            <a:r>
              <a:rPr lang="en-GB" dirty="0" err="1"/>
              <a:t>pulvinar</a:t>
            </a:r>
            <a:r>
              <a:rPr lang="en-GB" dirty="0"/>
              <a:t>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a:t>
            </a:r>
            <a:r>
              <a:rPr lang="en-GB" dirty="0" err="1"/>
              <a:t>eros</a:t>
            </a:r>
            <a:r>
              <a:rPr lang="en-GB" dirty="0"/>
              <a:t> </a:t>
            </a:r>
            <a:r>
              <a:rPr lang="en-GB" dirty="0" err="1"/>
              <a:t>quis</a:t>
            </a:r>
            <a:r>
              <a:rPr lang="en-GB" dirty="0"/>
              <a:t> </a:t>
            </a:r>
            <a:r>
              <a:rPr lang="en-GB" dirty="0" err="1"/>
              <a:t>urna</a:t>
            </a:r>
            <a:r>
              <a:rPr lang="en-GB" dirty="0"/>
              <a:t>.</a:t>
            </a:r>
          </a:p>
          <a:p>
            <a:pPr lvl="0"/>
            <a:endParaRPr lang="en-GB" dirty="0"/>
          </a:p>
        </p:txBody>
      </p:sp>
      <p:sp>
        <p:nvSpPr>
          <p:cNvPr id="20" name="Text Placeholder 5">
            <a:extLst>
              <a:ext uri="{FF2B5EF4-FFF2-40B4-BE49-F238E27FC236}">
                <a16:creationId xmlns:a16="http://schemas.microsoft.com/office/drawing/2014/main" id="{5E342CF8-AB05-482C-809D-D100C2A78564}"/>
              </a:ext>
            </a:extLst>
          </p:cNvPr>
          <p:cNvSpPr>
            <a:spLocks noGrp="1"/>
          </p:cNvSpPr>
          <p:nvPr>
            <p:ph type="body" sz="quarter" idx="15" hasCustomPrompt="1"/>
          </p:nvPr>
        </p:nvSpPr>
        <p:spPr>
          <a:xfrm>
            <a:off x="525092" y="708188"/>
            <a:ext cx="3778386" cy="800532"/>
          </a:xfrm>
          <a:prstGeom prst="rect">
            <a:avLst/>
          </a:prstGeom>
        </p:spPr>
        <p:txBody>
          <a:bodyPr/>
          <a:lstStyle>
            <a:lvl1pPr marL="0" indent="0">
              <a:buNone/>
              <a:defRPr sz="2858" cap="all" baseline="0">
                <a:solidFill>
                  <a:schemeClr val="accent1"/>
                </a:solidFill>
                <a:latin typeface="Comfortaa" panose="00000500000000000000" pitchFamily="2" charset="0"/>
              </a:defRPr>
            </a:lvl1pPr>
          </a:lstStyle>
          <a:p>
            <a:pPr lvl="0"/>
            <a:r>
              <a:rPr lang="en-GB" dirty="0"/>
              <a:t>MAIN TITLE</a:t>
            </a:r>
          </a:p>
        </p:txBody>
      </p:sp>
    </p:spTree>
    <p:extLst>
      <p:ext uri="{BB962C8B-B14F-4D97-AF65-F5344CB8AC3E}">
        <p14:creationId xmlns:p14="http://schemas.microsoft.com/office/powerpoint/2010/main" val="1768857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Image on the left">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DD5318E4-2FEC-450F-8A42-38AB5B928B83}"/>
              </a:ext>
            </a:extLst>
          </p:cNvPr>
          <p:cNvSpPr>
            <a:spLocks noGrp="1"/>
          </p:cNvSpPr>
          <p:nvPr>
            <p:ph type="body" sz="quarter" idx="10" hasCustomPrompt="1"/>
          </p:nvPr>
        </p:nvSpPr>
        <p:spPr>
          <a:xfrm>
            <a:off x="525092" y="708188"/>
            <a:ext cx="5144900" cy="800532"/>
          </a:xfrm>
          <a:prstGeom prst="rect">
            <a:avLst/>
          </a:prstGeom>
        </p:spPr>
        <p:txBody>
          <a:bodyPr/>
          <a:lstStyle>
            <a:lvl1pPr marL="0" indent="0">
              <a:buNone/>
              <a:defRPr sz="2858" cap="all" baseline="0">
                <a:solidFill>
                  <a:schemeClr val="accent1"/>
                </a:solidFill>
                <a:latin typeface="Comfortaa" panose="00000500000000000000" pitchFamily="2" charset="0"/>
              </a:defRPr>
            </a:lvl1pPr>
          </a:lstStyle>
          <a:p>
            <a:pPr lvl="0"/>
            <a:r>
              <a:rPr lang="en-GB" dirty="0"/>
              <a:t>MAIN TITLE</a:t>
            </a:r>
          </a:p>
        </p:txBody>
      </p:sp>
      <p:sp>
        <p:nvSpPr>
          <p:cNvPr id="13" name="Text Placeholder 12">
            <a:extLst>
              <a:ext uri="{FF2B5EF4-FFF2-40B4-BE49-F238E27FC236}">
                <a16:creationId xmlns:a16="http://schemas.microsoft.com/office/drawing/2014/main" id="{825CA3EB-22E4-40E3-A1D8-0B7FB6ECE384}"/>
              </a:ext>
            </a:extLst>
          </p:cNvPr>
          <p:cNvSpPr>
            <a:spLocks noGrp="1"/>
          </p:cNvSpPr>
          <p:nvPr>
            <p:ph type="body" sz="quarter" idx="12" hasCustomPrompt="1"/>
          </p:nvPr>
        </p:nvSpPr>
        <p:spPr>
          <a:xfrm>
            <a:off x="525094" y="2129726"/>
            <a:ext cx="5144900" cy="347412"/>
          </a:xfrm>
          <a:prstGeom prst="rect">
            <a:avLst/>
          </a:prstGeom>
        </p:spPr>
        <p:txBody>
          <a:bodyPr/>
          <a:lstStyle>
            <a:lvl1pPr marL="0" indent="0">
              <a:buNone/>
              <a:defRPr sz="1940">
                <a:solidFill>
                  <a:schemeClr val="accent2"/>
                </a:solidFill>
                <a:latin typeface="Fira Sans" panose="020B0503050000020004" pitchFamily="34" charset="0"/>
              </a:defRPr>
            </a:lvl1pPr>
            <a:lvl2pPr marL="0" indent="0">
              <a:buNone/>
              <a:defRPr sz="1429">
                <a:solidFill>
                  <a:schemeClr val="tx2"/>
                </a:solidFill>
                <a:latin typeface="Fira Sans" panose="020B0503050000020004" pitchFamily="34" charset="0"/>
              </a:defRPr>
            </a:lvl2pPr>
          </a:lstStyle>
          <a:p>
            <a:pPr lvl="0"/>
            <a:r>
              <a:rPr lang="en-GB" dirty="0"/>
              <a:t>Subtitle</a:t>
            </a:r>
          </a:p>
        </p:txBody>
      </p:sp>
      <p:sp>
        <p:nvSpPr>
          <p:cNvPr id="18" name="Text Placeholder 17">
            <a:extLst>
              <a:ext uri="{FF2B5EF4-FFF2-40B4-BE49-F238E27FC236}">
                <a16:creationId xmlns:a16="http://schemas.microsoft.com/office/drawing/2014/main" id="{F972CE39-3B47-4C71-9BA5-D23AEF24468F}"/>
              </a:ext>
            </a:extLst>
          </p:cNvPr>
          <p:cNvSpPr>
            <a:spLocks noGrp="1"/>
          </p:cNvSpPr>
          <p:nvPr>
            <p:ph type="body" sz="quarter" idx="14" hasCustomPrompt="1"/>
          </p:nvPr>
        </p:nvSpPr>
        <p:spPr>
          <a:xfrm>
            <a:off x="525094" y="2477138"/>
            <a:ext cx="5144900" cy="951863"/>
          </a:xfrm>
          <a:prstGeom prst="rect">
            <a:avLst/>
          </a:prstGeom>
        </p:spPr>
        <p:txBody>
          <a:bodyPr/>
          <a:lstStyle>
            <a:lvl1pPr marL="0" indent="0">
              <a:buFontTx/>
              <a:buNone/>
              <a:defRPr sz="1429">
                <a:solidFill>
                  <a:schemeClr val="tx2"/>
                </a:solidFill>
                <a:latin typeface="Fira Sans" panose="020B0503050000020004" pitchFamily="34" charset="0"/>
              </a:defRPr>
            </a:lvl1pPr>
          </a:lstStyle>
          <a:p>
            <a:pPr lvl="0"/>
            <a:r>
              <a:rPr lang="en-GB" dirty="0" err="1"/>
              <a:t>Etiam</a:t>
            </a:r>
            <a:r>
              <a:rPr lang="en-GB" dirty="0"/>
              <a:t> </a:t>
            </a:r>
            <a:r>
              <a:rPr lang="en-GB" dirty="0" err="1"/>
              <a:t>posuere</a:t>
            </a:r>
            <a:r>
              <a:rPr lang="en-GB" dirty="0"/>
              <a:t> </a:t>
            </a:r>
            <a:r>
              <a:rPr lang="en-GB" dirty="0" err="1"/>
              <a:t>sem</a:t>
            </a:r>
            <a:r>
              <a:rPr lang="en-GB" dirty="0"/>
              <a:t> et </a:t>
            </a:r>
            <a:r>
              <a:rPr lang="en-GB" dirty="0" err="1"/>
              <a:t>sem</a:t>
            </a:r>
            <a:r>
              <a:rPr lang="en-GB" dirty="0"/>
              <a:t> </a:t>
            </a:r>
            <a:r>
              <a:rPr lang="en-GB" dirty="0" err="1"/>
              <a:t>suscipit</a:t>
            </a:r>
            <a:r>
              <a:rPr lang="en-GB" dirty="0"/>
              <a:t> </a:t>
            </a:r>
            <a:r>
              <a:rPr lang="en-GB" dirty="0" err="1"/>
              <a:t>dignissim</a:t>
            </a:r>
            <a:r>
              <a:rPr lang="en-GB" dirty="0"/>
              <a:t>. </a:t>
            </a:r>
            <a:r>
              <a:rPr lang="en-GB" dirty="0" err="1"/>
              <a:t>Phasellus</a:t>
            </a:r>
            <a:r>
              <a:rPr lang="en-GB" dirty="0"/>
              <a:t> in </a:t>
            </a:r>
            <a:r>
              <a:rPr lang="en-GB" dirty="0" err="1"/>
              <a:t>mauris</a:t>
            </a:r>
            <a:r>
              <a:rPr lang="en-GB" dirty="0"/>
              <a:t> </a:t>
            </a:r>
            <a:r>
              <a:rPr lang="en-GB" dirty="0" err="1"/>
              <a:t>eget</a:t>
            </a:r>
            <a:r>
              <a:rPr lang="en-GB" dirty="0"/>
              <a:t> </a:t>
            </a:r>
            <a:r>
              <a:rPr lang="en-GB" dirty="0" err="1"/>
              <a:t>enim</a:t>
            </a:r>
            <a:r>
              <a:rPr lang="en-GB" dirty="0"/>
              <a:t> </a:t>
            </a:r>
            <a:r>
              <a:rPr lang="en-GB" dirty="0" err="1"/>
              <a:t>commodo</a:t>
            </a:r>
            <a:r>
              <a:rPr lang="en-GB" dirty="0"/>
              <a:t> </a:t>
            </a:r>
            <a:r>
              <a:rPr lang="en-GB" dirty="0" err="1"/>
              <a:t>varius</a:t>
            </a:r>
            <a:r>
              <a:rPr lang="en-GB" dirty="0"/>
              <a:t>. </a:t>
            </a:r>
            <a:r>
              <a:rPr lang="en-GB" dirty="0" err="1"/>
              <a:t>Vivamus</a:t>
            </a:r>
            <a:r>
              <a:rPr lang="en-GB" dirty="0"/>
              <a:t> </a:t>
            </a:r>
            <a:r>
              <a:rPr lang="en-GB" dirty="0" err="1"/>
              <a:t>ullamcorper</a:t>
            </a:r>
            <a:r>
              <a:rPr lang="en-GB" dirty="0"/>
              <a:t> </a:t>
            </a:r>
            <a:r>
              <a:rPr lang="en-GB" dirty="0" err="1"/>
              <a:t>nec</a:t>
            </a:r>
            <a:r>
              <a:rPr lang="en-GB" dirty="0"/>
              <a:t> </a:t>
            </a:r>
            <a:r>
              <a:rPr lang="en-GB" dirty="0" err="1"/>
              <a:t>turpis</a:t>
            </a:r>
            <a:r>
              <a:rPr lang="en-GB" dirty="0"/>
              <a:t> </a:t>
            </a:r>
            <a:r>
              <a:rPr lang="en-GB" dirty="0" err="1"/>
              <a:t>quis</a:t>
            </a:r>
            <a:r>
              <a:rPr lang="en-GB" dirty="0"/>
              <a:t> </a:t>
            </a:r>
            <a:r>
              <a:rPr lang="en-GB" dirty="0" err="1"/>
              <a:t>rutrum</a:t>
            </a:r>
            <a:r>
              <a:rPr lang="en-GB" dirty="0"/>
              <a:t>. </a:t>
            </a:r>
            <a:r>
              <a:rPr lang="en-GB" dirty="0" err="1"/>
              <a:t>Mauris</a:t>
            </a:r>
            <a:r>
              <a:rPr lang="en-GB" dirty="0"/>
              <a:t> </a:t>
            </a:r>
            <a:r>
              <a:rPr lang="en-GB" dirty="0" err="1"/>
              <a:t>urna</a:t>
            </a:r>
            <a:r>
              <a:rPr lang="en-GB" dirty="0"/>
              <a:t> magna, </a:t>
            </a:r>
            <a:r>
              <a:rPr lang="en-GB" dirty="0" err="1"/>
              <a:t>tincidunt</a:t>
            </a:r>
            <a:r>
              <a:rPr lang="en-GB" dirty="0"/>
              <a:t> </a:t>
            </a:r>
            <a:r>
              <a:rPr lang="en-GB" dirty="0" err="1"/>
              <a:t>vel</a:t>
            </a:r>
            <a:r>
              <a:rPr lang="en-GB" dirty="0"/>
              <a:t> ex </a:t>
            </a:r>
            <a:r>
              <a:rPr lang="en-GB" dirty="0" err="1"/>
              <a:t>tincidunt</a:t>
            </a:r>
            <a:r>
              <a:rPr lang="en-GB" dirty="0"/>
              <a:t>, </a:t>
            </a:r>
            <a:r>
              <a:rPr lang="en-GB" dirty="0" err="1"/>
              <a:t>sollicitudin</a:t>
            </a:r>
            <a:r>
              <a:rPr lang="en-GB" dirty="0"/>
              <a:t> </a:t>
            </a:r>
            <a:r>
              <a:rPr lang="en-GB" dirty="0" err="1"/>
              <a:t>efficitur</a:t>
            </a:r>
            <a:r>
              <a:rPr lang="en-GB" dirty="0"/>
              <a:t> ex. </a:t>
            </a:r>
          </a:p>
        </p:txBody>
      </p:sp>
      <p:sp>
        <p:nvSpPr>
          <p:cNvPr id="21" name="Picture Placeholder 20">
            <a:extLst>
              <a:ext uri="{FF2B5EF4-FFF2-40B4-BE49-F238E27FC236}">
                <a16:creationId xmlns:a16="http://schemas.microsoft.com/office/drawing/2014/main" id="{3050F70E-E762-416A-BDFF-14995BB80FC2}"/>
              </a:ext>
            </a:extLst>
          </p:cNvPr>
          <p:cNvSpPr>
            <a:spLocks noGrp="1"/>
          </p:cNvSpPr>
          <p:nvPr>
            <p:ph type="pic" sz="quarter" idx="15"/>
          </p:nvPr>
        </p:nvSpPr>
        <p:spPr>
          <a:xfrm>
            <a:off x="7161684" y="1"/>
            <a:ext cx="5030317" cy="6677499"/>
          </a:xfrm>
          <a:prstGeom prst="rect">
            <a:avLst/>
          </a:prstGeom>
          <a:gradFill>
            <a:gsLst>
              <a:gs pos="0">
                <a:schemeClr val="accent1"/>
              </a:gs>
              <a:gs pos="100000">
                <a:schemeClr val="accent3"/>
              </a:gs>
            </a:gsLst>
            <a:lin ang="5400000" scaled="1"/>
          </a:gradFill>
        </p:spPr>
        <p:txBody>
          <a:bodyPr/>
          <a:lstStyle/>
          <a:p>
            <a:r>
              <a:rPr lang="en-GB" dirty="0"/>
              <a:t>Click icon to add picture</a:t>
            </a:r>
          </a:p>
        </p:txBody>
      </p:sp>
      <p:sp>
        <p:nvSpPr>
          <p:cNvPr id="22" name="Text Placeholder 12">
            <a:extLst>
              <a:ext uri="{FF2B5EF4-FFF2-40B4-BE49-F238E27FC236}">
                <a16:creationId xmlns:a16="http://schemas.microsoft.com/office/drawing/2014/main" id="{8AF345EB-0625-4B64-9657-C25733842C17}"/>
              </a:ext>
            </a:extLst>
          </p:cNvPr>
          <p:cNvSpPr>
            <a:spLocks noGrp="1"/>
          </p:cNvSpPr>
          <p:nvPr>
            <p:ph type="body" sz="quarter" idx="16" hasCustomPrompt="1"/>
          </p:nvPr>
        </p:nvSpPr>
        <p:spPr>
          <a:xfrm>
            <a:off x="525094" y="3821163"/>
            <a:ext cx="5144900" cy="347412"/>
          </a:xfrm>
          <a:prstGeom prst="rect">
            <a:avLst/>
          </a:prstGeom>
        </p:spPr>
        <p:txBody>
          <a:bodyPr/>
          <a:lstStyle>
            <a:lvl1pPr marL="0" indent="0">
              <a:buNone/>
              <a:defRPr sz="1940">
                <a:solidFill>
                  <a:schemeClr val="accent2"/>
                </a:solidFill>
                <a:latin typeface="Fira Sans" panose="020B0503050000020004" pitchFamily="34" charset="0"/>
              </a:defRPr>
            </a:lvl1pPr>
            <a:lvl2pPr marL="0" indent="0">
              <a:buNone/>
              <a:defRPr sz="1429">
                <a:solidFill>
                  <a:schemeClr val="tx2"/>
                </a:solidFill>
                <a:latin typeface="Fira Sans" panose="020B0503050000020004" pitchFamily="34" charset="0"/>
              </a:defRPr>
            </a:lvl2pPr>
          </a:lstStyle>
          <a:p>
            <a:pPr lvl="0"/>
            <a:r>
              <a:rPr lang="en-GB" dirty="0"/>
              <a:t>Subtitle</a:t>
            </a:r>
          </a:p>
        </p:txBody>
      </p:sp>
      <p:sp>
        <p:nvSpPr>
          <p:cNvPr id="24" name="Text Placeholder 17">
            <a:extLst>
              <a:ext uri="{FF2B5EF4-FFF2-40B4-BE49-F238E27FC236}">
                <a16:creationId xmlns:a16="http://schemas.microsoft.com/office/drawing/2014/main" id="{CACC5E9B-F385-489B-8A3B-37E80E0A0C2D}"/>
              </a:ext>
            </a:extLst>
          </p:cNvPr>
          <p:cNvSpPr>
            <a:spLocks noGrp="1"/>
          </p:cNvSpPr>
          <p:nvPr>
            <p:ph type="body" sz="quarter" idx="17" hasCustomPrompt="1"/>
          </p:nvPr>
        </p:nvSpPr>
        <p:spPr>
          <a:xfrm>
            <a:off x="525094" y="4168575"/>
            <a:ext cx="5144900" cy="1265869"/>
          </a:xfrm>
          <a:prstGeom prst="rect">
            <a:avLst/>
          </a:prstGeom>
        </p:spPr>
        <p:txBody>
          <a:bodyPr/>
          <a:lstStyle>
            <a:lvl1pPr marL="0" indent="0">
              <a:buFontTx/>
              <a:buNone/>
              <a:defRPr sz="1429">
                <a:solidFill>
                  <a:schemeClr val="tx2"/>
                </a:solidFill>
                <a:latin typeface="Fira Sans" panose="020B0503050000020004" pitchFamily="34" charset="0"/>
              </a:defRPr>
            </a:lvl1pPr>
          </a:lstStyle>
          <a:p>
            <a:pPr lvl="0"/>
            <a:r>
              <a:rPr lang="en-GB" dirty="0" err="1"/>
              <a:t>Etiam</a:t>
            </a:r>
            <a:r>
              <a:rPr lang="en-GB" dirty="0"/>
              <a:t> </a:t>
            </a:r>
            <a:r>
              <a:rPr lang="en-GB" dirty="0" err="1"/>
              <a:t>posuere</a:t>
            </a:r>
            <a:r>
              <a:rPr lang="en-GB" dirty="0"/>
              <a:t> </a:t>
            </a:r>
            <a:r>
              <a:rPr lang="en-GB" dirty="0" err="1"/>
              <a:t>sem</a:t>
            </a:r>
            <a:r>
              <a:rPr lang="en-GB" dirty="0"/>
              <a:t> et </a:t>
            </a:r>
            <a:r>
              <a:rPr lang="en-GB" dirty="0" err="1"/>
              <a:t>sem</a:t>
            </a:r>
            <a:r>
              <a:rPr lang="en-GB" dirty="0"/>
              <a:t> </a:t>
            </a:r>
            <a:r>
              <a:rPr lang="en-GB" dirty="0" err="1"/>
              <a:t>suscipit</a:t>
            </a:r>
            <a:r>
              <a:rPr lang="en-GB" dirty="0"/>
              <a:t> </a:t>
            </a:r>
            <a:r>
              <a:rPr lang="en-GB" dirty="0" err="1"/>
              <a:t>dignissim</a:t>
            </a:r>
            <a:r>
              <a:rPr lang="en-GB" dirty="0"/>
              <a:t>. </a:t>
            </a:r>
            <a:r>
              <a:rPr lang="en-GB" dirty="0" err="1"/>
              <a:t>Phasellus</a:t>
            </a:r>
            <a:r>
              <a:rPr lang="en-GB" dirty="0"/>
              <a:t> in </a:t>
            </a:r>
            <a:r>
              <a:rPr lang="en-GB" dirty="0" err="1"/>
              <a:t>mauris</a:t>
            </a:r>
            <a:r>
              <a:rPr lang="en-GB" dirty="0"/>
              <a:t> </a:t>
            </a:r>
            <a:r>
              <a:rPr lang="en-GB" dirty="0" err="1"/>
              <a:t>eget</a:t>
            </a:r>
            <a:r>
              <a:rPr lang="en-GB" dirty="0"/>
              <a:t> </a:t>
            </a:r>
            <a:r>
              <a:rPr lang="en-GB" dirty="0" err="1"/>
              <a:t>enim</a:t>
            </a:r>
            <a:r>
              <a:rPr lang="en-GB" dirty="0"/>
              <a:t> </a:t>
            </a:r>
            <a:r>
              <a:rPr lang="en-GB" dirty="0" err="1"/>
              <a:t>commodo</a:t>
            </a:r>
            <a:r>
              <a:rPr lang="en-GB" dirty="0"/>
              <a:t> </a:t>
            </a:r>
            <a:r>
              <a:rPr lang="en-GB" dirty="0" err="1"/>
              <a:t>varius</a:t>
            </a:r>
            <a:r>
              <a:rPr lang="en-GB" dirty="0"/>
              <a:t>. </a:t>
            </a:r>
            <a:r>
              <a:rPr lang="en-GB" dirty="0" err="1"/>
              <a:t>Vivamus</a:t>
            </a:r>
            <a:r>
              <a:rPr lang="en-GB" dirty="0"/>
              <a:t> </a:t>
            </a:r>
            <a:r>
              <a:rPr lang="en-GB" dirty="0" err="1"/>
              <a:t>ullamcorper</a:t>
            </a:r>
            <a:r>
              <a:rPr lang="en-GB" dirty="0"/>
              <a:t> </a:t>
            </a:r>
            <a:r>
              <a:rPr lang="en-GB" dirty="0" err="1"/>
              <a:t>nec</a:t>
            </a:r>
            <a:r>
              <a:rPr lang="en-GB" dirty="0"/>
              <a:t> </a:t>
            </a:r>
            <a:r>
              <a:rPr lang="en-GB" dirty="0" err="1"/>
              <a:t>turpis</a:t>
            </a:r>
            <a:r>
              <a:rPr lang="en-GB" dirty="0"/>
              <a:t> </a:t>
            </a:r>
            <a:r>
              <a:rPr lang="en-GB" dirty="0" err="1"/>
              <a:t>quis</a:t>
            </a:r>
            <a:r>
              <a:rPr lang="en-GB" dirty="0"/>
              <a:t> </a:t>
            </a:r>
            <a:r>
              <a:rPr lang="en-GB" dirty="0" err="1"/>
              <a:t>rutrum</a:t>
            </a:r>
            <a:r>
              <a:rPr lang="en-GB" dirty="0"/>
              <a:t>. </a:t>
            </a:r>
            <a:r>
              <a:rPr lang="en-GB" dirty="0" err="1"/>
              <a:t>Mauris</a:t>
            </a:r>
            <a:r>
              <a:rPr lang="en-GB" dirty="0"/>
              <a:t> </a:t>
            </a:r>
            <a:r>
              <a:rPr lang="en-GB" dirty="0" err="1"/>
              <a:t>urna</a:t>
            </a:r>
            <a:r>
              <a:rPr lang="en-GB" dirty="0"/>
              <a:t> magna, </a:t>
            </a:r>
            <a:r>
              <a:rPr lang="en-GB" dirty="0" err="1"/>
              <a:t>tincidunt</a:t>
            </a:r>
            <a:r>
              <a:rPr lang="en-GB" dirty="0"/>
              <a:t> </a:t>
            </a:r>
            <a:r>
              <a:rPr lang="en-GB" dirty="0" err="1"/>
              <a:t>vel</a:t>
            </a:r>
            <a:r>
              <a:rPr lang="en-GB" dirty="0"/>
              <a:t> ex </a:t>
            </a:r>
            <a:r>
              <a:rPr lang="en-GB" dirty="0" err="1"/>
              <a:t>tincidunt</a:t>
            </a:r>
            <a:r>
              <a:rPr lang="en-GB" dirty="0"/>
              <a:t>, </a:t>
            </a:r>
            <a:r>
              <a:rPr lang="en-GB" dirty="0" err="1"/>
              <a:t>sollicitudin</a:t>
            </a:r>
            <a:r>
              <a:rPr lang="en-GB" dirty="0"/>
              <a:t> </a:t>
            </a:r>
            <a:r>
              <a:rPr lang="en-GB" dirty="0" err="1"/>
              <a:t>efficitur</a:t>
            </a:r>
            <a:r>
              <a:rPr lang="en-GB" dirty="0"/>
              <a:t> ex. Integer </a:t>
            </a:r>
            <a:r>
              <a:rPr lang="en-GB" dirty="0" err="1"/>
              <a:t>eget</a:t>
            </a:r>
            <a:r>
              <a:rPr lang="en-GB" dirty="0"/>
              <a:t> </a:t>
            </a:r>
            <a:r>
              <a:rPr lang="en-GB" dirty="0" err="1"/>
              <a:t>velit</a:t>
            </a:r>
            <a:r>
              <a:rPr lang="en-GB" dirty="0"/>
              <a:t> </a:t>
            </a:r>
            <a:r>
              <a:rPr lang="en-GB" dirty="0" err="1"/>
              <a:t>luctus</a:t>
            </a:r>
            <a:r>
              <a:rPr lang="en-GB" dirty="0"/>
              <a:t>, </a:t>
            </a:r>
            <a:r>
              <a:rPr lang="en-GB" dirty="0" err="1"/>
              <a:t>eleifend</a:t>
            </a:r>
            <a:r>
              <a:rPr lang="en-GB" dirty="0"/>
              <a:t> ligula </a:t>
            </a:r>
            <a:r>
              <a:rPr lang="en-GB" dirty="0" err="1"/>
              <a:t>quis</a:t>
            </a:r>
            <a:r>
              <a:rPr lang="en-GB" dirty="0"/>
              <a:t>, </a:t>
            </a:r>
            <a:r>
              <a:rPr lang="en-GB" dirty="0" err="1"/>
              <a:t>pretium</a:t>
            </a:r>
            <a:r>
              <a:rPr lang="en-GB" dirty="0"/>
              <a:t> diam. </a:t>
            </a:r>
            <a:r>
              <a:rPr lang="en-GB" dirty="0" err="1"/>
              <a:t>Nulla</a:t>
            </a:r>
            <a:r>
              <a:rPr lang="en-GB" dirty="0"/>
              <a:t> </a:t>
            </a:r>
            <a:r>
              <a:rPr lang="en-GB" dirty="0" err="1"/>
              <a:t>posuere</a:t>
            </a:r>
            <a:r>
              <a:rPr lang="en-GB" dirty="0"/>
              <a:t> </a:t>
            </a:r>
            <a:r>
              <a:rPr lang="en-GB" dirty="0" err="1"/>
              <a:t>malesuada</a:t>
            </a:r>
            <a:r>
              <a:rPr lang="en-GB" dirty="0"/>
              <a:t> </a:t>
            </a:r>
            <a:r>
              <a:rPr lang="en-GB" dirty="0" err="1"/>
              <a:t>lacinia</a:t>
            </a:r>
            <a:r>
              <a:rPr lang="en-GB" dirty="0"/>
              <a:t>. </a:t>
            </a:r>
          </a:p>
        </p:txBody>
      </p:sp>
    </p:spTree>
    <p:extLst>
      <p:ext uri="{BB962C8B-B14F-4D97-AF65-F5344CB8AC3E}">
        <p14:creationId xmlns:p14="http://schemas.microsoft.com/office/powerpoint/2010/main" val="3610690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on the right">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DD5318E4-2FEC-450F-8A42-38AB5B928B83}"/>
              </a:ext>
            </a:extLst>
          </p:cNvPr>
          <p:cNvSpPr>
            <a:spLocks noGrp="1"/>
          </p:cNvSpPr>
          <p:nvPr>
            <p:ph type="body" sz="quarter" idx="10" hasCustomPrompt="1"/>
          </p:nvPr>
        </p:nvSpPr>
        <p:spPr>
          <a:xfrm>
            <a:off x="6264453" y="708188"/>
            <a:ext cx="5144900" cy="800532"/>
          </a:xfrm>
          <a:prstGeom prst="rect">
            <a:avLst/>
          </a:prstGeom>
        </p:spPr>
        <p:txBody>
          <a:bodyPr/>
          <a:lstStyle>
            <a:lvl1pPr marL="0" indent="0">
              <a:buNone/>
              <a:defRPr sz="2858" cap="all" baseline="0">
                <a:solidFill>
                  <a:schemeClr val="accent1"/>
                </a:solidFill>
                <a:latin typeface="Comfortaa" panose="00000500000000000000" pitchFamily="2" charset="0"/>
              </a:defRPr>
            </a:lvl1pPr>
          </a:lstStyle>
          <a:p>
            <a:pPr lvl="0"/>
            <a:r>
              <a:rPr lang="en-GB" dirty="0"/>
              <a:t>MAIN TITLE</a:t>
            </a:r>
          </a:p>
        </p:txBody>
      </p:sp>
      <p:sp>
        <p:nvSpPr>
          <p:cNvPr id="13" name="Text Placeholder 12">
            <a:extLst>
              <a:ext uri="{FF2B5EF4-FFF2-40B4-BE49-F238E27FC236}">
                <a16:creationId xmlns:a16="http://schemas.microsoft.com/office/drawing/2014/main" id="{825CA3EB-22E4-40E3-A1D8-0B7FB6ECE384}"/>
              </a:ext>
            </a:extLst>
          </p:cNvPr>
          <p:cNvSpPr>
            <a:spLocks noGrp="1"/>
          </p:cNvSpPr>
          <p:nvPr>
            <p:ph type="body" sz="quarter" idx="12" hasCustomPrompt="1"/>
          </p:nvPr>
        </p:nvSpPr>
        <p:spPr>
          <a:xfrm>
            <a:off x="6264454" y="2129726"/>
            <a:ext cx="5144900" cy="347412"/>
          </a:xfrm>
          <a:prstGeom prst="rect">
            <a:avLst/>
          </a:prstGeom>
        </p:spPr>
        <p:txBody>
          <a:bodyPr/>
          <a:lstStyle>
            <a:lvl1pPr marL="0" indent="0">
              <a:buNone/>
              <a:defRPr sz="1940">
                <a:solidFill>
                  <a:schemeClr val="accent2"/>
                </a:solidFill>
                <a:latin typeface="Fira Sans" panose="020B0503050000020004" pitchFamily="34" charset="0"/>
              </a:defRPr>
            </a:lvl1pPr>
            <a:lvl2pPr marL="0" indent="0">
              <a:buNone/>
              <a:defRPr sz="1429">
                <a:solidFill>
                  <a:schemeClr val="tx2"/>
                </a:solidFill>
                <a:latin typeface="Fira Sans" panose="020B0503050000020004" pitchFamily="34" charset="0"/>
              </a:defRPr>
            </a:lvl2pPr>
          </a:lstStyle>
          <a:p>
            <a:pPr lvl="0"/>
            <a:r>
              <a:rPr lang="en-GB" dirty="0"/>
              <a:t>Subtitle</a:t>
            </a:r>
          </a:p>
        </p:txBody>
      </p:sp>
      <p:sp>
        <p:nvSpPr>
          <p:cNvPr id="18" name="Text Placeholder 17">
            <a:extLst>
              <a:ext uri="{FF2B5EF4-FFF2-40B4-BE49-F238E27FC236}">
                <a16:creationId xmlns:a16="http://schemas.microsoft.com/office/drawing/2014/main" id="{F972CE39-3B47-4C71-9BA5-D23AEF24468F}"/>
              </a:ext>
            </a:extLst>
          </p:cNvPr>
          <p:cNvSpPr>
            <a:spLocks noGrp="1"/>
          </p:cNvSpPr>
          <p:nvPr>
            <p:ph type="body" sz="quarter" idx="14" hasCustomPrompt="1"/>
          </p:nvPr>
        </p:nvSpPr>
        <p:spPr>
          <a:xfrm>
            <a:off x="6264453" y="2477138"/>
            <a:ext cx="5144900" cy="951863"/>
          </a:xfrm>
          <a:prstGeom prst="rect">
            <a:avLst/>
          </a:prstGeom>
        </p:spPr>
        <p:txBody>
          <a:bodyPr/>
          <a:lstStyle>
            <a:lvl1pPr marL="0" indent="0">
              <a:buFontTx/>
              <a:buNone/>
              <a:defRPr sz="1429">
                <a:solidFill>
                  <a:schemeClr val="tx2"/>
                </a:solidFill>
                <a:latin typeface="Fira Sans" panose="020B0503050000020004" pitchFamily="34" charset="0"/>
              </a:defRPr>
            </a:lvl1pPr>
          </a:lstStyle>
          <a:p>
            <a:pPr lvl="0"/>
            <a:r>
              <a:rPr lang="en-GB" dirty="0" err="1"/>
              <a:t>Etiam</a:t>
            </a:r>
            <a:r>
              <a:rPr lang="en-GB" dirty="0"/>
              <a:t> </a:t>
            </a:r>
            <a:r>
              <a:rPr lang="en-GB" dirty="0" err="1"/>
              <a:t>posuere</a:t>
            </a:r>
            <a:r>
              <a:rPr lang="en-GB" dirty="0"/>
              <a:t> </a:t>
            </a:r>
            <a:r>
              <a:rPr lang="en-GB" dirty="0" err="1"/>
              <a:t>sem</a:t>
            </a:r>
            <a:r>
              <a:rPr lang="en-GB" dirty="0"/>
              <a:t> et </a:t>
            </a:r>
            <a:r>
              <a:rPr lang="en-GB" dirty="0" err="1"/>
              <a:t>sem</a:t>
            </a:r>
            <a:r>
              <a:rPr lang="en-GB" dirty="0"/>
              <a:t> </a:t>
            </a:r>
            <a:r>
              <a:rPr lang="en-GB" dirty="0" err="1"/>
              <a:t>suscipit</a:t>
            </a:r>
            <a:r>
              <a:rPr lang="en-GB" dirty="0"/>
              <a:t> </a:t>
            </a:r>
            <a:r>
              <a:rPr lang="en-GB" dirty="0" err="1"/>
              <a:t>dignissim</a:t>
            </a:r>
            <a:r>
              <a:rPr lang="en-GB" dirty="0"/>
              <a:t>. </a:t>
            </a:r>
            <a:r>
              <a:rPr lang="en-GB" dirty="0" err="1"/>
              <a:t>Phasellus</a:t>
            </a:r>
            <a:r>
              <a:rPr lang="en-GB" dirty="0"/>
              <a:t> in </a:t>
            </a:r>
            <a:r>
              <a:rPr lang="en-GB" dirty="0" err="1"/>
              <a:t>mauris</a:t>
            </a:r>
            <a:r>
              <a:rPr lang="en-GB" dirty="0"/>
              <a:t> </a:t>
            </a:r>
            <a:r>
              <a:rPr lang="en-GB" dirty="0" err="1"/>
              <a:t>eget</a:t>
            </a:r>
            <a:r>
              <a:rPr lang="en-GB" dirty="0"/>
              <a:t> </a:t>
            </a:r>
            <a:r>
              <a:rPr lang="en-GB" dirty="0" err="1"/>
              <a:t>enim</a:t>
            </a:r>
            <a:r>
              <a:rPr lang="en-GB" dirty="0"/>
              <a:t> </a:t>
            </a:r>
            <a:r>
              <a:rPr lang="en-GB" dirty="0" err="1"/>
              <a:t>commodo</a:t>
            </a:r>
            <a:r>
              <a:rPr lang="en-GB" dirty="0"/>
              <a:t> </a:t>
            </a:r>
            <a:r>
              <a:rPr lang="en-GB" dirty="0" err="1"/>
              <a:t>varius</a:t>
            </a:r>
            <a:r>
              <a:rPr lang="en-GB" dirty="0"/>
              <a:t>. </a:t>
            </a:r>
            <a:r>
              <a:rPr lang="en-GB" dirty="0" err="1"/>
              <a:t>Vivamus</a:t>
            </a:r>
            <a:r>
              <a:rPr lang="en-GB" dirty="0"/>
              <a:t> </a:t>
            </a:r>
            <a:r>
              <a:rPr lang="en-GB" dirty="0" err="1"/>
              <a:t>ullamcorper</a:t>
            </a:r>
            <a:r>
              <a:rPr lang="en-GB" dirty="0"/>
              <a:t> </a:t>
            </a:r>
            <a:r>
              <a:rPr lang="en-GB" dirty="0" err="1"/>
              <a:t>nec</a:t>
            </a:r>
            <a:r>
              <a:rPr lang="en-GB" dirty="0"/>
              <a:t> </a:t>
            </a:r>
            <a:r>
              <a:rPr lang="en-GB" dirty="0" err="1"/>
              <a:t>turpis</a:t>
            </a:r>
            <a:r>
              <a:rPr lang="en-GB" dirty="0"/>
              <a:t> </a:t>
            </a:r>
            <a:r>
              <a:rPr lang="en-GB" dirty="0" err="1"/>
              <a:t>quis</a:t>
            </a:r>
            <a:r>
              <a:rPr lang="en-GB" dirty="0"/>
              <a:t> </a:t>
            </a:r>
            <a:r>
              <a:rPr lang="en-GB" dirty="0" err="1"/>
              <a:t>rutrum</a:t>
            </a:r>
            <a:r>
              <a:rPr lang="en-GB" dirty="0"/>
              <a:t>. </a:t>
            </a:r>
            <a:r>
              <a:rPr lang="en-GB" dirty="0" err="1"/>
              <a:t>Mauris</a:t>
            </a:r>
            <a:r>
              <a:rPr lang="en-GB" dirty="0"/>
              <a:t> </a:t>
            </a:r>
            <a:r>
              <a:rPr lang="en-GB" dirty="0" err="1"/>
              <a:t>urna</a:t>
            </a:r>
            <a:r>
              <a:rPr lang="en-GB" dirty="0"/>
              <a:t> magna, </a:t>
            </a:r>
            <a:r>
              <a:rPr lang="en-GB" dirty="0" err="1"/>
              <a:t>tincidunt</a:t>
            </a:r>
            <a:r>
              <a:rPr lang="en-GB" dirty="0"/>
              <a:t> </a:t>
            </a:r>
            <a:r>
              <a:rPr lang="en-GB" dirty="0" err="1"/>
              <a:t>vel</a:t>
            </a:r>
            <a:r>
              <a:rPr lang="en-GB" dirty="0"/>
              <a:t> ex </a:t>
            </a:r>
            <a:r>
              <a:rPr lang="en-GB" dirty="0" err="1"/>
              <a:t>tincidunt</a:t>
            </a:r>
            <a:r>
              <a:rPr lang="en-GB" dirty="0"/>
              <a:t>, </a:t>
            </a:r>
            <a:r>
              <a:rPr lang="en-GB" dirty="0" err="1"/>
              <a:t>sollicitudin</a:t>
            </a:r>
            <a:r>
              <a:rPr lang="en-GB" dirty="0"/>
              <a:t> </a:t>
            </a:r>
            <a:r>
              <a:rPr lang="en-GB" dirty="0" err="1"/>
              <a:t>efficitur</a:t>
            </a:r>
            <a:r>
              <a:rPr lang="en-GB" dirty="0"/>
              <a:t> ex. </a:t>
            </a:r>
          </a:p>
        </p:txBody>
      </p:sp>
      <p:sp>
        <p:nvSpPr>
          <p:cNvPr id="21" name="Picture Placeholder 20">
            <a:extLst>
              <a:ext uri="{FF2B5EF4-FFF2-40B4-BE49-F238E27FC236}">
                <a16:creationId xmlns:a16="http://schemas.microsoft.com/office/drawing/2014/main" id="{3050F70E-E762-416A-BDFF-14995BB80FC2}"/>
              </a:ext>
            </a:extLst>
          </p:cNvPr>
          <p:cNvSpPr>
            <a:spLocks noGrp="1"/>
          </p:cNvSpPr>
          <p:nvPr>
            <p:ph type="pic" sz="quarter" idx="15"/>
          </p:nvPr>
        </p:nvSpPr>
        <p:spPr>
          <a:xfrm>
            <a:off x="1" y="0"/>
            <a:ext cx="5030317" cy="6677499"/>
          </a:xfrm>
          <a:prstGeom prst="rect">
            <a:avLst/>
          </a:prstGeom>
          <a:gradFill>
            <a:gsLst>
              <a:gs pos="0">
                <a:schemeClr val="accent1"/>
              </a:gs>
              <a:gs pos="100000">
                <a:schemeClr val="accent3"/>
              </a:gs>
            </a:gsLst>
            <a:lin ang="5400000" scaled="1"/>
          </a:gradFill>
        </p:spPr>
        <p:txBody>
          <a:bodyPr/>
          <a:lstStyle/>
          <a:p>
            <a:r>
              <a:rPr lang="en-GB" dirty="0"/>
              <a:t>Click icon to add picture</a:t>
            </a:r>
          </a:p>
        </p:txBody>
      </p:sp>
      <p:sp>
        <p:nvSpPr>
          <p:cNvPr id="22" name="Text Placeholder 12">
            <a:extLst>
              <a:ext uri="{FF2B5EF4-FFF2-40B4-BE49-F238E27FC236}">
                <a16:creationId xmlns:a16="http://schemas.microsoft.com/office/drawing/2014/main" id="{8AF345EB-0625-4B64-9657-C25733842C17}"/>
              </a:ext>
            </a:extLst>
          </p:cNvPr>
          <p:cNvSpPr>
            <a:spLocks noGrp="1"/>
          </p:cNvSpPr>
          <p:nvPr>
            <p:ph type="body" sz="quarter" idx="16" hasCustomPrompt="1"/>
          </p:nvPr>
        </p:nvSpPr>
        <p:spPr>
          <a:xfrm>
            <a:off x="6264452" y="3821163"/>
            <a:ext cx="5144901" cy="347412"/>
          </a:xfrm>
          <a:prstGeom prst="rect">
            <a:avLst/>
          </a:prstGeom>
        </p:spPr>
        <p:txBody>
          <a:bodyPr/>
          <a:lstStyle>
            <a:lvl1pPr marL="0" indent="0">
              <a:buNone/>
              <a:defRPr sz="1940">
                <a:solidFill>
                  <a:schemeClr val="accent2"/>
                </a:solidFill>
                <a:latin typeface="Fira Sans" panose="020B0503050000020004" pitchFamily="34" charset="0"/>
              </a:defRPr>
            </a:lvl1pPr>
            <a:lvl2pPr marL="0" indent="0">
              <a:buNone/>
              <a:defRPr sz="1429">
                <a:solidFill>
                  <a:schemeClr val="tx2"/>
                </a:solidFill>
                <a:latin typeface="Fira Sans" panose="020B0503050000020004" pitchFamily="34" charset="0"/>
              </a:defRPr>
            </a:lvl2pPr>
          </a:lstStyle>
          <a:p>
            <a:pPr lvl="0"/>
            <a:r>
              <a:rPr lang="en-GB" dirty="0"/>
              <a:t>Subtitle</a:t>
            </a:r>
          </a:p>
        </p:txBody>
      </p:sp>
      <p:sp>
        <p:nvSpPr>
          <p:cNvPr id="24" name="Text Placeholder 17">
            <a:extLst>
              <a:ext uri="{FF2B5EF4-FFF2-40B4-BE49-F238E27FC236}">
                <a16:creationId xmlns:a16="http://schemas.microsoft.com/office/drawing/2014/main" id="{CACC5E9B-F385-489B-8A3B-37E80E0A0C2D}"/>
              </a:ext>
            </a:extLst>
          </p:cNvPr>
          <p:cNvSpPr>
            <a:spLocks noGrp="1"/>
          </p:cNvSpPr>
          <p:nvPr>
            <p:ph type="body" sz="quarter" idx="17" hasCustomPrompt="1"/>
          </p:nvPr>
        </p:nvSpPr>
        <p:spPr>
          <a:xfrm>
            <a:off x="6264452" y="4168575"/>
            <a:ext cx="5144901" cy="1265869"/>
          </a:xfrm>
          <a:prstGeom prst="rect">
            <a:avLst/>
          </a:prstGeom>
        </p:spPr>
        <p:txBody>
          <a:bodyPr/>
          <a:lstStyle>
            <a:lvl1pPr marL="0" indent="0">
              <a:buFontTx/>
              <a:buNone/>
              <a:defRPr sz="1429">
                <a:solidFill>
                  <a:schemeClr val="tx2"/>
                </a:solidFill>
                <a:latin typeface="Fira Sans" panose="020B0503050000020004" pitchFamily="34" charset="0"/>
              </a:defRPr>
            </a:lvl1pPr>
          </a:lstStyle>
          <a:p>
            <a:pPr lvl="0"/>
            <a:r>
              <a:rPr lang="en-GB" dirty="0" err="1"/>
              <a:t>Etiam</a:t>
            </a:r>
            <a:r>
              <a:rPr lang="en-GB" dirty="0"/>
              <a:t> </a:t>
            </a:r>
            <a:r>
              <a:rPr lang="en-GB" dirty="0" err="1"/>
              <a:t>posuere</a:t>
            </a:r>
            <a:r>
              <a:rPr lang="en-GB" dirty="0"/>
              <a:t> </a:t>
            </a:r>
            <a:r>
              <a:rPr lang="en-GB" dirty="0" err="1"/>
              <a:t>sem</a:t>
            </a:r>
            <a:r>
              <a:rPr lang="en-GB" dirty="0"/>
              <a:t> et </a:t>
            </a:r>
            <a:r>
              <a:rPr lang="en-GB" dirty="0" err="1"/>
              <a:t>sem</a:t>
            </a:r>
            <a:r>
              <a:rPr lang="en-GB" dirty="0"/>
              <a:t> </a:t>
            </a:r>
            <a:r>
              <a:rPr lang="en-GB" dirty="0" err="1"/>
              <a:t>suscipit</a:t>
            </a:r>
            <a:r>
              <a:rPr lang="en-GB" dirty="0"/>
              <a:t> </a:t>
            </a:r>
            <a:r>
              <a:rPr lang="en-GB" dirty="0" err="1"/>
              <a:t>dignissim</a:t>
            </a:r>
            <a:r>
              <a:rPr lang="en-GB" dirty="0"/>
              <a:t>. </a:t>
            </a:r>
            <a:r>
              <a:rPr lang="en-GB" dirty="0" err="1"/>
              <a:t>Phasellus</a:t>
            </a:r>
            <a:r>
              <a:rPr lang="en-GB" dirty="0"/>
              <a:t> in </a:t>
            </a:r>
            <a:r>
              <a:rPr lang="en-GB" dirty="0" err="1"/>
              <a:t>mauris</a:t>
            </a:r>
            <a:r>
              <a:rPr lang="en-GB" dirty="0"/>
              <a:t> </a:t>
            </a:r>
            <a:r>
              <a:rPr lang="en-GB" dirty="0" err="1"/>
              <a:t>eget</a:t>
            </a:r>
            <a:r>
              <a:rPr lang="en-GB" dirty="0"/>
              <a:t> </a:t>
            </a:r>
            <a:r>
              <a:rPr lang="en-GB" dirty="0" err="1"/>
              <a:t>enim</a:t>
            </a:r>
            <a:r>
              <a:rPr lang="en-GB" dirty="0"/>
              <a:t> </a:t>
            </a:r>
            <a:r>
              <a:rPr lang="en-GB" dirty="0" err="1"/>
              <a:t>commodo</a:t>
            </a:r>
            <a:r>
              <a:rPr lang="en-GB" dirty="0"/>
              <a:t> </a:t>
            </a:r>
            <a:r>
              <a:rPr lang="en-GB" dirty="0" err="1"/>
              <a:t>varius</a:t>
            </a:r>
            <a:r>
              <a:rPr lang="en-GB" dirty="0"/>
              <a:t>. </a:t>
            </a:r>
            <a:r>
              <a:rPr lang="en-GB" dirty="0" err="1"/>
              <a:t>Vivamus</a:t>
            </a:r>
            <a:r>
              <a:rPr lang="en-GB" dirty="0"/>
              <a:t> </a:t>
            </a:r>
            <a:r>
              <a:rPr lang="en-GB" dirty="0" err="1"/>
              <a:t>ullamcorper</a:t>
            </a:r>
            <a:r>
              <a:rPr lang="en-GB" dirty="0"/>
              <a:t> </a:t>
            </a:r>
            <a:r>
              <a:rPr lang="en-GB" dirty="0" err="1"/>
              <a:t>nec</a:t>
            </a:r>
            <a:r>
              <a:rPr lang="en-GB" dirty="0"/>
              <a:t> </a:t>
            </a:r>
            <a:r>
              <a:rPr lang="en-GB" dirty="0" err="1"/>
              <a:t>turpis</a:t>
            </a:r>
            <a:r>
              <a:rPr lang="en-GB" dirty="0"/>
              <a:t> </a:t>
            </a:r>
            <a:r>
              <a:rPr lang="en-GB" dirty="0" err="1"/>
              <a:t>quis</a:t>
            </a:r>
            <a:r>
              <a:rPr lang="en-GB" dirty="0"/>
              <a:t> </a:t>
            </a:r>
            <a:r>
              <a:rPr lang="en-GB" dirty="0" err="1"/>
              <a:t>rutrum</a:t>
            </a:r>
            <a:r>
              <a:rPr lang="en-GB" dirty="0"/>
              <a:t>. </a:t>
            </a:r>
            <a:r>
              <a:rPr lang="en-GB" dirty="0" err="1"/>
              <a:t>Mauris</a:t>
            </a:r>
            <a:r>
              <a:rPr lang="en-GB" dirty="0"/>
              <a:t> </a:t>
            </a:r>
            <a:r>
              <a:rPr lang="en-GB" dirty="0" err="1"/>
              <a:t>urna</a:t>
            </a:r>
            <a:r>
              <a:rPr lang="en-GB" dirty="0"/>
              <a:t> magna, </a:t>
            </a:r>
            <a:r>
              <a:rPr lang="en-GB" dirty="0" err="1"/>
              <a:t>tincidunt</a:t>
            </a:r>
            <a:r>
              <a:rPr lang="en-GB" dirty="0"/>
              <a:t> </a:t>
            </a:r>
            <a:r>
              <a:rPr lang="en-GB" dirty="0" err="1"/>
              <a:t>vel</a:t>
            </a:r>
            <a:r>
              <a:rPr lang="en-GB" dirty="0"/>
              <a:t> ex </a:t>
            </a:r>
            <a:r>
              <a:rPr lang="en-GB" dirty="0" err="1"/>
              <a:t>tincidunt</a:t>
            </a:r>
            <a:r>
              <a:rPr lang="en-GB" dirty="0"/>
              <a:t>, </a:t>
            </a:r>
            <a:r>
              <a:rPr lang="en-GB" dirty="0" err="1"/>
              <a:t>sollicitudin</a:t>
            </a:r>
            <a:r>
              <a:rPr lang="en-GB" dirty="0"/>
              <a:t> </a:t>
            </a:r>
            <a:r>
              <a:rPr lang="en-GB" dirty="0" err="1"/>
              <a:t>efficitur</a:t>
            </a:r>
            <a:r>
              <a:rPr lang="en-GB" dirty="0"/>
              <a:t> ex. Integer </a:t>
            </a:r>
            <a:r>
              <a:rPr lang="en-GB" dirty="0" err="1"/>
              <a:t>eget</a:t>
            </a:r>
            <a:r>
              <a:rPr lang="en-GB" dirty="0"/>
              <a:t> </a:t>
            </a:r>
            <a:r>
              <a:rPr lang="en-GB" dirty="0" err="1"/>
              <a:t>velit</a:t>
            </a:r>
            <a:r>
              <a:rPr lang="en-GB" dirty="0"/>
              <a:t> </a:t>
            </a:r>
            <a:r>
              <a:rPr lang="en-GB" dirty="0" err="1"/>
              <a:t>luctus</a:t>
            </a:r>
            <a:r>
              <a:rPr lang="en-GB" dirty="0"/>
              <a:t>, </a:t>
            </a:r>
            <a:r>
              <a:rPr lang="en-GB" dirty="0" err="1"/>
              <a:t>eleifend</a:t>
            </a:r>
            <a:r>
              <a:rPr lang="en-GB" dirty="0"/>
              <a:t> ligula </a:t>
            </a:r>
            <a:r>
              <a:rPr lang="en-GB" dirty="0" err="1"/>
              <a:t>quis</a:t>
            </a:r>
            <a:r>
              <a:rPr lang="en-GB" dirty="0"/>
              <a:t>, </a:t>
            </a:r>
            <a:r>
              <a:rPr lang="en-GB" dirty="0" err="1"/>
              <a:t>pretium</a:t>
            </a:r>
            <a:r>
              <a:rPr lang="en-GB" dirty="0"/>
              <a:t> diam. </a:t>
            </a:r>
            <a:r>
              <a:rPr lang="en-GB" dirty="0" err="1"/>
              <a:t>Nulla</a:t>
            </a:r>
            <a:r>
              <a:rPr lang="en-GB" dirty="0"/>
              <a:t> </a:t>
            </a:r>
            <a:r>
              <a:rPr lang="en-GB" dirty="0" err="1"/>
              <a:t>posuere</a:t>
            </a:r>
            <a:r>
              <a:rPr lang="en-GB" dirty="0"/>
              <a:t> </a:t>
            </a:r>
            <a:r>
              <a:rPr lang="en-GB" dirty="0" err="1"/>
              <a:t>malesuada</a:t>
            </a:r>
            <a:r>
              <a:rPr lang="en-GB" dirty="0"/>
              <a:t> </a:t>
            </a:r>
            <a:r>
              <a:rPr lang="en-GB" dirty="0" err="1"/>
              <a:t>lacinia</a:t>
            </a:r>
            <a:r>
              <a:rPr lang="en-GB" dirty="0"/>
              <a:t>. </a:t>
            </a:r>
          </a:p>
        </p:txBody>
      </p:sp>
    </p:spTree>
    <p:extLst>
      <p:ext uri="{BB962C8B-B14F-4D97-AF65-F5344CB8AC3E}">
        <p14:creationId xmlns:p14="http://schemas.microsoft.com/office/powerpoint/2010/main" val="1101314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erson profi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3E46DF-A63C-4029-B04C-4777BDE79780}"/>
              </a:ext>
            </a:extLst>
          </p:cNvPr>
          <p:cNvSpPr/>
          <p:nvPr/>
        </p:nvSpPr>
        <p:spPr>
          <a:xfrm>
            <a:off x="7162515" y="2"/>
            <a:ext cx="5029486" cy="6681528"/>
          </a:xfrm>
          <a:prstGeom prst="rect">
            <a:avLst/>
          </a:prstGeom>
          <a:solidFill>
            <a:srgbClr val="52C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GB" sz="2716" dirty="0"/>
          </a:p>
        </p:txBody>
      </p:sp>
      <p:sp>
        <p:nvSpPr>
          <p:cNvPr id="11" name="Text Placeholder 10">
            <a:extLst>
              <a:ext uri="{FF2B5EF4-FFF2-40B4-BE49-F238E27FC236}">
                <a16:creationId xmlns:a16="http://schemas.microsoft.com/office/drawing/2014/main" id="{A6D7B312-43A6-44F5-BEF9-FFF3A312C00E}"/>
              </a:ext>
            </a:extLst>
          </p:cNvPr>
          <p:cNvSpPr>
            <a:spLocks noGrp="1"/>
          </p:cNvSpPr>
          <p:nvPr>
            <p:ph type="body" sz="quarter" idx="10" hasCustomPrompt="1"/>
          </p:nvPr>
        </p:nvSpPr>
        <p:spPr>
          <a:xfrm>
            <a:off x="7654331" y="848583"/>
            <a:ext cx="3781398" cy="601210"/>
          </a:xfrm>
          <a:prstGeom prst="rect">
            <a:avLst/>
          </a:prstGeom>
        </p:spPr>
        <p:txBody>
          <a:bodyPr/>
          <a:lstStyle>
            <a:lvl1pPr marL="0" indent="0">
              <a:buFontTx/>
              <a:buNone/>
              <a:defRPr sz="2858">
                <a:solidFill>
                  <a:schemeClr val="bg1"/>
                </a:solidFill>
                <a:latin typeface="Fira Sans Medium" panose="020B0603050000020004" pitchFamily="34" charset="0"/>
              </a:defRPr>
            </a:lvl1pPr>
          </a:lstStyle>
          <a:p>
            <a:pPr lvl="0"/>
            <a:r>
              <a:rPr lang="en-GB" dirty="0"/>
              <a:t>Name </a:t>
            </a:r>
            <a:r>
              <a:rPr lang="en-GB" dirty="0" err="1"/>
              <a:t>Forname</a:t>
            </a:r>
            <a:endParaRPr lang="en-GB" dirty="0"/>
          </a:p>
        </p:txBody>
      </p:sp>
      <p:sp>
        <p:nvSpPr>
          <p:cNvPr id="13" name="Text Placeholder 12">
            <a:extLst>
              <a:ext uri="{FF2B5EF4-FFF2-40B4-BE49-F238E27FC236}">
                <a16:creationId xmlns:a16="http://schemas.microsoft.com/office/drawing/2014/main" id="{B019B1F7-9A04-4B92-9184-1D511C9B9486}"/>
              </a:ext>
            </a:extLst>
          </p:cNvPr>
          <p:cNvSpPr>
            <a:spLocks noGrp="1"/>
          </p:cNvSpPr>
          <p:nvPr>
            <p:ph type="body" sz="quarter" idx="11" hasCustomPrompt="1"/>
          </p:nvPr>
        </p:nvSpPr>
        <p:spPr>
          <a:xfrm>
            <a:off x="7654331" y="1459142"/>
            <a:ext cx="3781398" cy="776452"/>
          </a:xfrm>
          <a:prstGeom prst="rect">
            <a:avLst/>
          </a:prstGeom>
        </p:spPr>
        <p:txBody>
          <a:bodyPr/>
          <a:lstStyle>
            <a:lvl1pPr marL="0" indent="0">
              <a:buFontTx/>
              <a:buNone/>
              <a:defRPr sz="2246">
                <a:solidFill>
                  <a:schemeClr val="bg1"/>
                </a:solidFill>
                <a:latin typeface="Fira Sans Light" panose="020B0403050000020004" pitchFamily="34" charset="0"/>
              </a:defRPr>
            </a:lvl1pPr>
          </a:lstStyle>
          <a:p>
            <a:pPr lvl="0"/>
            <a:r>
              <a:rPr lang="en-GB" dirty="0"/>
              <a:t>Job title comes here</a:t>
            </a:r>
          </a:p>
        </p:txBody>
      </p:sp>
      <p:sp>
        <p:nvSpPr>
          <p:cNvPr id="15" name="Text Placeholder 14">
            <a:extLst>
              <a:ext uri="{FF2B5EF4-FFF2-40B4-BE49-F238E27FC236}">
                <a16:creationId xmlns:a16="http://schemas.microsoft.com/office/drawing/2014/main" id="{FC1A1DF9-930D-4FC2-96CC-8EAF5733ADC3}"/>
              </a:ext>
            </a:extLst>
          </p:cNvPr>
          <p:cNvSpPr>
            <a:spLocks noGrp="1"/>
          </p:cNvSpPr>
          <p:nvPr>
            <p:ph type="body" sz="quarter" idx="12" hasCustomPrompt="1"/>
          </p:nvPr>
        </p:nvSpPr>
        <p:spPr>
          <a:xfrm>
            <a:off x="7654330" y="2235594"/>
            <a:ext cx="3781398" cy="3836084"/>
          </a:xfrm>
          <a:prstGeom prst="rect">
            <a:avLst/>
          </a:prstGeom>
        </p:spPr>
        <p:txBody>
          <a:bodyPr/>
          <a:lstStyle>
            <a:lvl1pPr marL="0" indent="0">
              <a:buNone/>
              <a:defRPr sz="1735">
                <a:solidFill>
                  <a:schemeClr val="bg1"/>
                </a:solidFill>
                <a:latin typeface="Fira Sans" panose="020B0503050000020004" pitchFamily="34" charset="0"/>
              </a:defRPr>
            </a:lvl1pPr>
          </a:lstStyle>
          <a:p>
            <a:pPr lvl="0"/>
            <a:r>
              <a:rPr lang="en-GB" dirty="0"/>
              <a:t>Lorem ipsum dolor sit amet, consectetuer adipiscing elit. Maecenas porttitor congue massa. Fusce posuere, magna sed pulvinar ultricies, purus lectus malesuada libero, sit amet commodo magna eros quis urna.</a:t>
            </a:r>
          </a:p>
          <a:p>
            <a:pPr lvl="0"/>
            <a:endParaRPr lang="en-GB" dirty="0"/>
          </a:p>
          <a:p>
            <a:pPr lvl="0"/>
            <a:endParaRPr lang="en-GB" dirty="0"/>
          </a:p>
        </p:txBody>
      </p:sp>
      <p:sp>
        <p:nvSpPr>
          <p:cNvPr id="19" name="Picture Placeholder 18">
            <a:extLst>
              <a:ext uri="{FF2B5EF4-FFF2-40B4-BE49-F238E27FC236}">
                <a16:creationId xmlns:a16="http://schemas.microsoft.com/office/drawing/2014/main" id="{D0182444-1D0A-4F1E-93D0-A7D2A39030E6}"/>
              </a:ext>
            </a:extLst>
          </p:cNvPr>
          <p:cNvSpPr>
            <a:spLocks noGrp="1"/>
          </p:cNvSpPr>
          <p:nvPr>
            <p:ph type="pic" sz="quarter" idx="13"/>
          </p:nvPr>
        </p:nvSpPr>
        <p:spPr>
          <a:xfrm>
            <a:off x="0" y="0"/>
            <a:ext cx="7161683" cy="6681365"/>
          </a:xfrm>
          <a:prstGeom prst="rect">
            <a:avLst/>
          </a:prstGeom>
          <a:gradFill>
            <a:gsLst>
              <a:gs pos="0">
                <a:schemeClr val="accent1"/>
              </a:gs>
              <a:gs pos="100000">
                <a:schemeClr val="accent3"/>
              </a:gs>
            </a:gsLst>
            <a:lin ang="5400000" scaled="1"/>
          </a:gradFill>
        </p:spPr>
        <p:txBody>
          <a:bodyPr/>
          <a:lstStyle/>
          <a:p>
            <a:r>
              <a:rPr lang="en-GB" dirty="0"/>
              <a:t>Click icon to add picture</a:t>
            </a:r>
          </a:p>
        </p:txBody>
      </p:sp>
    </p:spTree>
    <p:extLst>
      <p:ext uri="{BB962C8B-B14F-4D97-AF65-F5344CB8AC3E}">
        <p14:creationId xmlns:p14="http://schemas.microsoft.com/office/powerpoint/2010/main" val="2101084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Decorativ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335ECC3-65B2-4500-AB7F-891BC473AB2A}"/>
              </a:ext>
            </a:extLst>
          </p:cNvPr>
          <p:cNvSpPr>
            <a:spLocks noGrp="1"/>
          </p:cNvSpPr>
          <p:nvPr>
            <p:ph type="pic" sz="quarter" idx="10"/>
          </p:nvPr>
        </p:nvSpPr>
        <p:spPr>
          <a:xfrm rot="19270253">
            <a:off x="2288665" y="-7424936"/>
            <a:ext cx="10096174" cy="8574078"/>
          </a:xfrm>
          <a:prstGeom prst="roundRect">
            <a:avLst>
              <a:gd name="adj" fmla="val 20091"/>
            </a:avLst>
          </a:prstGeom>
          <a:gradFill>
            <a:gsLst>
              <a:gs pos="0">
                <a:schemeClr val="accent1"/>
              </a:gs>
              <a:gs pos="100000">
                <a:schemeClr val="accent3"/>
              </a:gs>
            </a:gsLst>
            <a:lin ang="5400000" scaled="1"/>
          </a:gradFill>
        </p:spPr>
        <p:txBody>
          <a:bodyPr/>
          <a:lstStyle/>
          <a:p>
            <a:endParaRPr lang="en-GB"/>
          </a:p>
        </p:txBody>
      </p:sp>
      <p:sp>
        <p:nvSpPr>
          <p:cNvPr id="12" name="Text Placeholder 11">
            <a:extLst>
              <a:ext uri="{FF2B5EF4-FFF2-40B4-BE49-F238E27FC236}">
                <a16:creationId xmlns:a16="http://schemas.microsoft.com/office/drawing/2014/main" id="{14AE3FF4-0B5F-446C-8851-BF14E8836D90}"/>
              </a:ext>
            </a:extLst>
          </p:cNvPr>
          <p:cNvSpPr>
            <a:spLocks noGrp="1"/>
          </p:cNvSpPr>
          <p:nvPr>
            <p:ph type="body" sz="quarter" idx="11" hasCustomPrompt="1"/>
          </p:nvPr>
        </p:nvSpPr>
        <p:spPr>
          <a:xfrm>
            <a:off x="525090" y="1910398"/>
            <a:ext cx="3778388" cy="416472"/>
          </a:xfrm>
          <a:prstGeom prst="rect">
            <a:avLst/>
          </a:prstGeom>
        </p:spPr>
        <p:txBody>
          <a:bodyPr/>
          <a:lstStyle>
            <a:lvl1pPr marL="0" indent="0">
              <a:buFontTx/>
              <a:buNone/>
              <a:defRPr sz="1940">
                <a:solidFill>
                  <a:schemeClr val="accent2"/>
                </a:solidFill>
                <a:latin typeface="Fira Sans" panose="020B0503050000020004" pitchFamily="34" charset="0"/>
              </a:defRPr>
            </a:lvl1pPr>
          </a:lstStyle>
          <a:p>
            <a:pPr lvl="0"/>
            <a:r>
              <a:rPr lang="en-GB" dirty="0"/>
              <a:t>Subtitle</a:t>
            </a:r>
          </a:p>
        </p:txBody>
      </p:sp>
      <p:sp>
        <p:nvSpPr>
          <p:cNvPr id="14" name="Text Placeholder 13">
            <a:extLst>
              <a:ext uri="{FF2B5EF4-FFF2-40B4-BE49-F238E27FC236}">
                <a16:creationId xmlns:a16="http://schemas.microsoft.com/office/drawing/2014/main" id="{D3842486-AC8F-42D8-B460-F17F6CF501A9}"/>
              </a:ext>
            </a:extLst>
          </p:cNvPr>
          <p:cNvSpPr>
            <a:spLocks noGrp="1"/>
          </p:cNvSpPr>
          <p:nvPr>
            <p:ph type="body" sz="quarter" idx="12" hasCustomPrompt="1"/>
          </p:nvPr>
        </p:nvSpPr>
        <p:spPr>
          <a:xfrm>
            <a:off x="5182440" y="3703604"/>
            <a:ext cx="3824046" cy="2657815"/>
          </a:xfrm>
          <a:prstGeom prst="rect">
            <a:avLst/>
          </a:prstGeom>
        </p:spPr>
        <p:txBody>
          <a:bodyPr/>
          <a:lstStyle>
            <a:lvl1pPr marL="0" marR="0" indent="0" algn="l" defTabSz="812728" rtl="0" eaLnBrk="1" fontAlgn="auto" latinLnBrk="0" hangingPunct="1">
              <a:lnSpc>
                <a:spcPct val="90000"/>
              </a:lnSpc>
              <a:spcBef>
                <a:spcPts val="889"/>
              </a:spcBef>
              <a:spcAft>
                <a:spcPts val="0"/>
              </a:spcAft>
              <a:buClrTx/>
              <a:buSzTx/>
              <a:buFont typeface="Arial" panose="020B0604020202020204" pitchFamily="34" charset="0"/>
              <a:buNone/>
              <a:tabLst/>
              <a:defRPr sz="1429">
                <a:solidFill>
                  <a:schemeClr val="tx2"/>
                </a:solidFill>
                <a:latin typeface="Fira Sans" panose="020B05030500000200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a:t>
            </a:r>
            <a:r>
              <a:rPr lang="en-GB" dirty="0" err="1"/>
              <a:t>pulvinar</a:t>
            </a:r>
            <a:r>
              <a:rPr lang="en-GB" dirty="0"/>
              <a:t>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a:t>
            </a:r>
            <a:r>
              <a:rPr lang="en-GB" dirty="0" err="1"/>
              <a:t>eros</a:t>
            </a:r>
            <a:r>
              <a:rPr lang="en-GB" dirty="0"/>
              <a:t> </a:t>
            </a:r>
            <a:r>
              <a:rPr lang="en-GB" dirty="0" err="1"/>
              <a:t>quis</a:t>
            </a:r>
            <a:r>
              <a:rPr lang="en-GB" dirty="0"/>
              <a:t> </a:t>
            </a:r>
            <a:r>
              <a:rPr lang="en-GB" dirty="0" err="1"/>
              <a:t>urna</a:t>
            </a:r>
            <a:r>
              <a:rPr lang="en-GB" dirty="0"/>
              <a:t>.</a:t>
            </a:r>
          </a:p>
          <a:p>
            <a:pPr marL="0" marR="0" lvl="0" indent="0" algn="l" defTabSz="812728" rtl="0" eaLnBrk="1" fontAlgn="auto" latinLnBrk="0" hangingPunct="1">
              <a:lnSpc>
                <a:spcPct val="90000"/>
              </a:lnSpc>
              <a:spcBef>
                <a:spcPts val="889"/>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a:t>
            </a:r>
            <a:r>
              <a:rPr lang="en-GB" dirty="0" err="1"/>
              <a:t>pulvinar</a:t>
            </a:r>
            <a:r>
              <a:rPr lang="en-GB" dirty="0"/>
              <a:t>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a:t>
            </a:r>
            <a:r>
              <a:rPr lang="en-GB" dirty="0" err="1"/>
              <a:t>eros</a:t>
            </a:r>
            <a:r>
              <a:rPr lang="en-GB" dirty="0"/>
              <a:t> </a:t>
            </a:r>
            <a:r>
              <a:rPr lang="en-GB" dirty="0" err="1"/>
              <a:t>quis</a:t>
            </a:r>
            <a:r>
              <a:rPr lang="en-GB" dirty="0"/>
              <a:t> </a:t>
            </a:r>
            <a:r>
              <a:rPr lang="en-GB" dirty="0" err="1"/>
              <a:t>urna</a:t>
            </a:r>
            <a:r>
              <a:rPr lang="en-GB" dirty="0"/>
              <a:t>.</a:t>
            </a:r>
          </a:p>
        </p:txBody>
      </p:sp>
      <p:sp>
        <p:nvSpPr>
          <p:cNvPr id="16" name="Text Placeholder 11">
            <a:extLst>
              <a:ext uri="{FF2B5EF4-FFF2-40B4-BE49-F238E27FC236}">
                <a16:creationId xmlns:a16="http://schemas.microsoft.com/office/drawing/2014/main" id="{B1B6F69C-C27F-45FE-A53A-7F9185F87837}"/>
              </a:ext>
            </a:extLst>
          </p:cNvPr>
          <p:cNvSpPr>
            <a:spLocks noGrp="1"/>
          </p:cNvSpPr>
          <p:nvPr>
            <p:ph type="body" sz="quarter" idx="13" hasCustomPrompt="1"/>
          </p:nvPr>
        </p:nvSpPr>
        <p:spPr>
          <a:xfrm>
            <a:off x="5182439" y="3005675"/>
            <a:ext cx="3755555" cy="416472"/>
          </a:xfrm>
          <a:prstGeom prst="rect">
            <a:avLst/>
          </a:prstGeom>
        </p:spPr>
        <p:txBody>
          <a:bodyPr/>
          <a:lstStyle>
            <a:lvl1pPr marL="0" indent="0">
              <a:buFontTx/>
              <a:buNone/>
              <a:defRPr sz="1940">
                <a:solidFill>
                  <a:schemeClr val="accent2"/>
                </a:solidFill>
                <a:latin typeface="Fira Sans" panose="020B0503050000020004" pitchFamily="34" charset="0"/>
              </a:defRPr>
            </a:lvl1pPr>
          </a:lstStyle>
          <a:p>
            <a:pPr lvl="0"/>
            <a:r>
              <a:rPr lang="en-GB" dirty="0"/>
              <a:t>Subtitle</a:t>
            </a:r>
          </a:p>
        </p:txBody>
      </p:sp>
      <p:sp>
        <p:nvSpPr>
          <p:cNvPr id="17" name="Text Placeholder 13">
            <a:extLst>
              <a:ext uri="{FF2B5EF4-FFF2-40B4-BE49-F238E27FC236}">
                <a16:creationId xmlns:a16="http://schemas.microsoft.com/office/drawing/2014/main" id="{E9E96261-FD9D-4A28-B2E1-1D1B9A628E85}"/>
              </a:ext>
            </a:extLst>
          </p:cNvPr>
          <p:cNvSpPr>
            <a:spLocks noGrp="1"/>
          </p:cNvSpPr>
          <p:nvPr>
            <p:ph type="body" sz="quarter" idx="14" hasCustomPrompt="1"/>
          </p:nvPr>
        </p:nvSpPr>
        <p:spPr>
          <a:xfrm>
            <a:off x="525090" y="2562202"/>
            <a:ext cx="3778388" cy="3555718"/>
          </a:xfrm>
          <a:prstGeom prst="rect">
            <a:avLst/>
          </a:prstGeom>
        </p:spPr>
        <p:txBody>
          <a:bodyPr/>
          <a:lstStyle>
            <a:lvl1pPr marL="0" marR="0" indent="0" algn="l" defTabSz="812728" rtl="0" eaLnBrk="1" fontAlgn="auto" latinLnBrk="0" hangingPunct="1">
              <a:lnSpc>
                <a:spcPct val="90000"/>
              </a:lnSpc>
              <a:spcBef>
                <a:spcPts val="889"/>
              </a:spcBef>
              <a:spcAft>
                <a:spcPts val="0"/>
              </a:spcAft>
              <a:buClrTx/>
              <a:buSzTx/>
              <a:buFont typeface="Arial" panose="020B0604020202020204" pitchFamily="34" charset="0"/>
              <a:buNone/>
              <a:tabLst/>
              <a:defRPr sz="1429">
                <a:solidFill>
                  <a:schemeClr val="tx2"/>
                </a:solidFill>
                <a:latin typeface="Fira Sans" panose="020B05030500000200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a:t>
            </a:r>
            <a:r>
              <a:rPr lang="en-GB" dirty="0" err="1"/>
              <a:t>pulvinar</a:t>
            </a:r>
            <a:r>
              <a:rPr lang="en-GB" dirty="0"/>
              <a:t>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a:t>
            </a:r>
            <a:r>
              <a:rPr lang="en-GB" dirty="0" err="1"/>
              <a:t>eros</a:t>
            </a:r>
            <a:r>
              <a:rPr lang="en-GB" dirty="0"/>
              <a:t> </a:t>
            </a:r>
            <a:r>
              <a:rPr lang="en-GB" dirty="0" err="1"/>
              <a:t>quis</a:t>
            </a:r>
            <a:r>
              <a:rPr lang="en-GB" dirty="0"/>
              <a:t> </a:t>
            </a:r>
            <a:r>
              <a:rPr lang="en-GB" dirty="0" err="1"/>
              <a:t>urna</a:t>
            </a:r>
            <a:r>
              <a:rPr lang="en-GB" dirty="0"/>
              <a:t>.</a:t>
            </a:r>
          </a:p>
          <a:p>
            <a:pPr marL="0" marR="0" lvl="0" indent="0" algn="l" defTabSz="812728" rtl="0" eaLnBrk="1" fontAlgn="auto" latinLnBrk="0" hangingPunct="1">
              <a:lnSpc>
                <a:spcPct val="90000"/>
              </a:lnSpc>
              <a:spcBef>
                <a:spcPts val="889"/>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 Maecenas </a:t>
            </a:r>
            <a:r>
              <a:rPr lang="en-GB" dirty="0" err="1"/>
              <a:t>porttitor</a:t>
            </a:r>
            <a:r>
              <a:rPr lang="en-GB" dirty="0"/>
              <a:t> </a:t>
            </a:r>
            <a:r>
              <a:rPr lang="en-GB" dirty="0" err="1"/>
              <a:t>congue</a:t>
            </a:r>
            <a:r>
              <a:rPr lang="en-GB" dirty="0"/>
              <a:t> </a:t>
            </a:r>
            <a:r>
              <a:rPr lang="en-GB" dirty="0" err="1"/>
              <a:t>massa</a:t>
            </a:r>
            <a:r>
              <a:rPr lang="en-GB" dirty="0"/>
              <a:t>. </a:t>
            </a:r>
            <a:r>
              <a:rPr lang="en-GB" dirty="0" err="1"/>
              <a:t>Fusce</a:t>
            </a:r>
            <a:r>
              <a:rPr lang="en-GB" dirty="0"/>
              <a:t> </a:t>
            </a:r>
            <a:r>
              <a:rPr lang="en-GB" dirty="0" err="1"/>
              <a:t>posuere</a:t>
            </a:r>
            <a:r>
              <a:rPr lang="en-GB" dirty="0"/>
              <a:t>, magna </a:t>
            </a:r>
            <a:r>
              <a:rPr lang="en-GB" dirty="0" err="1"/>
              <a:t>sed</a:t>
            </a:r>
            <a:r>
              <a:rPr lang="en-GB" dirty="0"/>
              <a:t> </a:t>
            </a:r>
            <a:r>
              <a:rPr lang="en-GB" dirty="0" err="1"/>
              <a:t>pulvinar</a:t>
            </a:r>
            <a:r>
              <a:rPr lang="en-GB" dirty="0"/>
              <a:t> </a:t>
            </a:r>
            <a:r>
              <a:rPr lang="en-GB" dirty="0" err="1"/>
              <a:t>ultricies</a:t>
            </a:r>
            <a:r>
              <a:rPr lang="en-GB" dirty="0"/>
              <a:t>, </a:t>
            </a:r>
            <a:r>
              <a:rPr lang="en-GB" dirty="0" err="1"/>
              <a:t>purus</a:t>
            </a:r>
            <a:r>
              <a:rPr lang="en-GB" dirty="0"/>
              <a:t> </a:t>
            </a:r>
            <a:r>
              <a:rPr lang="en-GB" dirty="0" err="1"/>
              <a:t>lectus</a:t>
            </a:r>
            <a:r>
              <a:rPr lang="en-GB" dirty="0"/>
              <a:t> </a:t>
            </a:r>
            <a:r>
              <a:rPr lang="en-GB" dirty="0" err="1"/>
              <a:t>malesuada</a:t>
            </a:r>
            <a:r>
              <a:rPr lang="en-GB" dirty="0"/>
              <a:t> libero, sit </a:t>
            </a:r>
            <a:r>
              <a:rPr lang="en-GB" dirty="0" err="1"/>
              <a:t>amet</a:t>
            </a:r>
            <a:r>
              <a:rPr lang="en-GB" dirty="0"/>
              <a:t> </a:t>
            </a:r>
            <a:r>
              <a:rPr lang="en-GB" dirty="0" err="1"/>
              <a:t>commodo</a:t>
            </a:r>
            <a:r>
              <a:rPr lang="en-GB" dirty="0"/>
              <a:t> magna </a:t>
            </a:r>
            <a:r>
              <a:rPr lang="en-GB" dirty="0" err="1"/>
              <a:t>eros</a:t>
            </a:r>
            <a:r>
              <a:rPr lang="en-GB" dirty="0"/>
              <a:t> </a:t>
            </a:r>
            <a:r>
              <a:rPr lang="en-GB" dirty="0" err="1"/>
              <a:t>quis</a:t>
            </a:r>
            <a:r>
              <a:rPr lang="en-GB" dirty="0"/>
              <a:t> </a:t>
            </a:r>
            <a:r>
              <a:rPr lang="en-GB" dirty="0" err="1"/>
              <a:t>urna</a:t>
            </a:r>
            <a:r>
              <a:rPr lang="en-GB" dirty="0"/>
              <a:t>.</a:t>
            </a:r>
          </a:p>
          <a:p>
            <a:pPr lvl="0"/>
            <a:endParaRPr lang="en-GB" dirty="0"/>
          </a:p>
        </p:txBody>
      </p:sp>
      <p:sp>
        <p:nvSpPr>
          <p:cNvPr id="20" name="Text Placeholder 5">
            <a:extLst>
              <a:ext uri="{FF2B5EF4-FFF2-40B4-BE49-F238E27FC236}">
                <a16:creationId xmlns:a16="http://schemas.microsoft.com/office/drawing/2014/main" id="{5E342CF8-AB05-482C-809D-D100C2A78564}"/>
              </a:ext>
            </a:extLst>
          </p:cNvPr>
          <p:cNvSpPr>
            <a:spLocks noGrp="1"/>
          </p:cNvSpPr>
          <p:nvPr>
            <p:ph type="body" sz="quarter" idx="15" hasCustomPrompt="1"/>
          </p:nvPr>
        </p:nvSpPr>
        <p:spPr>
          <a:xfrm>
            <a:off x="525092" y="708188"/>
            <a:ext cx="3778386" cy="800532"/>
          </a:xfrm>
          <a:prstGeom prst="rect">
            <a:avLst/>
          </a:prstGeom>
        </p:spPr>
        <p:txBody>
          <a:bodyPr/>
          <a:lstStyle>
            <a:lvl1pPr marL="0" indent="0">
              <a:buNone/>
              <a:defRPr sz="2858" cap="all" baseline="0">
                <a:solidFill>
                  <a:schemeClr val="accent1"/>
                </a:solidFill>
                <a:latin typeface="Comfortaa" panose="00000500000000000000" pitchFamily="2" charset="0"/>
              </a:defRPr>
            </a:lvl1pPr>
          </a:lstStyle>
          <a:p>
            <a:pPr lvl="0"/>
            <a:r>
              <a:rPr lang="en-GB" dirty="0"/>
              <a:t>MAIN TITLE</a:t>
            </a:r>
          </a:p>
        </p:txBody>
      </p:sp>
      <p:grpSp>
        <p:nvGrpSpPr>
          <p:cNvPr id="2" name="Group 1">
            <a:extLst>
              <a:ext uri="{FF2B5EF4-FFF2-40B4-BE49-F238E27FC236}">
                <a16:creationId xmlns:a16="http://schemas.microsoft.com/office/drawing/2014/main" id="{55CAD067-C114-4BB2-9A29-8977066D3A1E}"/>
              </a:ext>
            </a:extLst>
          </p:cNvPr>
          <p:cNvGrpSpPr/>
          <p:nvPr userDrawn="1"/>
        </p:nvGrpSpPr>
        <p:grpSpPr>
          <a:xfrm>
            <a:off x="9119463" y="1345617"/>
            <a:ext cx="2235221" cy="1996130"/>
            <a:chOff x="7945315" y="1360001"/>
            <a:chExt cx="1946214" cy="1955468"/>
          </a:xfrm>
        </p:grpSpPr>
        <p:sp>
          <p:nvSpPr>
            <p:cNvPr id="9" name="Ellipse 14">
              <a:extLst>
                <a:ext uri="{FF2B5EF4-FFF2-40B4-BE49-F238E27FC236}">
                  <a16:creationId xmlns:a16="http://schemas.microsoft.com/office/drawing/2014/main" id="{846B795F-034D-4D6D-A0D0-411F7ACA94B8}"/>
                </a:ext>
              </a:extLst>
            </p:cNvPr>
            <p:cNvSpPr/>
            <p:nvPr/>
          </p:nvSpPr>
          <p:spPr>
            <a:xfrm>
              <a:off x="8166091" y="1360001"/>
              <a:ext cx="1661938" cy="1661938"/>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a:endParaRPr lang="en-GB" sz="1837" dirty="0"/>
            </a:p>
          </p:txBody>
        </p:sp>
        <p:sp>
          <p:nvSpPr>
            <p:cNvPr id="10" name="Ellipse 13">
              <a:extLst>
                <a:ext uri="{FF2B5EF4-FFF2-40B4-BE49-F238E27FC236}">
                  <a16:creationId xmlns:a16="http://schemas.microsoft.com/office/drawing/2014/main" id="{AEEB3A25-B90A-48E8-BB14-E320F8B78303}"/>
                </a:ext>
              </a:extLst>
            </p:cNvPr>
            <p:cNvSpPr/>
            <p:nvPr/>
          </p:nvSpPr>
          <p:spPr>
            <a:xfrm>
              <a:off x="7945315" y="1727969"/>
              <a:ext cx="1587500" cy="1587500"/>
            </a:xfrm>
            <a:prstGeom prst="ellipse">
              <a:avLst/>
            </a:prstGeom>
            <a:noFill/>
            <a:ln>
              <a:solidFill>
                <a:schemeClr val="accent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a:endParaRPr lang="en-GB" sz="1837" dirty="0"/>
            </a:p>
          </p:txBody>
        </p:sp>
        <p:sp>
          <p:nvSpPr>
            <p:cNvPr id="11" name="Ellipse 11">
              <a:extLst>
                <a:ext uri="{FF2B5EF4-FFF2-40B4-BE49-F238E27FC236}">
                  <a16:creationId xmlns:a16="http://schemas.microsoft.com/office/drawing/2014/main" id="{D76F08F7-9FE1-4AA7-9DBF-E4FC158E08DF}"/>
                </a:ext>
              </a:extLst>
            </p:cNvPr>
            <p:cNvSpPr/>
            <p:nvPr/>
          </p:nvSpPr>
          <p:spPr>
            <a:xfrm>
              <a:off x="8240529" y="1539327"/>
              <a:ext cx="1651000" cy="1651000"/>
            </a:xfrm>
            <a:prstGeom prst="ellipse">
              <a:avLst/>
            </a:prstGeom>
            <a:solidFill>
              <a:srgbClr val="006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a:endParaRPr lang="en-GB" sz="1837" dirty="0"/>
            </a:p>
          </p:txBody>
        </p:sp>
      </p:grpSp>
      <p:sp>
        <p:nvSpPr>
          <p:cNvPr id="13" name="ZoneTexte 12">
            <a:extLst>
              <a:ext uri="{FF2B5EF4-FFF2-40B4-BE49-F238E27FC236}">
                <a16:creationId xmlns:a16="http://schemas.microsoft.com/office/drawing/2014/main" id="{66C88546-6B70-42FE-A4B6-17F9E4421186}"/>
              </a:ext>
            </a:extLst>
          </p:cNvPr>
          <p:cNvSpPr txBox="1"/>
          <p:nvPr/>
        </p:nvSpPr>
        <p:spPr>
          <a:xfrm>
            <a:off x="12235988" y="4137901"/>
            <a:ext cx="1491338" cy="1193085"/>
          </a:xfrm>
          <a:prstGeom prst="rect">
            <a:avLst/>
          </a:prstGeom>
          <a:noFill/>
        </p:spPr>
        <p:txBody>
          <a:bodyPr wrap="square" rtlCol="0">
            <a:spAutoFit/>
          </a:bodyPr>
          <a:lstStyle/>
          <a:p>
            <a:pPr algn="just"/>
            <a:r>
              <a:rPr lang="en-GB" sz="1837" b="1" dirty="0">
                <a:solidFill>
                  <a:schemeClr val="bg1"/>
                </a:solidFill>
                <a:latin typeface="Fira Sans SemiBold" panose="020B0503050000020004" pitchFamily="34" charset="0"/>
              </a:rPr>
              <a:t>35 bn. €</a:t>
            </a:r>
          </a:p>
          <a:p>
            <a:pPr algn="just"/>
            <a:r>
              <a:rPr lang="en-GB" sz="1123" dirty="0">
                <a:solidFill>
                  <a:schemeClr val="bg1"/>
                </a:solidFill>
                <a:latin typeface="Fira Sans" panose="020B0503050000020004" pitchFamily="34" charset="0"/>
              </a:rPr>
              <a:t>Lorem ipsum</a:t>
            </a:r>
          </a:p>
          <a:p>
            <a:pPr algn="just"/>
            <a:endParaRPr lang="en-GB" sz="1123" dirty="0">
              <a:solidFill>
                <a:schemeClr val="bg1"/>
              </a:solidFill>
              <a:latin typeface="Fira Sans" panose="020B0503050000020004" pitchFamily="34" charset="0"/>
            </a:endParaRPr>
          </a:p>
          <a:p>
            <a:pPr algn="just"/>
            <a:r>
              <a:rPr lang="en-GB" sz="1837" dirty="0">
                <a:solidFill>
                  <a:schemeClr val="bg1"/>
                </a:solidFill>
                <a:latin typeface="Fira Sans Medium" panose="020B0503050000020004" pitchFamily="34" charset="0"/>
              </a:rPr>
              <a:t>168 bn. €</a:t>
            </a:r>
          </a:p>
          <a:p>
            <a:pPr algn="just"/>
            <a:r>
              <a:rPr lang="en-GB" sz="1123" dirty="0">
                <a:solidFill>
                  <a:schemeClr val="bg1"/>
                </a:solidFill>
                <a:latin typeface="Fira Sans" panose="020B0503050000020004" pitchFamily="34" charset="0"/>
              </a:rPr>
              <a:t>Lorem ipsum</a:t>
            </a:r>
          </a:p>
        </p:txBody>
      </p:sp>
      <p:sp>
        <p:nvSpPr>
          <p:cNvPr id="5" name="Text Placeholder 4">
            <a:extLst>
              <a:ext uri="{FF2B5EF4-FFF2-40B4-BE49-F238E27FC236}">
                <a16:creationId xmlns:a16="http://schemas.microsoft.com/office/drawing/2014/main" id="{795618EB-B761-4324-9DF7-3BBDCEE21D7A}"/>
              </a:ext>
            </a:extLst>
          </p:cNvPr>
          <p:cNvSpPr>
            <a:spLocks noGrp="1"/>
          </p:cNvSpPr>
          <p:nvPr>
            <p:ph type="body" sz="quarter" idx="16" hasCustomPrompt="1"/>
          </p:nvPr>
        </p:nvSpPr>
        <p:spPr>
          <a:xfrm>
            <a:off x="9727880" y="1831767"/>
            <a:ext cx="1374853" cy="288707"/>
          </a:xfrm>
          <a:prstGeom prst="rect">
            <a:avLst/>
          </a:prstGeom>
        </p:spPr>
        <p:txBody>
          <a:bodyPr/>
          <a:lstStyle>
            <a:lvl1pPr marL="0" indent="0">
              <a:buFontTx/>
              <a:buNone/>
              <a:defRPr sz="1940">
                <a:solidFill>
                  <a:schemeClr val="bg1"/>
                </a:solidFill>
                <a:latin typeface="Fira Sans SemiBold" panose="020B0603050000020004" pitchFamily="34" charset="0"/>
              </a:defRPr>
            </a:lvl1pPr>
          </a:lstStyle>
          <a:p>
            <a:pPr lvl="0"/>
            <a:r>
              <a:rPr lang="en-GB" dirty="0"/>
              <a:t>35 bn. €</a:t>
            </a:r>
          </a:p>
        </p:txBody>
      </p:sp>
      <p:sp>
        <p:nvSpPr>
          <p:cNvPr id="18" name="Text Placeholder 4">
            <a:extLst>
              <a:ext uri="{FF2B5EF4-FFF2-40B4-BE49-F238E27FC236}">
                <a16:creationId xmlns:a16="http://schemas.microsoft.com/office/drawing/2014/main" id="{6681060C-B7F9-4EFE-96EB-CA59A3BAE883}"/>
              </a:ext>
            </a:extLst>
          </p:cNvPr>
          <p:cNvSpPr>
            <a:spLocks noGrp="1"/>
          </p:cNvSpPr>
          <p:nvPr>
            <p:ph type="body" sz="quarter" idx="17" hasCustomPrompt="1"/>
          </p:nvPr>
        </p:nvSpPr>
        <p:spPr>
          <a:xfrm>
            <a:off x="9727879" y="2450598"/>
            <a:ext cx="1437637" cy="283697"/>
          </a:xfrm>
          <a:prstGeom prst="rect">
            <a:avLst/>
          </a:prstGeom>
        </p:spPr>
        <p:txBody>
          <a:bodyPr/>
          <a:lstStyle>
            <a:lvl1pPr marL="0" indent="0">
              <a:buFontTx/>
              <a:buNone/>
              <a:defRPr sz="1940">
                <a:solidFill>
                  <a:schemeClr val="bg1"/>
                </a:solidFill>
                <a:latin typeface="Fira Sans SemiBold" panose="020B0603050000020004" pitchFamily="34" charset="0"/>
              </a:defRPr>
            </a:lvl1pPr>
          </a:lstStyle>
          <a:p>
            <a:pPr lvl="0"/>
            <a:r>
              <a:rPr lang="en-GB" dirty="0"/>
              <a:t>168 bn. €</a:t>
            </a:r>
          </a:p>
        </p:txBody>
      </p:sp>
      <p:sp>
        <p:nvSpPr>
          <p:cNvPr id="7" name="Text Placeholder 6">
            <a:extLst>
              <a:ext uri="{FF2B5EF4-FFF2-40B4-BE49-F238E27FC236}">
                <a16:creationId xmlns:a16="http://schemas.microsoft.com/office/drawing/2014/main" id="{D64EDEAA-6D24-40AD-9716-B5614B0AE850}"/>
              </a:ext>
            </a:extLst>
          </p:cNvPr>
          <p:cNvSpPr>
            <a:spLocks noGrp="1"/>
          </p:cNvSpPr>
          <p:nvPr>
            <p:ph type="body" sz="quarter" idx="18" hasCustomPrompt="1"/>
          </p:nvPr>
        </p:nvSpPr>
        <p:spPr>
          <a:xfrm>
            <a:off x="9727879" y="2120474"/>
            <a:ext cx="1626805" cy="223208"/>
          </a:xfrm>
          <a:prstGeom prst="rect">
            <a:avLst/>
          </a:prstGeom>
        </p:spPr>
        <p:txBody>
          <a:bodyPr/>
          <a:lstStyle>
            <a:lvl1pPr marL="0" indent="0">
              <a:buFontTx/>
              <a:buNone/>
              <a:defRPr sz="1123">
                <a:solidFill>
                  <a:schemeClr val="bg1"/>
                </a:solidFill>
                <a:latin typeface="Fira Sans" panose="020B0503050000020004" pitchFamily="34" charset="0"/>
              </a:defRPr>
            </a:lvl1pPr>
          </a:lstStyle>
          <a:p>
            <a:pPr lvl="0"/>
            <a:r>
              <a:rPr lang="en-GB" dirty="0"/>
              <a:t>Lorem </a:t>
            </a:r>
            <a:r>
              <a:rPr lang="en-GB" dirty="0" err="1"/>
              <a:t>ipsidum</a:t>
            </a:r>
            <a:endParaRPr lang="en-GB" dirty="0"/>
          </a:p>
        </p:txBody>
      </p:sp>
      <p:sp>
        <p:nvSpPr>
          <p:cNvPr id="19" name="Text Placeholder 6">
            <a:extLst>
              <a:ext uri="{FF2B5EF4-FFF2-40B4-BE49-F238E27FC236}">
                <a16:creationId xmlns:a16="http://schemas.microsoft.com/office/drawing/2014/main" id="{EEB7DEB0-22F7-4F98-B4DF-C11624BACED3}"/>
              </a:ext>
            </a:extLst>
          </p:cNvPr>
          <p:cNvSpPr>
            <a:spLocks noGrp="1"/>
          </p:cNvSpPr>
          <p:nvPr>
            <p:ph type="body" sz="quarter" idx="19" hasCustomPrompt="1"/>
          </p:nvPr>
        </p:nvSpPr>
        <p:spPr>
          <a:xfrm>
            <a:off x="9727879" y="2748880"/>
            <a:ext cx="1626805" cy="223208"/>
          </a:xfrm>
          <a:prstGeom prst="rect">
            <a:avLst/>
          </a:prstGeom>
        </p:spPr>
        <p:txBody>
          <a:bodyPr/>
          <a:lstStyle>
            <a:lvl1pPr marL="0" indent="0">
              <a:buFontTx/>
              <a:buNone/>
              <a:defRPr sz="1123">
                <a:solidFill>
                  <a:schemeClr val="bg1"/>
                </a:solidFill>
                <a:latin typeface="Fira Sans" panose="020B0503050000020004" pitchFamily="34" charset="0"/>
              </a:defRPr>
            </a:lvl1pPr>
          </a:lstStyle>
          <a:p>
            <a:pPr lvl="0"/>
            <a:r>
              <a:rPr lang="en-GB" dirty="0"/>
              <a:t>Lorem </a:t>
            </a:r>
            <a:r>
              <a:rPr lang="en-GB" dirty="0" err="1"/>
              <a:t>ipsidum</a:t>
            </a:r>
            <a:endParaRPr lang="en-GB" dirty="0"/>
          </a:p>
        </p:txBody>
      </p:sp>
    </p:spTree>
    <p:extLst>
      <p:ext uri="{BB962C8B-B14F-4D97-AF65-F5344CB8AC3E}">
        <p14:creationId xmlns:p14="http://schemas.microsoft.com/office/powerpoint/2010/main" val="3849803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Slide Number Placeholder 7"/>
          <p:cNvSpPr>
            <a:spLocks noGrp="1"/>
          </p:cNvSpPr>
          <p:nvPr>
            <p:ph type="sldNum" sz="quarter" idx="4"/>
          </p:nvPr>
        </p:nvSpPr>
        <p:spPr>
          <a:xfrm>
            <a:off x="9347200" y="6494146"/>
            <a:ext cx="2844800" cy="363854"/>
          </a:xfrm>
          <a:prstGeom prst="rect">
            <a:avLst/>
          </a:prstGeom>
        </p:spPr>
        <p:txBody>
          <a:bodyPr vert="horz" lIns="91440" tIns="45720" rIns="91440" bIns="45720" rtlCol="0" anchor="ctr"/>
          <a:lstStyle>
            <a:lvl1pPr algn="r">
              <a:defRPr sz="1440" b="1">
                <a:solidFill>
                  <a:schemeClr val="tx1"/>
                </a:solidFill>
              </a:defRPr>
            </a:lvl1pPr>
          </a:lstStyle>
          <a:p>
            <a:fld id="{F041C48D-28CC-164D-925F-D5E500CF6FE2}" type="slidenum">
              <a:rPr lang="en-US" smtClean="0"/>
              <a:pPr/>
              <a:t>‹#›</a:t>
            </a:fld>
            <a:endParaRPr lang="en-US" dirty="0"/>
          </a:p>
        </p:txBody>
      </p:sp>
    </p:spTree>
    <p:extLst>
      <p:ext uri="{BB962C8B-B14F-4D97-AF65-F5344CB8AC3E}">
        <p14:creationId xmlns:p14="http://schemas.microsoft.com/office/powerpoint/2010/main" val="3148339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205BA6E-0A71-49CC-869E-0685173277D5}" type="datetimeFigureOut">
              <a:rPr lang="en-US"/>
              <a:pPr>
                <a:defRPr/>
              </a:pPr>
              <a:t>11/15/2019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98F4A727-29E4-4B69-8CB4-F03DAA83B32E}" type="slidenum">
              <a:rPr lang="en-US" altLang="nl-BE"/>
              <a:pPr>
                <a:defRPr/>
              </a:pPr>
              <a:t>‹#›</a:t>
            </a:fld>
            <a:endParaRPr lang="en-US" altLang="nl-BE"/>
          </a:p>
        </p:txBody>
      </p:sp>
    </p:spTree>
    <p:extLst>
      <p:ext uri="{BB962C8B-B14F-4D97-AF65-F5344CB8AC3E}">
        <p14:creationId xmlns:p14="http://schemas.microsoft.com/office/powerpoint/2010/main" val="4292404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AA7E45-DACA-4DEC-87FB-BA51E66A9E4B}" type="datetimeFigureOut">
              <a:rPr lang="en-US"/>
              <a:pPr>
                <a:defRPr/>
              </a:pPr>
              <a:t>11/15/2019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F9E6E0B2-2B15-48DF-A57F-39A26A0536FE}" type="slidenum">
              <a:rPr lang="en-US" altLang="nl-BE"/>
              <a:pPr>
                <a:defRPr/>
              </a:pPr>
              <a:t>‹#›</a:t>
            </a:fld>
            <a:endParaRPr lang="en-US" altLang="nl-BE"/>
          </a:p>
        </p:txBody>
      </p:sp>
    </p:spTree>
    <p:extLst>
      <p:ext uri="{BB962C8B-B14F-4D97-AF65-F5344CB8AC3E}">
        <p14:creationId xmlns:p14="http://schemas.microsoft.com/office/powerpoint/2010/main" val="325710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842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643E22C-B81D-42DF-BA42-6C7D5DF1032E}" type="datetimeFigureOut">
              <a:rPr lang="en-US"/>
              <a:pPr>
                <a:defRPr/>
              </a:pPr>
              <a:t>11/15/2019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3E496457-39B2-49ED-83D1-3AAB1609E7FD}" type="slidenum">
              <a:rPr lang="en-US" altLang="nl-BE"/>
              <a:pPr>
                <a:defRPr/>
              </a:pPr>
              <a:t>‹#›</a:t>
            </a:fld>
            <a:endParaRPr lang="en-US" altLang="nl-BE"/>
          </a:p>
        </p:txBody>
      </p:sp>
    </p:spTree>
    <p:extLst>
      <p:ext uri="{BB962C8B-B14F-4D97-AF65-F5344CB8AC3E}">
        <p14:creationId xmlns:p14="http://schemas.microsoft.com/office/powerpoint/2010/main" val="212483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C75095B-1C25-406C-9297-09381A56855A}" type="datetimeFigureOut">
              <a:rPr lang="en-US"/>
              <a:pPr>
                <a:defRPr/>
              </a:pPr>
              <a:t>11/15/2019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453FE92A-C0C4-40FF-9FCD-6DA9EDADD8A5}" type="slidenum">
              <a:rPr lang="en-US" altLang="nl-BE"/>
              <a:pPr>
                <a:defRPr/>
              </a:pPr>
              <a:t>‹#›</a:t>
            </a:fld>
            <a:endParaRPr lang="en-US" altLang="nl-BE"/>
          </a:p>
        </p:txBody>
      </p:sp>
    </p:spTree>
    <p:extLst>
      <p:ext uri="{BB962C8B-B14F-4D97-AF65-F5344CB8AC3E}">
        <p14:creationId xmlns:p14="http://schemas.microsoft.com/office/powerpoint/2010/main" val="3069239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2F3DC06-0C82-4FBB-A74A-C54ADAA79B48}" type="datetimeFigureOut">
              <a:rPr lang="en-US"/>
              <a:pPr>
                <a:defRPr/>
              </a:pPr>
              <a:t>11/15/2019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nl-BE"/>
          </a:p>
        </p:txBody>
      </p:sp>
      <p:sp>
        <p:nvSpPr>
          <p:cNvPr id="9" name="Slide Number Placeholder 5"/>
          <p:cNvSpPr>
            <a:spLocks noGrp="1"/>
          </p:cNvSpPr>
          <p:nvPr>
            <p:ph type="sldNum" sz="quarter" idx="12"/>
          </p:nvPr>
        </p:nvSpPr>
        <p:spPr/>
        <p:txBody>
          <a:bodyPr/>
          <a:lstStyle>
            <a:lvl1pPr>
              <a:defRPr/>
            </a:lvl1pPr>
          </a:lstStyle>
          <a:p>
            <a:pPr>
              <a:defRPr/>
            </a:pPr>
            <a:fld id="{DBE39008-DA0A-4215-94B2-969BF798CEAE}" type="slidenum">
              <a:rPr lang="en-US" altLang="nl-BE"/>
              <a:pPr>
                <a:defRPr/>
              </a:pPr>
              <a:t>‹#›</a:t>
            </a:fld>
            <a:endParaRPr lang="en-US" altLang="nl-BE"/>
          </a:p>
        </p:txBody>
      </p:sp>
    </p:spTree>
    <p:extLst>
      <p:ext uri="{BB962C8B-B14F-4D97-AF65-F5344CB8AC3E}">
        <p14:creationId xmlns:p14="http://schemas.microsoft.com/office/powerpoint/2010/main" val="3346622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81A754A-D242-4B46-B106-7AB1C2BAF70C}" type="datetimeFigureOut">
              <a:rPr lang="en-US"/>
              <a:pPr>
                <a:defRPr/>
              </a:pPr>
              <a:t>11/15/2019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nl-BE"/>
          </a:p>
        </p:txBody>
      </p:sp>
      <p:sp>
        <p:nvSpPr>
          <p:cNvPr id="5" name="Slide Number Placeholder 5"/>
          <p:cNvSpPr>
            <a:spLocks noGrp="1"/>
          </p:cNvSpPr>
          <p:nvPr>
            <p:ph type="sldNum" sz="quarter" idx="12"/>
          </p:nvPr>
        </p:nvSpPr>
        <p:spPr/>
        <p:txBody>
          <a:bodyPr/>
          <a:lstStyle>
            <a:lvl1pPr>
              <a:defRPr/>
            </a:lvl1pPr>
          </a:lstStyle>
          <a:p>
            <a:pPr>
              <a:defRPr/>
            </a:pPr>
            <a:fld id="{60C97FCB-8298-4B77-8C9C-D3D12D36A9CA}" type="slidenum">
              <a:rPr lang="en-US" altLang="nl-BE"/>
              <a:pPr>
                <a:defRPr/>
              </a:pPr>
              <a:t>‹#›</a:t>
            </a:fld>
            <a:endParaRPr lang="en-US" altLang="nl-BE"/>
          </a:p>
        </p:txBody>
      </p:sp>
    </p:spTree>
    <p:extLst>
      <p:ext uri="{BB962C8B-B14F-4D97-AF65-F5344CB8AC3E}">
        <p14:creationId xmlns:p14="http://schemas.microsoft.com/office/powerpoint/2010/main" val="137781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54680B-3BD8-42A8-9AFC-A787ED21555A}" type="datetimeFigureOut">
              <a:rPr lang="en-US"/>
              <a:pPr>
                <a:defRPr/>
              </a:pPr>
              <a:t>11/15/2019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nl-BE"/>
          </a:p>
        </p:txBody>
      </p:sp>
      <p:sp>
        <p:nvSpPr>
          <p:cNvPr id="4" name="Slide Number Placeholder 5"/>
          <p:cNvSpPr>
            <a:spLocks noGrp="1"/>
          </p:cNvSpPr>
          <p:nvPr>
            <p:ph type="sldNum" sz="quarter" idx="12"/>
          </p:nvPr>
        </p:nvSpPr>
        <p:spPr/>
        <p:txBody>
          <a:bodyPr/>
          <a:lstStyle>
            <a:lvl1pPr>
              <a:defRPr/>
            </a:lvl1pPr>
          </a:lstStyle>
          <a:p>
            <a:pPr>
              <a:defRPr/>
            </a:pPr>
            <a:fld id="{B557936B-D0C8-45C4-B037-1EAC20E8EA5B}" type="slidenum">
              <a:rPr lang="en-US" altLang="nl-BE"/>
              <a:pPr>
                <a:defRPr/>
              </a:pPr>
              <a:t>‹#›</a:t>
            </a:fld>
            <a:endParaRPr lang="en-US" altLang="nl-BE"/>
          </a:p>
        </p:txBody>
      </p:sp>
    </p:spTree>
    <p:extLst>
      <p:ext uri="{BB962C8B-B14F-4D97-AF65-F5344CB8AC3E}">
        <p14:creationId xmlns:p14="http://schemas.microsoft.com/office/powerpoint/2010/main" val="710399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E61E75-55DA-454B-9274-789B8328D633}" type="datetimeFigureOut">
              <a:rPr lang="en-US"/>
              <a:pPr>
                <a:defRPr/>
              </a:pPr>
              <a:t>11/15/2019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AEA5937B-34DA-4D94-A62F-FF7454B42754}" type="slidenum">
              <a:rPr lang="en-US" altLang="nl-BE"/>
              <a:pPr>
                <a:defRPr/>
              </a:pPr>
              <a:t>‹#›</a:t>
            </a:fld>
            <a:endParaRPr lang="en-US" altLang="nl-BE"/>
          </a:p>
        </p:txBody>
      </p:sp>
    </p:spTree>
    <p:extLst>
      <p:ext uri="{BB962C8B-B14F-4D97-AF65-F5344CB8AC3E}">
        <p14:creationId xmlns:p14="http://schemas.microsoft.com/office/powerpoint/2010/main" val="1532982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F8593F-87DD-4C84-A39C-CB26F6A31297}" type="datetimeFigureOut">
              <a:rPr lang="en-US"/>
              <a:pPr>
                <a:defRPr/>
              </a:pPr>
              <a:t>11/15/2019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BE"/>
          </a:p>
        </p:txBody>
      </p:sp>
      <p:sp>
        <p:nvSpPr>
          <p:cNvPr id="7" name="Slide Number Placeholder 5"/>
          <p:cNvSpPr>
            <a:spLocks noGrp="1"/>
          </p:cNvSpPr>
          <p:nvPr>
            <p:ph type="sldNum" sz="quarter" idx="12"/>
          </p:nvPr>
        </p:nvSpPr>
        <p:spPr/>
        <p:txBody>
          <a:bodyPr/>
          <a:lstStyle>
            <a:lvl1pPr>
              <a:defRPr/>
            </a:lvl1pPr>
          </a:lstStyle>
          <a:p>
            <a:pPr>
              <a:defRPr/>
            </a:pPr>
            <a:fld id="{976B29A0-A0DB-4CAF-A7D4-21F3BF07C735}" type="slidenum">
              <a:rPr lang="en-US" altLang="nl-BE"/>
              <a:pPr>
                <a:defRPr/>
              </a:pPr>
              <a:t>‹#›</a:t>
            </a:fld>
            <a:endParaRPr lang="en-US" altLang="nl-BE"/>
          </a:p>
        </p:txBody>
      </p:sp>
    </p:spTree>
    <p:extLst>
      <p:ext uri="{BB962C8B-B14F-4D97-AF65-F5344CB8AC3E}">
        <p14:creationId xmlns:p14="http://schemas.microsoft.com/office/powerpoint/2010/main" val="166395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EBA507-CAF5-4521-A402-6076C15192BF}" type="datetimeFigureOut">
              <a:rPr lang="en-US"/>
              <a:pPr>
                <a:defRPr/>
              </a:pPr>
              <a:t>11/15/2019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BB896423-AA1A-499B-80DB-F19F41263BF3}" type="slidenum">
              <a:rPr lang="en-US" altLang="nl-BE"/>
              <a:pPr>
                <a:defRPr/>
              </a:pPr>
              <a:t>‹#›</a:t>
            </a:fld>
            <a:endParaRPr lang="en-US" altLang="nl-BE"/>
          </a:p>
        </p:txBody>
      </p:sp>
    </p:spTree>
    <p:extLst>
      <p:ext uri="{BB962C8B-B14F-4D97-AF65-F5344CB8AC3E}">
        <p14:creationId xmlns:p14="http://schemas.microsoft.com/office/powerpoint/2010/main" val="1935708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5D8EB7-DE8F-4802-B59E-47DFBB90B340}" type="datetimeFigureOut">
              <a:rPr lang="en-US"/>
              <a:pPr>
                <a:defRPr/>
              </a:pPr>
              <a:t>11/15/2019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BE"/>
          </a:p>
        </p:txBody>
      </p:sp>
      <p:sp>
        <p:nvSpPr>
          <p:cNvPr id="6" name="Slide Number Placeholder 5"/>
          <p:cNvSpPr>
            <a:spLocks noGrp="1"/>
          </p:cNvSpPr>
          <p:nvPr>
            <p:ph type="sldNum" sz="quarter" idx="12"/>
          </p:nvPr>
        </p:nvSpPr>
        <p:spPr/>
        <p:txBody>
          <a:bodyPr/>
          <a:lstStyle>
            <a:lvl1pPr>
              <a:defRPr/>
            </a:lvl1pPr>
          </a:lstStyle>
          <a:p>
            <a:pPr>
              <a:defRPr/>
            </a:pPr>
            <a:fld id="{A67C6E0A-2163-4934-826D-B14EFD03C0E6}" type="slidenum">
              <a:rPr lang="en-US" altLang="nl-BE"/>
              <a:pPr>
                <a:defRPr/>
              </a:pPr>
              <a:t>‹#›</a:t>
            </a:fld>
            <a:endParaRPr lang="en-US" altLang="nl-BE"/>
          </a:p>
        </p:txBody>
      </p:sp>
    </p:spTree>
    <p:extLst>
      <p:ext uri="{BB962C8B-B14F-4D97-AF65-F5344CB8AC3E}">
        <p14:creationId xmlns:p14="http://schemas.microsoft.com/office/powerpoint/2010/main" val="3116864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3"/>
          </p:nvPr>
        </p:nvSpPr>
        <p:spPr>
          <a:xfrm>
            <a:off x="523876" y="707458"/>
            <a:ext cx="9892605"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a:t>Click to edit Master text styles</a:t>
            </a:r>
          </a:p>
        </p:txBody>
      </p:sp>
      <p:sp>
        <p:nvSpPr>
          <p:cNvPr id="4" name="Slide Number Placeholder 4"/>
          <p:cNvSpPr>
            <a:spLocks noGrp="1"/>
          </p:cNvSpPr>
          <p:nvPr>
            <p:ph type="sldNum" sz="quarter" idx="14"/>
          </p:nvPr>
        </p:nvSpPr>
        <p:spPr/>
        <p:txBody>
          <a:bodyPr/>
          <a:lstStyle>
            <a:lvl1pPr>
              <a:defRPr smtClean="0"/>
            </a:lvl1pPr>
          </a:lstStyle>
          <a:p>
            <a:pPr>
              <a:defRPr/>
            </a:pPr>
            <a:fld id="{5B56D4EC-B61F-47F2-B365-F92684848806}" type="slidenum">
              <a:rPr lang="en-GB" altLang="nl-BE"/>
              <a:pPr>
                <a:defRPr/>
              </a:pPr>
              <a:t>‹#›</a:t>
            </a:fld>
            <a:endParaRPr lang="en-GB" altLang="nl-BE"/>
          </a:p>
        </p:txBody>
      </p:sp>
      <p:sp>
        <p:nvSpPr>
          <p:cNvPr id="5" name="Date Placeholder 3"/>
          <p:cNvSpPr>
            <a:spLocks noGrp="1"/>
          </p:cNvSpPr>
          <p:nvPr>
            <p:ph type="dt" sz="half" idx="15"/>
          </p:nvPr>
        </p:nvSpPr>
        <p:spPr>
          <a:xfrm>
            <a:off x="2351618" y="6477001"/>
            <a:ext cx="3649133" cy="365125"/>
          </a:xfrm>
        </p:spPr>
        <p:txBody>
          <a:bodyPr lIns="0" tIns="0" rIns="0" bIns="0" rtlCol="0" anchor="t"/>
          <a:lstStyle>
            <a:lvl1pPr algn="l">
              <a:defRPr sz="800">
                <a:solidFill>
                  <a:schemeClr val="tx1"/>
                </a:solidFill>
              </a:defRPr>
            </a:lvl1pPr>
          </a:lstStyle>
          <a:p>
            <a:pPr>
              <a:defRPr/>
            </a:pPr>
            <a:r>
              <a:rPr lang="en-US"/>
              <a:t>September 2013</a:t>
            </a:r>
            <a:endParaRPr lang="en-GB" dirty="0"/>
          </a:p>
        </p:txBody>
      </p:sp>
      <p:sp>
        <p:nvSpPr>
          <p:cNvPr id="7" name="Footer Placeholder 4"/>
          <p:cNvSpPr>
            <a:spLocks noGrp="1"/>
          </p:cNvSpPr>
          <p:nvPr>
            <p:ph type="ftr" sz="quarter" idx="16"/>
          </p:nvPr>
        </p:nvSpPr>
        <p:spPr>
          <a:xfrm>
            <a:off x="527051" y="6477001"/>
            <a:ext cx="1824567" cy="365125"/>
          </a:xfrm>
        </p:spPr>
        <p:txBody>
          <a:bodyPr lIns="0" tIns="0" rIns="0" bIns="0" rtlCol="0" anchor="t"/>
          <a:lstStyle>
            <a:lvl1pPr algn="l">
              <a:defRPr sz="800">
                <a:solidFill>
                  <a:schemeClr val="tx1"/>
                </a:solidFill>
              </a:defRPr>
            </a:lvl1pPr>
          </a:lstStyle>
          <a:p>
            <a:pPr>
              <a:defRPr/>
            </a:pPr>
            <a:r>
              <a:rPr lang="en-GB"/>
              <a:t>Our look and feel –</a:t>
            </a:r>
            <a:br>
              <a:rPr lang="en-GB"/>
            </a:br>
            <a:r>
              <a:rPr lang="en-GB"/>
              <a:t>Things you should know</a:t>
            </a:r>
          </a:p>
        </p:txBody>
      </p:sp>
    </p:spTree>
    <p:extLst>
      <p:ext uri="{BB962C8B-B14F-4D97-AF65-F5344CB8AC3E}">
        <p14:creationId xmlns:p14="http://schemas.microsoft.com/office/powerpoint/2010/main" val="8479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3808E1D1-7A91-4019-81B8-322D4E8A8864}"/>
              </a:ext>
            </a:extLst>
          </p:cNvPr>
          <p:cNvCxnSpPr>
            <a:cxnSpLocks/>
          </p:cNvCxnSpPr>
          <p:nvPr userDrawn="1"/>
        </p:nvCxnSpPr>
        <p:spPr>
          <a:xfrm>
            <a:off x="4728095" y="3818429"/>
            <a:ext cx="0" cy="273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EF64E8F-53D9-477B-96A4-40C84B82F965}"/>
              </a:ext>
            </a:extLst>
          </p:cNvPr>
          <p:cNvCxnSpPr>
            <a:cxnSpLocks/>
          </p:cNvCxnSpPr>
          <p:nvPr userDrawn="1"/>
        </p:nvCxnSpPr>
        <p:spPr>
          <a:xfrm>
            <a:off x="7519523" y="3824215"/>
            <a:ext cx="0" cy="2739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06B215A-9821-4C96-972C-171A538CFA3F}"/>
              </a:ext>
            </a:extLst>
          </p:cNvPr>
          <p:cNvSpPr/>
          <p:nvPr userDrawn="1"/>
        </p:nvSpPr>
        <p:spPr>
          <a:xfrm rot="16200000">
            <a:off x="6892826" y="-8042661"/>
            <a:ext cx="495610" cy="18000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F10C9A7-397D-48D2-B08F-9CD3A406F327}"/>
              </a:ext>
            </a:extLst>
          </p:cNvPr>
          <p:cNvSpPr/>
          <p:nvPr userDrawn="1"/>
        </p:nvSpPr>
        <p:spPr>
          <a:xfrm>
            <a:off x="426753" y="1335906"/>
            <a:ext cx="11369524" cy="5363068"/>
          </a:xfrm>
          <a:prstGeom prst="rect">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0B777CD-1B4F-4EF0-B5DB-149C5B12BC5F}"/>
              </a:ext>
            </a:extLst>
          </p:cNvPr>
          <p:cNvSpPr/>
          <p:nvPr userDrawn="1"/>
        </p:nvSpPr>
        <p:spPr>
          <a:xfrm>
            <a:off x="540883" y="1674440"/>
            <a:ext cx="11108267" cy="10142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F85A131-35D7-460B-9CE7-5A83BA37BE8F}"/>
              </a:ext>
            </a:extLst>
          </p:cNvPr>
          <p:cNvSpPr/>
          <p:nvPr userDrawn="1"/>
        </p:nvSpPr>
        <p:spPr>
          <a:xfrm>
            <a:off x="4274618" y="2836229"/>
            <a:ext cx="3667380" cy="1012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A474E732-D69A-4CCF-A687-6CF459235E41}"/>
              </a:ext>
            </a:extLst>
          </p:cNvPr>
          <p:cNvSpPr/>
          <p:nvPr userDrawn="1"/>
        </p:nvSpPr>
        <p:spPr>
          <a:xfrm>
            <a:off x="569965" y="4012985"/>
            <a:ext cx="11100038" cy="2854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7B8BF686-9D5D-40DD-A2FE-EAA7252BE373}"/>
              </a:ext>
            </a:extLst>
          </p:cNvPr>
          <p:cNvSpPr txBox="1"/>
          <p:nvPr userDrawn="1"/>
        </p:nvSpPr>
        <p:spPr>
          <a:xfrm>
            <a:off x="0" y="1348274"/>
            <a:ext cx="12191999" cy="276999"/>
          </a:xfrm>
          <a:prstGeom prst="rect">
            <a:avLst/>
          </a:prstGeom>
          <a:noFill/>
        </p:spPr>
        <p:txBody>
          <a:bodyPr wrap="square" rtlCol="0">
            <a:spAutoFit/>
          </a:bodyPr>
          <a:lstStyle/>
          <a:p>
            <a:pPr algn="ctr"/>
            <a:r>
              <a:rPr lang="en-GB" sz="1200" b="1" dirty="0">
                <a:latin typeface="Fira Sans" panose="020B0503050000020004" pitchFamily="34" charset="0"/>
              </a:rPr>
              <a:t>Executive Board EB</a:t>
            </a:r>
          </a:p>
        </p:txBody>
      </p:sp>
      <p:sp>
        <p:nvSpPr>
          <p:cNvPr id="36" name="TextBox 35">
            <a:extLst>
              <a:ext uri="{FF2B5EF4-FFF2-40B4-BE49-F238E27FC236}">
                <a16:creationId xmlns:a16="http://schemas.microsoft.com/office/drawing/2014/main" id="{D59304FB-7C70-43AF-9AE0-F6D56B42C940}"/>
              </a:ext>
            </a:extLst>
          </p:cNvPr>
          <p:cNvSpPr txBox="1"/>
          <p:nvPr userDrawn="1"/>
        </p:nvSpPr>
        <p:spPr>
          <a:xfrm>
            <a:off x="0" y="718917"/>
            <a:ext cx="12192000" cy="276999"/>
          </a:xfrm>
          <a:prstGeom prst="rect">
            <a:avLst/>
          </a:prstGeom>
          <a:noFill/>
        </p:spPr>
        <p:txBody>
          <a:bodyPr wrap="square" rtlCol="0">
            <a:spAutoFit/>
          </a:bodyPr>
          <a:lstStyle/>
          <a:p>
            <a:pPr algn="ctr"/>
            <a:r>
              <a:rPr lang="en-GB" sz="1200" b="1" dirty="0">
                <a:solidFill>
                  <a:schemeClr val="bg1"/>
                </a:solidFill>
                <a:latin typeface="Fira Sans" panose="020B0503050000020004" pitchFamily="34" charset="0"/>
              </a:rPr>
              <a:t>GENERAL ASSEMBLY (GA)</a:t>
            </a:r>
          </a:p>
        </p:txBody>
      </p:sp>
      <p:sp>
        <p:nvSpPr>
          <p:cNvPr id="37" name="TextBox 36">
            <a:extLst>
              <a:ext uri="{FF2B5EF4-FFF2-40B4-BE49-F238E27FC236}">
                <a16:creationId xmlns:a16="http://schemas.microsoft.com/office/drawing/2014/main" id="{EF237727-B180-443C-BBAA-E87A21F6D3EA}"/>
              </a:ext>
            </a:extLst>
          </p:cNvPr>
          <p:cNvSpPr txBox="1"/>
          <p:nvPr userDrawn="1"/>
        </p:nvSpPr>
        <p:spPr>
          <a:xfrm>
            <a:off x="0" y="1692472"/>
            <a:ext cx="12192000" cy="276999"/>
          </a:xfrm>
          <a:prstGeom prst="rect">
            <a:avLst/>
          </a:prstGeom>
          <a:noFill/>
        </p:spPr>
        <p:txBody>
          <a:bodyPr wrap="square" rtlCol="0">
            <a:spAutoFit/>
          </a:bodyPr>
          <a:lstStyle/>
          <a:p>
            <a:pPr algn="ctr"/>
            <a:r>
              <a:rPr lang="en-GB" sz="1200" b="1" dirty="0">
                <a:solidFill>
                  <a:schemeClr val="bg1"/>
                </a:solidFill>
                <a:latin typeface="Fira Sans" panose="020B0503050000020004" pitchFamily="34" charset="0"/>
              </a:rPr>
              <a:t>Coordination Team (CT)</a:t>
            </a:r>
          </a:p>
        </p:txBody>
      </p:sp>
      <p:sp>
        <p:nvSpPr>
          <p:cNvPr id="38" name="TextBox 37">
            <a:extLst>
              <a:ext uri="{FF2B5EF4-FFF2-40B4-BE49-F238E27FC236}">
                <a16:creationId xmlns:a16="http://schemas.microsoft.com/office/drawing/2014/main" id="{0FF1A94D-993F-48D7-936B-68B4EEBD34A8}"/>
              </a:ext>
            </a:extLst>
          </p:cNvPr>
          <p:cNvSpPr txBox="1"/>
          <p:nvPr userDrawn="1"/>
        </p:nvSpPr>
        <p:spPr>
          <a:xfrm>
            <a:off x="0" y="934212"/>
            <a:ext cx="12192000" cy="276999"/>
          </a:xfrm>
          <a:prstGeom prst="rect">
            <a:avLst/>
          </a:prstGeom>
          <a:noFill/>
        </p:spPr>
        <p:txBody>
          <a:bodyPr wrap="square" rtlCol="0">
            <a:spAutoFit/>
          </a:bodyPr>
          <a:lstStyle/>
          <a:p>
            <a:pPr algn="ctr"/>
            <a:r>
              <a:rPr lang="en-GB" sz="1200" dirty="0">
                <a:solidFill>
                  <a:schemeClr val="bg1"/>
                </a:solidFill>
                <a:latin typeface="Fira Sans" panose="020B0503050000020004" pitchFamily="34" charset="0"/>
              </a:rPr>
              <a:t>EFPIA partners, IMI-JU Associated Partners, Beneficiaries</a:t>
            </a:r>
          </a:p>
        </p:txBody>
      </p:sp>
      <p:sp>
        <p:nvSpPr>
          <p:cNvPr id="39" name="TextBox 38">
            <a:extLst>
              <a:ext uri="{FF2B5EF4-FFF2-40B4-BE49-F238E27FC236}">
                <a16:creationId xmlns:a16="http://schemas.microsoft.com/office/drawing/2014/main" id="{935B895F-6784-485E-B491-F6105C8FFA95}"/>
              </a:ext>
            </a:extLst>
          </p:cNvPr>
          <p:cNvSpPr txBox="1"/>
          <p:nvPr userDrawn="1"/>
        </p:nvSpPr>
        <p:spPr>
          <a:xfrm>
            <a:off x="430589" y="58517"/>
            <a:ext cx="3981753" cy="646331"/>
          </a:xfrm>
          <a:prstGeom prst="rect">
            <a:avLst/>
          </a:prstGeom>
          <a:noFill/>
        </p:spPr>
        <p:txBody>
          <a:bodyPr wrap="square" rtlCol="0">
            <a:spAutoFit/>
          </a:bodyPr>
          <a:lstStyle/>
          <a:p>
            <a:r>
              <a:rPr lang="en-GB" sz="3600" b="1" dirty="0">
                <a:solidFill>
                  <a:schemeClr val="accent2"/>
                </a:solidFill>
                <a:latin typeface="Fira Sans" panose="020B0503050000020004" pitchFamily="34" charset="0"/>
              </a:rPr>
              <a:t>GOVERNANCE</a:t>
            </a:r>
            <a:endParaRPr lang="en-GB" b="1" dirty="0">
              <a:solidFill>
                <a:schemeClr val="bg1"/>
              </a:solidFill>
              <a:latin typeface="Fira Sans" panose="020B0503050000020004" pitchFamily="34" charset="0"/>
            </a:endParaRPr>
          </a:p>
        </p:txBody>
      </p:sp>
      <p:sp>
        <p:nvSpPr>
          <p:cNvPr id="40" name="TextBox 39">
            <a:extLst>
              <a:ext uri="{FF2B5EF4-FFF2-40B4-BE49-F238E27FC236}">
                <a16:creationId xmlns:a16="http://schemas.microsoft.com/office/drawing/2014/main" id="{1CDAB361-0CD2-4FC9-B8D3-B837F546BD56}"/>
              </a:ext>
            </a:extLst>
          </p:cNvPr>
          <p:cNvSpPr txBox="1"/>
          <p:nvPr userDrawn="1"/>
        </p:nvSpPr>
        <p:spPr>
          <a:xfrm>
            <a:off x="0" y="2841898"/>
            <a:ext cx="12192000" cy="276999"/>
          </a:xfrm>
          <a:prstGeom prst="rect">
            <a:avLst/>
          </a:prstGeom>
          <a:noFill/>
        </p:spPr>
        <p:txBody>
          <a:bodyPr wrap="square" rtlCol="0">
            <a:spAutoFit/>
          </a:bodyPr>
          <a:lstStyle/>
          <a:p>
            <a:pPr algn="ctr"/>
            <a:r>
              <a:rPr lang="en-GB" sz="1200" b="1" dirty="0">
                <a:solidFill>
                  <a:schemeClr val="bg1"/>
                </a:solidFill>
                <a:latin typeface="Fira Sans" panose="020B0503050000020004" pitchFamily="34" charset="0"/>
              </a:rPr>
              <a:t>Project Management Office (PMO) </a:t>
            </a:r>
          </a:p>
        </p:txBody>
      </p:sp>
      <p:cxnSp>
        <p:nvCxnSpPr>
          <p:cNvPr id="41" name="Straight Connector 40">
            <a:extLst>
              <a:ext uri="{FF2B5EF4-FFF2-40B4-BE49-F238E27FC236}">
                <a16:creationId xmlns:a16="http://schemas.microsoft.com/office/drawing/2014/main" id="{0702A518-168A-418B-8392-CCA952A4EAC9}"/>
              </a:ext>
            </a:extLst>
          </p:cNvPr>
          <p:cNvCxnSpPr>
            <a:cxnSpLocks/>
          </p:cNvCxnSpPr>
          <p:nvPr userDrawn="1"/>
        </p:nvCxnSpPr>
        <p:spPr>
          <a:xfrm>
            <a:off x="1744477" y="1143886"/>
            <a:ext cx="0" cy="5491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0F14FC4-95B5-4661-9B96-C84294B365E8}"/>
              </a:ext>
            </a:extLst>
          </p:cNvPr>
          <p:cNvCxnSpPr>
            <a:cxnSpLocks/>
          </p:cNvCxnSpPr>
          <p:nvPr userDrawn="1"/>
        </p:nvCxnSpPr>
        <p:spPr>
          <a:xfrm>
            <a:off x="10179417" y="1139053"/>
            <a:ext cx="0" cy="5491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D355F09-4A6A-4702-9337-6BBF2056CB18}"/>
              </a:ext>
            </a:extLst>
          </p:cNvPr>
          <p:cNvCxnSpPr>
            <a:cxnSpLocks/>
          </p:cNvCxnSpPr>
          <p:nvPr userDrawn="1"/>
        </p:nvCxnSpPr>
        <p:spPr>
          <a:xfrm>
            <a:off x="4733223" y="2661349"/>
            <a:ext cx="0" cy="18462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32BFC41-15B3-43AD-9B0A-2326B47F191A}"/>
              </a:ext>
            </a:extLst>
          </p:cNvPr>
          <p:cNvCxnSpPr>
            <a:cxnSpLocks/>
          </p:cNvCxnSpPr>
          <p:nvPr userDrawn="1"/>
        </p:nvCxnSpPr>
        <p:spPr>
          <a:xfrm>
            <a:off x="7508421" y="2662674"/>
            <a:ext cx="0" cy="18462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1A7B0E1-A5E8-44CB-A0DB-1D3FA686A37D}"/>
              </a:ext>
            </a:extLst>
          </p:cNvPr>
          <p:cNvSpPr txBox="1"/>
          <p:nvPr userDrawn="1"/>
        </p:nvSpPr>
        <p:spPr>
          <a:xfrm>
            <a:off x="34787" y="4095505"/>
            <a:ext cx="12192000" cy="276999"/>
          </a:xfrm>
          <a:prstGeom prst="rect">
            <a:avLst/>
          </a:prstGeom>
          <a:noFill/>
        </p:spPr>
        <p:txBody>
          <a:bodyPr wrap="square" rtlCol="0">
            <a:spAutoFit/>
          </a:bodyPr>
          <a:lstStyle/>
          <a:p>
            <a:pPr algn="ctr"/>
            <a:r>
              <a:rPr lang="en-GB" sz="1200" b="1" dirty="0">
                <a:solidFill>
                  <a:schemeClr val="bg1"/>
                </a:solidFill>
                <a:latin typeface="Fira Sans" panose="020B0503050000020004" pitchFamily="34" charset="0"/>
              </a:rPr>
              <a:t>Academy and Industry WP leads and co-leads</a:t>
            </a:r>
          </a:p>
        </p:txBody>
      </p:sp>
      <p:grpSp>
        <p:nvGrpSpPr>
          <p:cNvPr id="46" name="Group 45">
            <a:extLst>
              <a:ext uri="{FF2B5EF4-FFF2-40B4-BE49-F238E27FC236}">
                <a16:creationId xmlns:a16="http://schemas.microsoft.com/office/drawing/2014/main" id="{072F5640-4A07-44F2-85EF-5351DBC45B08}"/>
              </a:ext>
            </a:extLst>
          </p:cNvPr>
          <p:cNvGrpSpPr/>
          <p:nvPr userDrawn="1"/>
        </p:nvGrpSpPr>
        <p:grpSpPr>
          <a:xfrm>
            <a:off x="706066" y="1981363"/>
            <a:ext cx="3422220" cy="649360"/>
            <a:chOff x="878682" y="1967367"/>
            <a:chExt cx="3422220" cy="649360"/>
          </a:xfrm>
        </p:grpSpPr>
        <p:sp>
          <p:nvSpPr>
            <p:cNvPr id="47" name="TextBox 46">
              <a:extLst>
                <a:ext uri="{FF2B5EF4-FFF2-40B4-BE49-F238E27FC236}">
                  <a16:creationId xmlns:a16="http://schemas.microsoft.com/office/drawing/2014/main" id="{0DBD668E-DDA9-4969-96D3-D427E9597482}"/>
                </a:ext>
              </a:extLst>
            </p:cNvPr>
            <p:cNvSpPr txBox="1"/>
            <p:nvPr/>
          </p:nvSpPr>
          <p:spPr>
            <a:xfrm>
              <a:off x="1468196" y="1967367"/>
              <a:ext cx="2832706" cy="276999"/>
            </a:xfrm>
            <a:prstGeom prst="rect">
              <a:avLst/>
            </a:prstGeom>
            <a:noFill/>
          </p:spPr>
          <p:txBody>
            <a:bodyPr wrap="square" rtlCol="0">
              <a:spAutoFit/>
            </a:bodyPr>
            <a:lstStyle/>
            <a:p>
              <a:r>
                <a:rPr lang="en-GB" sz="1200" b="1" dirty="0">
                  <a:solidFill>
                    <a:schemeClr val="bg1"/>
                  </a:solidFill>
                  <a:latin typeface="Fira Sans" panose="020B0503050000020004" pitchFamily="34" charset="0"/>
                </a:rPr>
                <a:t>Herman </a:t>
              </a:r>
              <a:r>
                <a:rPr lang="en-GB" sz="1200" b="1" dirty="0" err="1">
                  <a:solidFill>
                    <a:schemeClr val="bg1"/>
                  </a:solidFill>
                  <a:latin typeface="Fira Sans" panose="020B0503050000020004" pitchFamily="34" charset="0"/>
                </a:rPr>
                <a:t>Goossens</a:t>
              </a:r>
              <a:endParaRPr lang="en-GB" sz="1200" b="1" dirty="0">
                <a:solidFill>
                  <a:schemeClr val="bg1"/>
                </a:solidFill>
                <a:latin typeface="Fira Sans" panose="020B0503050000020004" pitchFamily="34" charset="0"/>
              </a:endParaRPr>
            </a:p>
          </p:txBody>
        </p:sp>
        <p:sp>
          <p:nvSpPr>
            <p:cNvPr id="48" name="TextBox 47">
              <a:extLst>
                <a:ext uri="{FF2B5EF4-FFF2-40B4-BE49-F238E27FC236}">
                  <a16:creationId xmlns:a16="http://schemas.microsoft.com/office/drawing/2014/main" id="{B3061334-8925-43A5-A286-A8B06048FDBF}"/>
                </a:ext>
              </a:extLst>
            </p:cNvPr>
            <p:cNvSpPr txBox="1"/>
            <p:nvPr/>
          </p:nvSpPr>
          <p:spPr>
            <a:xfrm>
              <a:off x="1451436" y="2168666"/>
              <a:ext cx="2832706" cy="276999"/>
            </a:xfrm>
            <a:prstGeom prst="rect">
              <a:avLst/>
            </a:prstGeom>
            <a:noFill/>
          </p:spPr>
          <p:txBody>
            <a:bodyPr wrap="square" rtlCol="0">
              <a:spAutoFit/>
            </a:bodyPr>
            <a:lstStyle/>
            <a:p>
              <a:r>
                <a:rPr lang="en-GB" sz="1200" dirty="0">
                  <a:solidFill>
                    <a:schemeClr val="bg1"/>
                  </a:solidFill>
                  <a:latin typeface="Fira Sans" panose="020B0503050000020004" pitchFamily="34" charset="0"/>
                </a:rPr>
                <a:t>Coordinator and Project Leader</a:t>
              </a:r>
            </a:p>
          </p:txBody>
        </p:sp>
        <p:pic>
          <p:nvPicPr>
            <p:cNvPr id="49" name="Picture 48" descr="A person wearing glasses and smiling at the camera&#10;&#10;Description automatically generated">
              <a:extLst>
                <a:ext uri="{FF2B5EF4-FFF2-40B4-BE49-F238E27FC236}">
                  <a16:creationId xmlns:a16="http://schemas.microsoft.com/office/drawing/2014/main" id="{3FE5D85D-C5FF-45AB-BFD7-29ADD201BC2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878682" y="2030136"/>
              <a:ext cx="540087" cy="540000"/>
            </a:xfrm>
            <a:prstGeom prst="rect">
              <a:avLst/>
            </a:prstGeom>
          </p:spPr>
        </p:pic>
        <p:sp>
          <p:nvSpPr>
            <p:cNvPr id="50" name="TextBox 49">
              <a:extLst>
                <a:ext uri="{FF2B5EF4-FFF2-40B4-BE49-F238E27FC236}">
                  <a16:creationId xmlns:a16="http://schemas.microsoft.com/office/drawing/2014/main" id="{4C9940D2-DFA9-4B99-BCE9-BC1FD7E418BB}"/>
                </a:ext>
              </a:extLst>
            </p:cNvPr>
            <p:cNvSpPr txBox="1"/>
            <p:nvPr/>
          </p:nvSpPr>
          <p:spPr>
            <a:xfrm>
              <a:off x="1449881" y="2339728"/>
              <a:ext cx="2832706" cy="276999"/>
            </a:xfrm>
            <a:prstGeom prst="rect">
              <a:avLst/>
            </a:prstGeom>
            <a:noFill/>
          </p:spPr>
          <p:txBody>
            <a:bodyPr wrap="square" rtlCol="0">
              <a:spAutoFit/>
            </a:bodyPr>
            <a:lstStyle/>
            <a:p>
              <a:r>
                <a:rPr lang="en-GB" sz="1200" dirty="0">
                  <a:solidFill>
                    <a:schemeClr val="bg1"/>
                  </a:solidFill>
                  <a:latin typeface="Fira Sans" panose="020B0503050000020004" pitchFamily="34" charset="0"/>
                </a:rPr>
                <a:t>Third line information comes here</a:t>
              </a:r>
            </a:p>
          </p:txBody>
        </p:sp>
      </p:grpSp>
      <p:grpSp>
        <p:nvGrpSpPr>
          <p:cNvPr id="51" name="Group 50">
            <a:extLst>
              <a:ext uri="{FF2B5EF4-FFF2-40B4-BE49-F238E27FC236}">
                <a16:creationId xmlns:a16="http://schemas.microsoft.com/office/drawing/2014/main" id="{F292AD51-2F05-490B-B8D7-23759B973C46}"/>
              </a:ext>
            </a:extLst>
          </p:cNvPr>
          <p:cNvGrpSpPr/>
          <p:nvPr userDrawn="1"/>
        </p:nvGrpSpPr>
        <p:grpSpPr>
          <a:xfrm>
            <a:off x="657807" y="4380734"/>
            <a:ext cx="5495727" cy="770505"/>
            <a:chOff x="657807" y="4613987"/>
            <a:chExt cx="5495727" cy="770505"/>
          </a:xfrm>
        </p:grpSpPr>
        <p:grpSp>
          <p:nvGrpSpPr>
            <p:cNvPr id="52" name="Group 51">
              <a:extLst>
                <a:ext uri="{FF2B5EF4-FFF2-40B4-BE49-F238E27FC236}">
                  <a16:creationId xmlns:a16="http://schemas.microsoft.com/office/drawing/2014/main" id="{C9C8B8ED-560F-4CB9-9113-92B9BDB390AE}"/>
                </a:ext>
              </a:extLst>
            </p:cNvPr>
            <p:cNvGrpSpPr/>
            <p:nvPr/>
          </p:nvGrpSpPr>
          <p:grpSpPr>
            <a:xfrm>
              <a:off x="3411887" y="4796476"/>
              <a:ext cx="2741647" cy="584906"/>
              <a:chOff x="771330" y="4670512"/>
              <a:chExt cx="2741647" cy="584906"/>
            </a:xfrm>
          </p:grpSpPr>
          <p:pic>
            <p:nvPicPr>
              <p:cNvPr id="58" name="Picture 57" descr="A person wearing glasses and smiling at the camera&#10;&#10;Description automatically generated">
                <a:extLst>
                  <a:ext uri="{FF2B5EF4-FFF2-40B4-BE49-F238E27FC236}">
                    <a16:creationId xmlns:a16="http://schemas.microsoft.com/office/drawing/2014/main" id="{162089C5-587C-46AD-9524-990865C65F5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771330" y="4715418"/>
                <a:ext cx="540087" cy="540000"/>
              </a:xfrm>
              <a:prstGeom prst="rect">
                <a:avLst/>
              </a:prstGeom>
            </p:spPr>
          </p:pic>
          <p:sp>
            <p:nvSpPr>
              <p:cNvPr id="59" name="TextBox 58">
                <a:extLst>
                  <a:ext uri="{FF2B5EF4-FFF2-40B4-BE49-F238E27FC236}">
                    <a16:creationId xmlns:a16="http://schemas.microsoft.com/office/drawing/2014/main" id="{2665D07E-4268-4C27-B118-2A0F9C7F43DA}"/>
                  </a:ext>
                </a:extLst>
              </p:cNvPr>
              <p:cNvSpPr txBox="1"/>
              <p:nvPr/>
            </p:nvSpPr>
            <p:spPr>
              <a:xfrm>
                <a:off x="1348915" y="4670512"/>
                <a:ext cx="2117407" cy="246221"/>
              </a:xfrm>
              <a:prstGeom prst="rect">
                <a:avLst/>
              </a:prstGeom>
              <a:noFill/>
            </p:spPr>
            <p:txBody>
              <a:bodyPr wrap="square" rtlCol="0">
                <a:spAutoFit/>
              </a:bodyPr>
              <a:lstStyle/>
              <a:p>
                <a:r>
                  <a:rPr lang="en-GB" sz="1000" b="1" dirty="0">
                    <a:solidFill>
                      <a:schemeClr val="bg1"/>
                    </a:solidFill>
                    <a:latin typeface="Fira Sans" panose="020B0503050000020004" pitchFamily="34" charset="0"/>
                  </a:rPr>
                  <a:t>Jorge </a:t>
                </a:r>
                <a:r>
                  <a:rPr lang="en-GB" sz="1000" b="1" dirty="0" err="1">
                    <a:solidFill>
                      <a:schemeClr val="bg1"/>
                    </a:solidFill>
                    <a:latin typeface="Fira Sans" panose="020B0503050000020004" pitchFamily="34" charset="0"/>
                  </a:rPr>
                  <a:t>Villacian</a:t>
                </a:r>
                <a:endParaRPr lang="en-GB" sz="1000" b="1" dirty="0">
                  <a:solidFill>
                    <a:schemeClr val="bg1"/>
                  </a:solidFill>
                  <a:latin typeface="Fira Sans" panose="020B0503050000020004" pitchFamily="34" charset="0"/>
                </a:endParaRPr>
              </a:p>
            </p:txBody>
          </p:sp>
          <p:sp>
            <p:nvSpPr>
              <p:cNvPr id="60" name="TextBox 59">
                <a:extLst>
                  <a:ext uri="{FF2B5EF4-FFF2-40B4-BE49-F238E27FC236}">
                    <a16:creationId xmlns:a16="http://schemas.microsoft.com/office/drawing/2014/main" id="{A67F34D0-6691-477F-9562-6BDB03490B08}"/>
                  </a:ext>
                </a:extLst>
              </p:cNvPr>
              <p:cNvSpPr txBox="1"/>
              <p:nvPr/>
            </p:nvSpPr>
            <p:spPr>
              <a:xfrm>
                <a:off x="1359025" y="4859069"/>
                <a:ext cx="2153952" cy="246221"/>
              </a:xfrm>
              <a:prstGeom prst="rect">
                <a:avLst/>
              </a:prstGeom>
              <a:noFill/>
            </p:spPr>
            <p:txBody>
              <a:bodyPr wrap="square" rtlCol="0">
                <a:spAutoFit/>
              </a:bodyPr>
              <a:lstStyle/>
              <a:p>
                <a:r>
                  <a:rPr lang="en-GB" sz="1000" dirty="0">
                    <a:solidFill>
                      <a:schemeClr val="bg1"/>
                    </a:solidFill>
                    <a:latin typeface="Fira Sans" panose="020B0503050000020004" pitchFamily="34" charset="0"/>
                  </a:rPr>
                  <a:t>Janssen </a:t>
                </a:r>
                <a:r>
                  <a:rPr lang="en-GB" sz="1000" dirty="0" err="1">
                    <a:solidFill>
                      <a:schemeClr val="bg1"/>
                    </a:solidFill>
                    <a:latin typeface="Fira Sans" panose="020B0503050000020004" pitchFamily="34" charset="0"/>
                  </a:rPr>
                  <a:t>Pharmaceutica</a:t>
                </a:r>
                <a:endParaRPr lang="en-GB" sz="1000" dirty="0">
                  <a:solidFill>
                    <a:schemeClr val="bg1"/>
                  </a:solidFill>
                  <a:latin typeface="Fira Sans" panose="020B0503050000020004" pitchFamily="34" charset="0"/>
                </a:endParaRPr>
              </a:p>
            </p:txBody>
          </p:sp>
        </p:grpSp>
        <p:grpSp>
          <p:nvGrpSpPr>
            <p:cNvPr id="53" name="Group 52">
              <a:extLst>
                <a:ext uri="{FF2B5EF4-FFF2-40B4-BE49-F238E27FC236}">
                  <a16:creationId xmlns:a16="http://schemas.microsoft.com/office/drawing/2014/main" id="{94D75650-79E7-40ED-9824-C99671615EFA}"/>
                </a:ext>
              </a:extLst>
            </p:cNvPr>
            <p:cNvGrpSpPr/>
            <p:nvPr/>
          </p:nvGrpSpPr>
          <p:grpSpPr>
            <a:xfrm>
              <a:off x="732452" y="4799586"/>
              <a:ext cx="2741647" cy="584906"/>
              <a:chOff x="771330" y="4670512"/>
              <a:chExt cx="2741647" cy="584906"/>
            </a:xfrm>
          </p:grpSpPr>
          <p:pic>
            <p:nvPicPr>
              <p:cNvPr id="55" name="Picture 54" descr="A person wearing glasses and smiling at the camera&#10;&#10;Description automatically generated">
                <a:extLst>
                  <a:ext uri="{FF2B5EF4-FFF2-40B4-BE49-F238E27FC236}">
                    <a16:creationId xmlns:a16="http://schemas.microsoft.com/office/drawing/2014/main" id="{4ACDB82F-6FB1-4279-980A-CAC343A51F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771330" y="4715418"/>
                <a:ext cx="540087" cy="540000"/>
              </a:xfrm>
              <a:prstGeom prst="rect">
                <a:avLst/>
              </a:prstGeom>
            </p:spPr>
          </p:pic>
          <p:sp>
            <p:nvSpPr>
              <p:cNvPr id="56" name="TextBox 55">
                <a:extLst>
                  <a:ext uri="{FF2B5EF4-FFF2-40B4-BE49-F238E27FC236}">
                    <a16:creationId xmlns:a16="http://schemas.microsoft.com/office/drawing/2014/main" id="{46BFDAD6-FAD2-4BA0-9FA8-15FEBE2B4571}"/>
                  </a:ext>
                </a:extLst>
              </p:cNvPr>
              <p:cNvSpPr txBox="1"/>
              <p:nvPr/>
            </p:nvSpPr>
            <p:spPr>
              <a:xfrm>
                <a:off x="1348915" y="4670512"/>
                <a:ext cx="2117407" cy="246221"/>
              </a:xfrm>
              <a:prstGeom prst="rect">
                <a:avLst/>
              </a:prstGeom>
              <a:noFill/>
            </p:spPr>
            <p:txBody>
              <a:bodyPr wrap="square" rtlCol="0">
                <a:spAutoFit/>
              </a:bodyPr>
              <a:lstStyle/>
              <a:p>
                <a:r>
                  <a:rPr lang="en-GB" sz="1000" b="1" dirty="0">
                    <a:solidFill>
                      <a:schemeClr val="bg1"/>
                    </a:solidFill>
                    <a:latin typeface="Fira Sans" panose="020B0503050000020004" pitchFamily="34" charset="0"/>
                  </a:rPr>
                  <a:t>Evelina </a:t>
                </a:r>
                <a:r>
                  <a:rPr lang="en-GB" sz="1000" b="1" dirty="0" err="1">
                    <a:solidFill>
                      <a:schemeClr val="bg1"/>
                    </a:solidFill>
                    <a:latin typeface="Fira Sans" panose="020B0503050000020004" pitchFamily="34" charset="0"/>
                  </a:rPr>
                  <a:t>Toconeli</a:t>
                </a:r>
                <a:r>
                  <a:rPr lang="en-GB" sz="1000" b="1" dirty="0">
                    <a:solidFill>
                      <a:schemeClr val="bg1"/>
                    </a:solidFill>
                    <a:latin typeface="Fira Sans" panose="020B0503050000020004" pitchFamily="34" charset="0"/>
                  </a:rPr>
                  <a:t> Surname</a:t>
                </a:r>
              </a:p>
            </p:txBody>
          </p:sp>
          <p:sp>
            <p:nvSpPr>
              <p:cNvPr id="57" name="TextBox 56">
                <a:extLst>
                  <a:ext uri="{FF2B5EF4-FFF2-40B4-BE49-F238E27FC236}">
                    <a16:creationId xmlns:a16="http://schemas.microsoft.com/office/drawing/2014/main" id="{C1AB14F4-03ED-40AF-9C2F-B7EFB1B15411}"/>
                  </a:ext>
                </a:extLst>
              </p:cNvPr>
              <p:cNvSpPr txBox="1"/>
              <p:nvPr/>
            </p:nvSpPr>
            <p:spPr>
              <a:xfrm>
                <a:off x="1359025" y="4859069"/>
                <a:ext cx="2153952" cy="246221"/>
              </a:xfrm>
              <a:prstGeom prst="rect">
                <a:avLst/>
              </a:prstGeom>
              <a:noFill/>
            </p:spPr>
            <p:txBody>
              <a:bodyPr wrap="square" rtlCol="0">
                <a:spAutoFit/>
              </a:bodyPr>
              <a:lstStyle/>
              <a:p>
                <a:r>
                  <a:rPr lang="en-GB" sz="1000" dirty="0">
                    <a:solidFill>
                      <a:schemeClr val="bg1"/>
                    </a:solidFill>
                    <a:latin typeface="Fira Sans" panose="020B0503050000020004" pitchFamily="34" charset="0"/>
                  </a:rPr>
                  <a:t>University of Verona</a:t>
                </a:r>
              </a:p>
            </p:txBody>
          </p:sp>
        </p:grpSp>
        <p:sp>
          <p:nvSpPr>
            <p:cNvPr id="54" name="TextBox 53">
              <a:extLst>
                <a:ext uri="{FF2B5EF4-FFF2-40B4-BE49-F238E27FC236}">
                  <a16:creationId xmlns:a16="http://schemas.microsoft.com/office/drawing/2014/main" id="{8F88282E-2D05-46E5-92BA-2FB243CF5060}"/>
                </a:ext>
              </a:extLst>
            </p:cNvPr>
            <p:cNvSpPr txBox="1"/>
            <p:nvPr/>
          </p:nvSpPr>
          <p:spPr>
            <a:xfrm>
              <a:off x="657807" y="4613987"/>
              <a:ext cx="517849" cy="246221"/>
            </a:xfrm>
            <a:prstGeom prst="rect">
              <a:avLst/>
            </a:prstGeom>
            <a:noFill/>
          </p:spPr>
          <p:txBody>
            <a:bodyPr wrap="square" rtlCol="0">
              <a:spAutoFit/>
            </a:bodyPr>
            <a:lstStyle/>
            <a:p>
              <a:pPr algn="l"/>
              <a:r>
                <a:rPr lang="en-GB" sz="1000" b="1" dirty="0">
                  <a:solidFill>
                    <a:schemeClr val="bg1"/>
                  </a:solidFill>
                  <a:latin typeface="Fira Sans" panose="020B0503050000020004" pitchFamily="34" charset="0"/>
                </a:rPr>
                <a:t>WP1</a:t>
              </a:r>
            </a:p>
          </p:txBody>
        </p:sp>
      </p:grpSp>
      <p:grpSp>
        <p:nvGrpSpPr>
          <p:cNvPr id="61" name="Group 60">
            <a:extLst>
              <a:ext uri="{FF2B5EF4-FFF2-40B4-BE49-F238E27FC236}">
                <a16:creationId xmlns:a16="http://schemas.microsoft.com/office/drawing/2014/main" id="{4146C5DA-607C-4AE3-BFB0-697304AB7A31}"/>
              </a:ext>
            </a:extLst>
          </p:cNvPr>
          <p:cNvGrpSpPr/>
          <p:nvPr userDrawn="1"/>
        </p:nvGrpSpPr>
        <p:grpSpPr>
          <a:xfrm>
            <a:off x="6161313" y="4402506"/>
            <a:ext cx="5495727" cy="761174"/>
            <a:chOff x="657807" y="4623318"/>
            <a:chExt cx="5495727" cy="761174"/>
          </a:xfrm>
        </p:grpSpPr>
        <p:grpSp>
          <p:nvGrpSpPr>
            <p:cNvPr id="62" name="Group 61">
              <a:extLst>
                <a:ext uri="{FF2B5EF4-FFF2-40B4-BE49-F238E27FC236}">
                  <a16:creationId xmlns:a16="http://schemas.microsoft.com/office/drawing/2014/main" id="{BD3A64D2-B4CC-40AD-8026-E215EDB3C1A4}"/>
                </a:ext>
              </a:extLst>
            </p:cNvPr>
            <p:cNvGrpSpPr/>
            <p:nvPr/>
          </p:nvGrpSpPr>
          <p:grpSpPr>
            <a:xfrm>
              <a:off x="3411887" y="4796476"/>
              <a:ext cx="2741647" cy="584906"/>
              <a:chOff x="771330" y="4670512"/>
              <a:chExt cx="2741647" cy="584906"/>
            </a:xfrm>
          </p:grpSpPr>
          <p:pic>
            <p:nvPicPr>
              <p:cNvPr id="68" name="Picture 67" descr="A person wearing glasses and smiling at the camera&#10;&#10;Description automatically generated">
                <a:extLst>
                  <a:ext uri="{FF2B5EF4-FFF2-40B4-BE49-F238E27FC236}">
                    <a16:creationId xmlns:a16="http://schemas.microsoft.com/office/drawing/2014/main" id="{7A537E46-C569-49A5-8FC8-10B8C3EF167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771330" y="4715418"/>
                <a:ext cx="540087" cy="540000"/>
              </a:xfrm>
              <a:prstGeom prst="rect">
                <a:avLst/>
              </a:prstGeom>
            </p:spPr>
          </p:pic>
          <p:sp>
            <p:nvSpPr>
              <p:cNvPr id="69" name="TextBox 68">
                <a:extLst>
                  <a:ext uri="{FF2B5EF4-FFF2-40B4-BE49-F238E27FC236}">
                    <a16:creationId xmlns:a16="http://schemas.microsoft.com/office/drawing/2014/main" id="{794BA8B0-7F82-4CD4-A590-37B994C03160}"/>
                  </a:ext>
                </a:extLst>
              </p:cNvPr>
              <p:cNvSpPr txBox="1"/>
              <p:nvPr/>
            </p:nvSpPr>
            <p:spPr>
              <a:xfrm>
                <a:off x="1348915" y="4670512"/>
                <a:ext cx="2117407" cy="246221"/>
              </a:xfrm>
              <a:prstGeom prst="rect">
                <a:avLst/>
              </a:prstGeom>
              <a:noFill/>
            </p:spPr>
            <p:txBody>
              <a:bodyPr wrap="square" rtlCol="0">
                <a:spAutoFit/>
              </a:bodyPr>
              <a:lstStyle/>
              <a:p>
                <a:r>
                  <a:rPr lang="en-GB" sz="1000" b="1" dirty="0">
                    <a:solidFill>
                      <a:schemeClr val="bg1"/>
                    </a:solidFill>
                    <a:latin typeface="Fira Sans" panose="020B0503050000020004" pitchFamily="34" charset="0"/>
                  </a:rPr>
                  <a:t>Carine </a:t>
                </a:r>
                <a:r>
                  <a:rPr lang="en-GB" sz="1000" b="1" dirty="0" err="1">
                    <a:solidFill>
                      <a:schemeClr val="bg1"/>
                    </a:solidFill>
                    <a:latin typeface="Fira Sans" panose="020B0503050000020004" pitchFamily="34" charset="0"/>
                  </a:rPr>
                  <a:t>Malcus</a:t>
                </a:r>
                <a:endParaRPr lang="en-GB" sz="1000" b="1" dirty="0">
                  <a:solidFill>
                    <a:schemeClr val="bg1"/>
                  </a:solidFill>
                  <a:latin typeface="Fira Sans" panose="020B0503050000020004" pitchFamily="34" charset="0"/>
                </a:endParaRPr>
              </a:p>
            </p:txBody>
          </p:sp>
          <p:sp>
            <p:nvSpPr>
              <p:cNvPr id="70" name="TextBox 69">
                <a:extLst>
                  <a:ext uri="{FF2B5EF4-FFF2-40B4-BE49-F238E27FC236}">
                    <a16:creationId xmlns:a16="http://schemas.microsoft.com/office/drawing/2014/main" id="{44C8CB97-ED36-495D-8DC5-58AC7FEE0382}"/>
                  </a:ext>
                </a:extLst>
              </p:cNvPr>
              <p:cNvSpPr txBox="1"/>
              <p:nvPr/>
            </p:nvSpPr>
            <p:spPr>
              <a:xfrm>
                <a:off x="1359025" y="4859069"/>
                <a:ext cx="2153952" cy="246221"/>
              </a:xfrm>
              <a:prstGeom prst="rect">
                <a:avLst/>
              </a:prstGeom>
              <a:noFill/>
            </p:spPr>
            <p:txBody>
              <a:bodyPr wrap="square" rtlCol="0">
                <a:spAutoFit/>
              </a:bodyPr>
              <a:lstStyle/>
              <a:p>
                <a:r>
                  <a:rPr lang="en-GB" sz="1000" dirty="0" err="1">
                    <a:solidFill>
                      <a:schemeClr val="bg1"/>
                    </a:solidFill>
                    <a:latin typeface="Fira Sans" panose="020B0503050000020004" pitchFamily="34" charset="0"/>
                  </a:rPr>
                  <a:t>bioMérieux</a:t>
                </a:r>
                <a:endParaRPr lang="en-GB" sz="1000" dirty="0">
                  <a:solidFill>
                    <a:schemeClr val="bg1"/>
                  </a:solidFill>
                  <a:latin typeface="Fira Sans" panose="020B0503050000020004" pitchFamily="34" charset="0"/>
                </a:endParaRPr>
              </a:p>
            </p:txBody>
          </p:sp>
        </p:grpSp>
        <p:grpSp>
          <p:nvGrpSpPr>
            <p:cNvPr id="63" name="Group 62">
              <a:extLst>
                <a:ext uri="{FF2B5EF4-FFF2-40B4-BE49-F238E27FC236}">
                  <a16:creationId xmlns:a16="http://schemas.microsoft.com/office/drawing/2014/main" id="{304928FB-B81B-463F-AED2-933E9C9B160F}"/>
                </a:ext>
              </a:extLst>
            </p:cNvPr>
            <p:cNvGrpSpPr/>
            <p:nvPr/>
          </p:nvGrpSpPr>
          <p:grpSpPr>
            <a:xfrm>
              <a:off x="732452" y="4799586"/>
              <a:ext cx="2741647" cy="584906"/>
              <a:chOff x="771330" y="4670512"/>
              <a:chExt cx="2741647" cy="584906"/>
            </a:xfrm>
          </p:grpSpPr>
          <p:pic>
            <p:nvPicPr>
              <p:cNvPr id="65" name="Picture 64" descr="A person wearing glasses and smiling at the camera&#10;&#10;Description automatically generated">
                <a:extLst>
                  <a:ext uri="{FF2B5EF4-FFF2-40B4-BE49-F238E27FC236}">
                    <a16:creationId xmlns:a16="http://schemas.microsoft.com/office/drawing/2014/main" id="{06E74150-BC61-4179-8A6C-CA49F006DB0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771330" y="4715418"/>
                <a:ext cx="540087" cy="540000"/>
              </a:xfrm>
              <a:prstGeom prst="rect">
                <a:avLst/>
              </a:prstGeom>
            </p:spPr>
          </p:pic>
          <p:sp>
            <p:nvSpPr>
              <p:cNvPr id="66" name="TextBox 65">
                <a:extLst>
                  <a:ext uri="{FF2B5EF4-FFF2-40B4-BE49-F238E27FC236}">
                    <a16:creationId xmlns:a16="http://schemas.microsoft.com/office/drawing/2014/main" id="{D3912224-02C3-4016-897F-63DB7973AFC5}"/>
                  </a:ext>
                </a:extLst>
              </p:cNvPr>
              <p:cNvSpPr txBox="1"/>
              <p:nvPr/>
            </p:nvSpPr>
            <p:spPr>
              <a:xfrm>
                <a:off x="1348915" y="4670512"/>
                <a:ext cx="2117407" cy="246221"/>
              </a:xfrm>
              <a:prstGeom prst="rect">
                <a:avLst/>
              </a:prstGeom>
              <a:noFill/>
            </p:spPr>
            <p:txBody>
              <a:bodyPr wrap="square" rtlCol="0">
                <a:spAutoFit/>
              </a:bodyPr>
              <a:lstStyle/>
              <a:p>
                <a:r>
                  <a:rPr lang="en-GB" sz="1000" b="1" dirty="0">
                    <a:solidFill>
                      <a:schemeClr val="bg1"/>
                    </a:solidFill>
                    <a:latin typeface="Fira Sans" panose="020B0503050000020004" pitchFamily="34" charset="0"/>
                  </a:rPr>
                  <a:t>Surbhi Malhotra-Kumar</a:t>
                </a:r>
              </a:p>
            </p:txBody>
          </p:sp>
          <p:sp>
            <p:nvSpPr>
              <p:cNvPr id="67" name="TextBox 66">
                <a:extLst>
                  <a:ext uri="{FF2B5EF4-FFF2-40B4-BE49-F238E27FC236}">
                    <a16:creationId xmlns:a16="http://schemas.microsoft.com/office/drawing/2014/main" id="{F044EF9E-1B0C-4002-9BBB-E1D16DBC91FF}"/>
                  </a:ext>
                </a:extLst>
              </p:cNvPr>
              <p:cNvSpPr txBox="1"/>
              <p:nvPr/>
            </p:nvSpPr>
            <p:spPr>
              <a:xfrm>
                <a:off x="1359025" y="4859069"/>
                <a:ext cx="2153952" cy="246221"/>
              </a:xfrm>
              <a:prstGeom prst="rect">
                <a:avLst/>
              </a:prstGeom>
              <a:noFill/>
            </p:spPr>
            <p:txBody>
              <a:bodyPr wrap="square" rtlCol="0">
                <a:spAutoFit/>
              </a:bodyPr>
              <a:lstStyle/>
              <a:p>
                <a:r>
                  <a:rPr lang="en-GB" sz="1000" dirty="0">
                    <a:solidFill>
                      <a:schemeClr val="bg1"/>
                    </a:solidFill>
                    <a:latin typeface="Fira Sans" panose="020B0503050000020004" pitchFamily="34" charset="0"/>
                  </a:rPr>
                  <a:t>University of Antwerp</a:t>
                </a:r>
              </a:p>
            </p:txBody>
          </p:sp>
        </p:grpSp>
        <p:sp>
          <p:nvSpPr>
            <p:cNvPr id="64" name="TextBox 63">
              <a:extLst>
                <a:ext uri="{FF2B5EF4-FFF2-40B4-BE49-F238E27FC236}">
                  <a16:creationId xmlns:a16="http://schemas.microsoft.com/office/drawing/2014/main" id="{C6475DE1-05FC-40D2-ABE5-5AD9892A7912}"/>
                </a:ext>
              </a:extLst>
            </p:cNvPr>
            <p:cNvSpPr txBox="1"/>
            <p:nvPr/>
          </p:nvSpPr>
          <p:spPr>
            <a:xfrm>
              <a:off x="657807" y="4623318"/>
              <a:ext cx="517849" cy="246221"/>
            </a:xfrm>
            <a:prstGeom prst="rect">
              <a:avLst/>
            </a:prstGeom>
            <a:noFill/>
          </p:spPr>
          <p:txBody>
            <a:bodyPr wrap="square" rtlCol="0">
              <a:spAutoFit/>
            </a:bodyPr>
            <a:lstStyle/>
            <a:p>
              <a:pPr algn="l"/>
              <a:r>
                <a:rPr lang="en-GB" sz="1000" b="1" dirty="0">
                  <a:solidFill>
                    <a:schemeClr val="bg1"/>
                  </a:solidFill>
                  <a:latin typeface="Fira Sans" panose="020B0503050000020004" pitchFamily="34" charset="0"/>
                </a:rPr>
                <a:t>WP2</a:t>
              </a:r>
            </a:p>
          </p:txBody>
        </p:sp>
      </p:grpSp>
      <p:grpSp>
        <p:nvGrpSpPr>
          <p:cNvPr id="71" name="Group 70">
            <a:extLst>
              <a:ext uri="{FF2B5EF4-FFF2-40B4-BE49-F238E27FC236}">
                <a16:creationId xmlns:a16="http://schemas.microsoft.com/office/drawing/2014/main" id="{353B4C01-6089-41B1-B0D2-57D1E108B1B2}"/>
              </a:ext>
            </a:extLst>
          </p:cNvPr>
          <p:cNvGrpSpPr/>
          <p:nvPr userDrawn="1"/>
        </p:nvGrpSpPr>
        <p:grpSpPr>
          <a:xfrm>
            <a:off x="642257" y="5195610"/>
            <a:ext cx="5491061" cy="761174"/>
            <a:chOff x="662473" y="4623318"/>
            <a:chExt cx="5491061" cy="761174"/>
          </a:xfrm>
        </p:grpSpPr>
        <p:grpSp>
          <p:nvGrpSpPr>
            <p:cNvPr id="72" name="Group 71">
              <a:extLst>
                <a:ext uri="{FF2B5EF4-FFF2-40B4-BE49-F238E27FC236}">
                  <a16:creationId xmlns:a16="http://schemas.microsoft.com/office/drawing/2014/main" id="{65403BB3-4318-4205-9669-DAF8DD3DCC6C}"/>
                </a:ext>
              </a:extLst>
            </p:cNvPr>
            <p:cNvGrpSpPr/>
            <p:nvPr/>
          </p:nvGrpSpPr>
          <p:grpSpPr>
            <a:xfrm>
              <a:off x="3411887" y="4796476"/>
              <a:ext cx="2741647" cy="584906"/>
              <a:chOff x="771330" y="4670512"/>
              <a:chExt cx="2741647" cy="584906"/>
            </a:xfrm>
          </p:grpSpPr>
          <p:pic>
            <p:nvPicPr>
              <p:cNvPr id="78" name="Picture 77" descr="A person wearing glasses and smiling at the camera&#10;&#10;Description automatically generated">
                <a:extLst>
                  <a:ext uri="{FF2B5EF4-FFF2-40B4-BE49-F238E27FC236}">
                    <a16:creationId xmlns:a16="http://schemas.microsoft.com/office/drawing/2014/main" id="{209293ED-5B2D-45E8-B2DF-0F7749FA713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771330" y="4715418"/>
                <a:ext cx="540087" cy="540000"/>
              </a:xfrm>
              <a:prstGeom prst="rect">
                <a:avLst/>
              </a:prstGeom>
            </p:spPr>
          </p:pic>
          <p:sp>
            <p:nvSpPr>
              <p:cNvPr id="79" name="TextBox 78">
                <a:extLst>
                  <a:ext uri="{FF2B5EF4-FFF2-40B4-BE49-F238E27FC236}">
                    <a16:creationId xmlns:a16="http://schemas.microsoft.com/office/drawing/2014/main" id="{3BB3CE95-C5FA-4BAA-B7D6-0DAF9FABC40F}"/>
                  </a:ext>
                </a:extLst>
              </p:cNvPr>
              <p:cNvSpPr txBox="1"/>
              <p:nvPr/>
            </p:nvSpPr>
            <p:spPr>
              <a:xfrm>
                <a:off x="1348915" y="4670512"/>
                <a:ext cx="2117407" cy="246221"/>
              </a:xfrm>
              <a:prstGeom prst="rect">
                <a:avLst/>
              </a:prstGeom>
              <a:noFill/>
            </p:spPr>
            <p:txBody>
              <a:bodyPr wrap="square" rtlCol="0">
                <a:spAutoFit/>
              </a:bodyPr>
              <a:lstStyle/>
              <a:p>
                <a:r>
                  <a:rPr lang="en-GB" sz="1000" b="1" dirty="0">
                    <a:solidFill>
                      <a:schemeClr val="bg1"/>
                    </a:solidFill>
                    <a:latin typeface="Fira Sans" panose="020B0503050000020004" pitchFamily="34" charset="0"/>
                  </a:rPr>
                  <a:t>Jean-François Gorse</a:t>
                </a:r>
              </a:p>
            </p:txBody>
          </p:sp>
          <p:sp>
            <p:nvSpPr>
              <p:cNvPr id="80" name="TextBox 79">
                <a:extLst>
                  <a:ext uri="{FF2B5EF4-FFF2-40B4-BE49-F238E27FC236}">
                    <a16:creationId xmlns:a16="http://schemas.microsoft.com/office/drawing/2014/main" id="{B34BD2B0-01EE-4D07-A9B3-092FCCE84020}"/>
                  </a:ext>
                </a:extLst>
              </p:cNvPr>
              <p:cNvSpPr txBox="1"/>
              <p:nvPr/>
            </p:nvSpPr>
            <p:spPr>
              <a:xfrm>
                <a:off x="1359025" y="4859069"/>
                <a:ext cx="2153952" cy="246221"/>
              </a:xfrm>
              <a:prstGeom prst="rect">
                <a:avLst/>
              </a:prstGeom>
              <a:noFill/>
            </p:spPr>
            <p:txBody>
              <a:bodyPr wrap="square" rtlCol="0">
                <a:spAutoFit/>
              </a:bodyPr>
              <a:lstStyle/>
              <a:p>
                <a:r>
                  <a:rPr lang="en-GB" sz="1000" dirty="0" err="1">
                    <a:solidFill>
                      <a:schemeClr val="bg1"/>
                    </a:solidFill>
                    <a:latin typeface="Fira Sans" panose="020B0503050000020004" pitchFamily="34" charset="0"/>
                  </a:rPr>
                  <a:t>bioMérieux</a:t>
                </a:r>
                <a:endParaRPr lang="en-GB" sz="1000" dirty="0">
                  <a:solidFill>
                    <a:schemeClr val="bg1"/>
                  </a:solidFill>
                  <a:latin typeface="Fira Sans" panose="020B0503050000020004" pitchFamily="34" charset="0"/>
                </a:endParaRPr>
              </a:p>
            </p:txBody>
          </p:sp>
        </p:grpSp>
        <p:grpSp>
          <p:nvGrpSpPr>
            <p:cNvPr id="73" name="Group 72">
              <a:extLst>
                <a:ext uri="{FF2B5EF4-FFF2-40B4-BE49-F238E27FC236}">
                  <a16:creationId xmlns:a16="http://schemas.microsoft.com/office/drawing/2014/main" id="{C004FC04-18C2-40C4-935B-25412B44D6A0}"/>
                </a:ext>
              </a:extLst>
            </p:cNvPr>
            <p:cNvGrpSpPr/>
            <p:nvPr/>
          </p:nvGrpSpPr>
          <p:grpSpPr>
            <a:xfrm>
              <a:off x="732452" y="4799586"/>
              <a:ext cx="2741647" cy="584906"/>
              <a:chOff x="771330" y="4670512"/>
              <a:chExt cx="2741647" cy="584906"/>
            </a:xfrm>
          </p:grpSpPr>
          <p:pic>
            <p:nvPicPr>
              <p:cNvPr id="75" name="Picture 74" descr="A person wearing glasses and smiling at the camera&#10;&#10;Description automatically generated">
                <a:extLst>
                  <a:ext uri="{FF2B5EF4-FFF2-40B4-BE49-F238E27FC236}">
                    <a16:creationId xmlns:a16="http://schemas.microsoft.com/office/drawing/2014/main" id="{0B2857FE-D79B-4F15-B751-7B9E6233B97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771330" y="4715418"/>
                <a:ext cx="540087" cy="540000"/>
              </a:xfrm>
              <a:prstGeom prst="rect">
                <a:avLst/>
              </a:prstGeom>
            </p:spPr>
          </p:pic>
          <p:sp>
            <p:nvSpPr>
              <p:cNvPr id="76" name="TextBox 75">
                <a:extLst>
                  <a:ext uri="{FF2B5EF4-FFF2-40B4-BE49-F238E27FC236}">
                    <a16:creationId xmlns:a16="http://schemas.microsoft.com/office/drawing/2014/main" id="{888549A1-024D-4AA3-966B-CEA2CEF17FD6}"/>
                  </a:ext>
                </a:extLst>
              </p:cNvPr>
              <p:cNvSpPr txBox="1"/>
              <p:nvPr/>
            </p:nvSpPr>
            <p:spPr>
              <a:xfrm>
                <a:off x="1348915" y="4670512"/>
                <a:ext cx="2117407" cy="246221"/>
              </a:xfrm>
              <a:prstGeom prst="rect">
                <a:avLst/>
              </a:prstGeom>
              <a:noFill/>
            </p:spPr>
            <p:txBody>
              <a:bodyPr wrap="square" rtlCol="0">
                <a:spAutoFit/>
              </a:bodyPr>
              <a:lstStyle/>
              <a:p>
                <a:r>
                  <a:rPr lang="en-GB" sz="1000" b="1" dirty="0">
                    <a:solidFill>
                      <a:schemeClr val="bg1"/>
                    </a:solidFill>
                    <a:latin typeface="Fira Sans" panose="020B0503050000020004" pitchFamily="34" charset="0"/>
                  </a:rPr>
                  <a:t>Frank </a:t>
                </a:r>
                <a:r>
                  <a:rPr lang="en-GB" sz="1000" b="1" dirty="0" err="1">
                    <a:solidFill>
                      <a:schemeClr val="bg1"/>
                    </a:solidFill>
                    <a:latin typeface="Fira Sans" panose="020B0503050000020004" pitchFamily="34" charset="0"/>
                  </a:rPr>
                  <a:t>Leus</a:t>
                </a:r>
                <a:endParaRPr lang="en-GB" sz="1000" b="1" dirty="0">
                  <a:solidFill>
                    <a:schemeClr val="bg1"/>
                  </a:solidFill>
                  <a:latin typeface="Fira Sans" panose="020B0503050000020004" pitchFamily="34" charset="0"/>
                </a:endParaRPr>
              </a:p>
            </p:txBody>
          </p:sp>
          <p:sp>
            <p:nvSpPr>
              <p:cNvPr id="77" name="TextBox 76">
                <a:extLst>
                  <a:ext uri="{FF2B5EF4-FFF2-40B4-BE49-F238E27FC236}">
                    <a16:creationId xmlns:a16="http://schemas.microsoft.com/office/drawing/2014/main" id="{2A8CFAB0-CFFF-44D9-B23F-11A74A52C866}"/>
                  </a:ext>
                </a:extLst>
              </p:cNvPr>
              <p:cNvSpPr txBox="1"/>
              <p:nvPr/>
            </p:nvSpPr>
            <p:spPr>
              <a:xfrm>
                <a:off x="1359025" y="4859069"/>
                <a:ext cx="2153952" cy="246221"/>
              </a:xfrm>
              <a:prstGeom prst="rect">
                <a:avLst/>
              </a:prstGeom>
              <a:noFill/>
            </p:spPr>
            <p:txBody>
              <a:bodyPr wrap="square" rtlCol="0">
                <a:spAutoFit/>
              </a:bodyPr>
              <a:lstStyle/>
              <a:p>
                <a:r>
                  <a:rPr lang="en-GB" sz="1000" dirty="0">
                    <a:solidFill>
                      <a:schemeClr val="bg1"/>
                    </a:solidFill>
                    <a:latin typeface="Fira Sans" panose="020B0503050000020004" pitchFamily="34" charset="0"/>
                  </a:rPr>
                  <a:t>University Medical </a:t>
                </a:r>
                <a:r>
                  <a:rPr lang="en-GB" sz="1000" dirty="0" err="1">
                    <a:solidFill>
                      <a:schemeClr val="bg1"/>
                    </a:solidFill>
                    <a:latin typeface="Fira Sans" panose="020B0503050000020004" pitchFamily="34" charset="0"/>
                  </a:rPr>
                  <a:t>Center</a:t>
                </a:r>
                <a:r>
                  <a:rPr lang="en-GB" sz="1000" dirty="0">
                    <a:solidFill>
                      <a:schemeClr val="bg1"/>
                    </a:solidFill>
                    <a:latin typeface="Fira Sans" panose="020B0503050000020004" pitchFamily="34" charset="0"/>
                  </a:rPr>
                  <a:t> Utrecht</a:t>
                </a:r>
              </a:p>
            </p:txBody>
          </p:sp>
        </p:grpSp>
        <p:sp>
          <p:nvSpPr>
            <p:cNvPr id="74" name="TextBox 73">
              <a:extLst>
                <a:ext uri="{FF2B5EF4-FFF2-40B4-BE49-F238E27FC236}">
                  <a16:creationId xmlns:a16="http://schemas.microsoft.com/office/drawing/2014/main" id="{AD520ABF-233D-49BC-9255-28D36690DB0A}"/>
                </a:ext>
              </a:extLst>
            </p:cNvPr>
            <p:cNvSpPr txBox="1"/>
            <p:nvPr/>
          </p:nvSpPr>
          <p:spPr>
            <a:xfrm>
              <a:off x="662473" y="4623318"/>
              <a:ext cx="517849" cy="246221"/>
            </a:xfrm>
            <a:prstGeom prst="rect">
              <a:avLst/>
            </a:prstGeom>
            <a:noFill/>
          </p:spPr>
          <p:txBody>
            <a:bodyPr wrap="square" rtlCol="0">
              <a:spAutoFit/>
            </a:bodyPr>
            <a:lstStyle/>
            <a:p>
              <a:pPr algn="l"/>
              <a:r>
                <a:rPr lang="en-GB" sz="1000" b="1" dirty="0">
                  <a:solidFill>
                    <a:schemeClr val="bg1"/>
                  </a:solidFill>
                  <a:latin typeface="Fira Sans" panose="020B0503050000020004" pitchFamily="34" charset="0"/>
                </a:rPr>
                <a:t>WP3</a:t>
              </a:r>
            </a:p>
          </p:txBody>
        </p:sp>
      </p:grpSp>
      <p:grpSp>
        <p:nvGrpSpPr>
          <p:cNvPr id="81" name="Group 80">
            <a:extLst>
              <a:ext uri="{FF2B5EF4-FFF2-40B4-BE49-F238E27FC236}">
                <a16:creationId xmlns:a16="http://schemas.microsoft.com/office/drawing/2014/main" id="{B8CBA80F-5EBC-4C85-92CE-B25804B03291}"/>
              </a:ext>
            </a:extLst>
          </p:cNvPr>
          <p:cNvGrpSpPr/>
          <p:nvPr userDrawn="1"/>
        </p:nvGrpSpPr>
        <p:grpSpPr>
          <a:xfrm>
            <a:off x="6141097" y="5194055"/>
            <a:ext cx="5495727" cy="775170"/>
            <a:chOff x="657807" y="4609322"/>
            <a:chExt cx="5495727" cy="775170"/>
          </a:xfrm>
        </p:grpSpPr>
        <p:grpSp>
          <p:nvGrpSpPr>
            <p:cNvPr id="82" name="Group 81">
              <a:extLst>
                <a:ext uri="{FF2B5EF4-FFF2-40B4-BE49-F238E27FC236}">
                  <a16:creationId xmlns:a16="http://schemas.microsoft.com/office/drawing/2014/main" id="{91C5FD1C-4D52-4475-8A90-6382A6292595}"/>
                </a:ext>
              </a:extLst>
            </p:cNvPr>
            <p:cNvGrpSpPr/>
            <p:nvPr/>
          </p:nvGrpSpPr>
          <p:grpSpPr>
            <a:xfrm>
              <a:off x="3411887" y="4796476"/>
              <a:ext cx="2741647" cy="584906"/>
              <a:chOff x="771330" y="4670512"/>
              <a:chExt cx="2741647" cy="584906"/>
            </a:xfrm>
          </p:grpSpPr>
          <p:pic>
            <p:nvPicPr>
              <p:cNvPr id="88" name="Picture 87" descr="A person wearing glasses and smiling at the camera&#10;&#10;Description automatically generated">
                <a:extLst>
                  <a:ext uri="{FF2B5EF4-FFF2-40B4-BE49-F238E27FC236}">
                    <a16:creationId xmlns:a16="http://schemas.microsoft.com/office/drawing/2014/main" id="{71828C17-C1CD-4558-9CF6-16DC015F966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771330" y="4715418"/>
                <a:ext cx="540087" cy="540000"/>
              </a:xfrm>
              <a:prstGeom prst="rect">
                <a:avLst/>
              </a:prstGeom>
            </p:spPr>
          </p:pic>
          <p:sp>
            <p:nvSpPr>
              <p:cNvPr id="89" name="TextBox 88">
                <a:extLst>
                  <a:ext uri="{FF2B5EF4-FFF2-40B4-BE49-F238E27FC236}">
                    <a16:creationId xmlns:a16="http://schemas.microsoft.com/office/drawing/2014/main" id="{1A110A25-4F5D-4254-9443-C109299B8F51}"/>
                  </a:ext>
                </a:extLst>
              </p:cNvPr>
              <p:cNvSpPr txBox="1"/>
              <p:nvPr/>
            </p:nvSpPr>
            <p:spPr>
              <a:xfrm>
                <a:off x="1348915" y="4670512"/>
                <a:ext cx="2117407" cy="246221"/>
              </a:xfrm>
              <a:prstGeom prst="rect">
                <a:avLst/>
              </a:prstGeom>
              <a:noFill/>
            </p:spPr>
            <p:txBody>
              <a:bodyPr wrap="square" rtlCol="0">
                <a:spAutoFit/>
              </a:bodyPr>
              <a:lstStyle/>
              <a:p>
                <a:r>
                  <a:rPr lang="en-GB" sz="1000" b="1" dirty="0">
                    <a:solidFill>
                      <a:schemeClr val="bg1"/>
                    </a:solidFill>
                    <a:latin typeface="Fira Sans" panose="020B0503050000020004" pitchFamily="34" charset="0"/>
                  </a:rPr>
                  <a:t>Susanne Emmerich</a:t>
                </a:r>
              </a:p>
            </p:txBody>
          </p:sp>
          <p:sp>
            <p:nvSpPr>
              <p:cNvPr id="90" name="TextBox 89">
                <a:extLst>
                  <a:ext uri="{FF2B5EF4-FFF2-40B4-BE49-F238E27FC236}">
                    <a16:creationId xmlns:a16="http://schemas.microsoft.com/office/drawing/2014/main" id="{51C0DBCE-1EF9-4AB7-BD32-2B80FB0A3FBC}"/>
                  </a:ext>
                </a:extLst>
              </p:cNvPr>
              <p:cNvSpPr txBox="1"/>
              <p:nvPr/>
            </p:nvSpPr>
            <p:spPr>
              <a:xfrm>
                <a:off x="1359025" y="4859069"/>
                <a:ext cx="2153952" cy="246221"/>
              </a:xfrm>
              <a:prstGeom prst="rect">
                <a:avLst/>
              </a:prstGeom>
              <a:noFill/>
            </p:spPr>
            <p:txBody>
              <a:bodyPr wrap="square" rtlCol="0">
                <a:spAutoFit/>
              </a:bodyPr>
              <a:lstStyle/>
              <a:p>
                <a:r>
                  <a:rPr lang="en-GB" sz="1000" dirty="0">
                    <a:solidFill>
                      <a:schemeClr val="bg1"/>
                    </a:solidFill>
                    <a:latin typeface="Fira Sans" panose="020B0503050000020004" pitchFamily="34" charset="0"/>
                  </a:rPr>
                  <a:t>ABBOTT</a:t>
                </a:r>
              </a:p>
            </p:txBody>
          </p:sp>
        </p:grpSp>
        <p:grpSp>
          <p:nvGrpSpPr>
            <p:cNvPr id="83" name="Group 82">
              <a:extLst>
                <a:ext uri="{FF2B5EF4-FFF2-40B4-BE49-F238E27FC236}">
                  <a16:creationId xmlns:a16="http://schemas.microsoft.com/office/drawing/2014/main" id="{04CFA683-47B1-4BF7-9FC3-B810C5878A29}"/>
                </a:ext>
              </a:extLst>
            </p:cNvPr>
            <p:cNvGrpSpPr/>
            <p:nvPr/>
          </p:nvGrpSpPr>
          <p:grpSpPr>
            <a:xfrm>
              <a:off x="732452" y="4799586"/>
              <a:ext cx="2741647" cy="584906"/>
              <a:chOff x="771330" y="4670512"/>
              <a:chExt cx="2741647" cy="584906"/>
            </a:xfrm>
          </p:grpSpPr>
          <p:pic>
            <p:nvPicPr>
              <p:cNvPr id="85" name="Picture 84" descr="A person wearing glasses and smiling at the camera&#10;&#10;Description automatically generated">
                <a:extLst>
                  <a:ext uri="{FF2B5EF4-FFF2-40B4-BE49-F238E27FC236}">
                    <a16:creationId xmlns:a16="http://schemas.microsoft.com/office/drawing/2014/main" id="{139A5BE0-BEC2-4EF2-A0D5-77900CF4DCC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771330" y="4715418"/>
                <a:ext cx="540087" cy="540000"/>
              </a:xfrm>
              <a:prstGeom prst="rect">
                <a:avLst/>
              </a:prstGeom>
            </p:spPr>
          </p:pic>
          <p:sp>
            <p:nvSpPr>
              <p:cNvPr id="86" name="TextBox 85">
                <a:extLst>
                  <a:ext uri="{FF2B5EF4-FFF2-40B4-BE49-F238E27FC236}">
                    <a16:creationId xmlns:a16="http://schemas.microsoft.com/office/drawing/2014/main" id="{046386FD-36D6-4C8B-B759-9A0EA7ADFBF0}"/>
                  </a:ext>
                </a:extLst>
              </p:cNvPr>
              <p:cNvSpPr txBox="1"/>
              <p:nvPr/>
            </p:nvSpPr>
            <p:spPr>
              <a:xfrm>
                <a:off x="1348915" y="4670512"/>
                <a:ext cx="2117407" cy="246221"/>
              </a:xfrm>
              <a:prstGeom prst="rect">
                <a:avLst/>
              </a:prstGeom>
              <a:noFill/>
            </p:spPr>
            <p:txBody>
              <a:bodyPr wrap="square" rtlCol="0">
                <a:spAutoFit/>
              </a:bodyPr>
              <a:lstStyle/>
              <a:p>
                <a:r>
                  <a:rPr lang="en-GB" sz="1000" b="1" dirty="0">
                    <a:solidFill>
                      <a:schemeClr val="bg1"/>
                    </a:solidFill>
                    <a:latin typeface="Fira Sans" panose="020B0503050000020004" pitchFamily="34" charset="0"/>
                  </a:rPr>
                  <a:t>Christopher Butler</a:t>
                </a:r>
              </a:p>
            </p:txBody>
          </p:sp>
          <p:sp>
            <p:nvSpPr>
              <p:cNvPr id="87" name="TextBox 86">
                <a:extLst>
                  <a:ext uri="{FF2B5EF4-FFF2-40B4-BE49-F238E27FC236}">
                    <a16:creationId xmlns:a16="http://schemas.microsoft.com/office/drawing/2014/main" id="{ACE5FF1C-5F65-4C6E-A6AB-E8D6A7BB3A8F}"/>
                  </a:ext>
                </a:extLst>
              </p:cNvPr>
              <p:cNvSpPr txBox="1"/>
              <p:nvPr/>
            </p:nvSpPr>
            <p:spPr>
              <a:xfrm>
                <a:off x="1359025" y="4859069"/>
                <a:ext cx="2153952" cy="246221"/>
              </a:xfrm>
              <a:prstGeom prst="rect">
                <a:avLst/>
              </a:prstGeom>
              <a:noFill/>
            </p:spPr>
            <p:txBody>
              <a:bodyPr wrap="square" rtlCol="0">
                <a:spAutoFit/>
              </a:bodyPr>
              <a:lstStyle/>
              <a:p>
                <a:r>
                  <a:rPr lang="en-GB" sz="1000" dirty="0">
                    <a:solidFill>
                      <a:schemeClr val="bg1"/>
                    </a:solidFill>
                    <a:latin typeface="Fira Sans" panose="020B0503050000020004" pitchFamily="34" charset="0"/>
                  </a:rPr>
                  <a:t>University of Oxford</a:t>
                </a:r>
              </a:p>
            </p:txBody>
          </p:sp>
        </p:grpSp>
        <p:sp>
          <p:nvSpPr>
            <p:cNvPr id="84" name="TextBox 83">
              <a:extLst>
                <a:ext uri="{FF2B5EF4-FFF2-40B4-BE49-F238E27FC236}">
                  <a16:creationId xmlns:a16="http://schemas.microsoft.com/office/drawing/2014/main" id="{683C1847-EDD7-4AF2-94AD-ECB7808251E5}"/>
                </a:ext>
              </a:extLst>
            </p:cNvPr>
            <p:cNvSpPr txBox="1"/>
            <p:nvPr/>
          </p:nvSpPr>
          <p:spPr>
            <a:xfrm>
              <a:off x="657807" y="4609322"/>
              <a:ext cx="517849" cy="246221"/>
            </a:xfrm>
            <a:prstGeom prst="rect">
              <a:avLst/>
            </a:prstGeom>
            <a:noFill/>
          </p:spPr>
          <p:txBody>
            <a:bodyPr wrap="square" rtlCol="0">
              <a:spAutoFit/>
            </a:bodyPr>
            <a:lstStyle/>
            <a:p>
              <a:pPr algn="l"/>
              <a:r>
                <a:rPr lang="en-GB" sz="1000" b="1" dirty="0">
                  <a:solidFill>
                    <a:schemeClr val="bg1"/>
                  </a:solidFill>
                  <a:latin typeface="Fira Sans" panose="020B0503050000020004" pitchFamily="34" charset="0"/>
                </a:rPr>
                <a:t>WP4</a:t>
              </a:r>
            </a:p>
          </p:txBody>
        </p:sp>
      </p:grpSp>
      <p:grpSp>
        <p:nvGrpSpPr>
          <p:cNvPr id="91" name="Group 90">
            <a:extLst>
              <a:ext uri="{FF2B5EF4-FFF2-40B4-BE49-F238E27FC236}">
                <a16:creationId xmlns:a16="http://schemas.microsoft.com/office/drawing/2014/main" id="{049978B6-3E15-4ED4-8CED-1136C5312FFA}"/>
              </a:ext>
            </a:extLst>
          </p:cNvPr>
          <p:cNvGrpSpPr/>
          <p:nvPr userDrawn="1"/>
        </p:nvGrpSpPr>
        <p:grpSpPr>
          <a:xfrm>
            <a:off x="631371" y="6010649"/>
            <a:ext cx="5491061" cy="760270"/>
            <a:chOff x="662473" y="4627983"/>
            <a:chExt cx="5491061" cy="760270"/>
          </a:xfrm>
        </p:grpSpPr>
        <p:grpSp>
          <p:nvGrpSpPr>
            <p:cNvPr id="92" name="Group 91">
              <a:extLst>
                <a:ext uri="{FF2B5EF4-FFF2-40B4-BE49-F238E27FC236}">
                  <a16:creationId xmlns:a16="http://schemas.microsoft.com/office/drawing/2014/main" id="{F011E314-49F2-4660-9BBD-65176212D69E}"/>
                </a:ext>
              </a:extLst>
            </p:cNvPr>
            <p:cNvGrpSpPr/>
            <p:nvPr/>
          </p:nvGrpSpPr>
          <p:grpSpPr>
            <a:xfrm>
              <a:off x="3411887" y="4796476"/>
              <a:ext cx="2741647" cy="584906"/>
              <a:chOff x="771330" y="4670512"/>
              <a:chExt cx="2741647" cy="584906"/>
            </a:xfrm>
          </p:grpSpPr>
          <p:pic>
            <p:nvPicPr>
              <p:cNvPr id="98" name="Picture 97" descr="A person wearing glasses and smiling at the camera&#10;&#10;Description automatically generated">
                <a:extLst>
                  <a:ext uri="{FF2B5EF4-FFF2-40B4-BE49-F238E27FC236}">
                    <a16:creationId xmlns:a16="http://schemas.microsoft.com/office/drawing/2014/main" id="{B69C9F5A-8A19-49B9-AE5B-BAAF7FC7051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771330" y="4715418"/>
                <a:ext cx="540087" cy="540000"/>
              </a:xfrm>
              <a:prstGeom prst="rect">
                <a:avLst/>
              </a:prstGeom>
            </p:spPr>
          </p:pic>
          <p:sp>
            <p:nvSpPr>
              <p:cNvPr id="99" name="TextBox 98">
                <a:extLst>
                  <a:ext uri="{FF2B5EF4-FFF2-40B4-BE49-F238E27FC236}">
                    <a16:creationId xmlns:a16="http://schemas.microsoft.com/office/drawing/2014/main" id="{EF8D0479-E5D7-4BF8-8582-22FF1607FFC9}"/>
                  </a:ext>
                </a:extLst>
              </p:cNvPr>
              <p:cNvSpPr txBox="1"/>
              <p:nvPr/>
            </p:nvSpPr>
            <p:spPr>
              <a:xfrm>
                <a:off x="1348915" y="4670512"/>
                <a:ext cx="2117407" cy="246221"/>
              </a:xfrm>
              <a:prstGeom prst="rect">
                <a:avLst/>
              </a:prstGeom>
              <a:noFill/>
            </p:spPr>
            <p:txBody>
              <a:bodyPr wrap="square" rtlCol="0">
                <a:spAutoFit/>
              </a:bodyPr>
              <a:lstStyle/>
              <a:p>
                <a:r>
                  <a:rPr lang="en-GB" sz="1000" b="1" dirty="0">
                    <a:solidFill>
                      <a:schemeClr val="bg1"/>
                    </a:solidFill>
                    <a:latin typeface="Fira Sans" panose="020B0503050000020004" pitchFamily="34" charset="0"/>
                  </a:rPr>
                  <a:t>Isabelle </a:t>
                </a:r>
                <a:r>
                  <a:rPr lang="en-GB" sz="1000" b="1" dirty="0" err="1">
                    <a:solidFill>
                      <a:schemeClr val="bg1"/>
                    </a:solidFill>
                    <a:latin typeface="Fira Sans" panose="020B0503050000020004" pitchFamily="34" charset="0"/>
                  </a:rPr>
                  <a:t>Tongio</a:t>
                </a:r>
                <a:endParaRPr lang="en-GB" sz="1000" b="1" dirty="0">
                  <a:solidFill>
                    <a:schemeClr val="bg1"/>
                  </a:solidFill>
                  <a:latin typeface="Fira Sans" panose="020B0503050000020004" pitchFamily="34" charset="0"/>
                </a:endParaRPr>
              </a:p>
            </p:txBody>
          </p:sp>
          <p:sp>
            <p:nvSpPr>
              <p:cNvPr id="100" name="TextBox 99">
                <a:extLst>
                  <a:ext uri="{FF2B5EF4-FFF2-40B4-BE49-F238E27FC236}">
                    <a16:creationId xmlns:a16="http://schemas.microsoft.com/office/drawing/2014/main" id="{8750BC1B-89A0-4A72-BB0F-EF1EB8B124F6}"/>
                  </a:ext>
                </a:extLst>
              </p:cNvPr>
              <p:cNvSpPr txBox="1"/>
              <p:nvPr/>
            </p:nvSpPr>
            <p:spPr>
              <a:xfrm>
                <a:off x="1359025" y="4859069"/>
                <a:ext cx="2153952" cy="246221"/>
              </a:xfrm>
              <a:prstGeom prst="rect">
                <a:avLst/>
              </a:prstGeom>
              <a:noFill/>
            </p:spPr>
            <p:txBody>
              <a:bodyPr wrap="square" rtlCol="0">
                <a:spAutoFit/>
              </a:bodyPr>
              <a:lstStyle/>
              <a:p>
                <a:r>
                  <a:rPr lang="en-GB" sz="1000" dirty="0" err="1">
                    <a:solidFill>
                      <a:schemeClr val="bg1"/>
                    </a:solidFill>
                    <a:latin typeface="Fira Sans" panose="020B0503050000020004" pitchFamily="34" charset="0"/>
                  </a:rPr>
                  <a:t>bioMérieux</a:t>
                </a:r>
                <a:endParaRPr lang="en-GB" sz="1000" dirty="0">
                  <a:solidFill>
                    <a:schemeClr val="bg1"/>
                  </a:solidFill>
                  <a:latin typeface="Fira Sans" panose="020B0503050000020004" pitchFamily="34" charset="0"/>
                </a:endParaRPr>
              </a:p>
            </p:txBody>
          </p:sp>
        </p:grpSp>
        <p:grpSp>
          <p:nvGrpSpPr>
            <p:cNvPr id="93" name="Group 92">
              <a:extLst>
                <a:ext uri="{FF2B5EF4-FFF2-40B4-BE49-F238E27FC236}">
                  <a16:creationId xmlns:a16="http://schemas.microsoft.com/office/drawing/2014/main" id="{A08E116D-C463-4BAE-8ABC-438A8A4496E6}"/>
                </a:ext>
              </a:extLst>
            </p:cNvPr>
            <p:cNvGrpSpPr/>
            <p:nvPr/>
          </p:nvGrpSpPr>
          <p:grpSpPr>
            <a:xfrm>
              <a:off x="732452" y="4799586"/>
              <a:ext cx="2741647" cy="588667"/>
              <a:chOff x="771330" y="4670512"/>
              <a:chExt cx="2741647" cy="588667"/>
            </a:xfrm>
          </p:grpSpPr>
          <p:pic>
            <p:nvPicPr>
              <p:cNvPr id="95" name="Picture 94" descr="A person wearing glasses and smiling at the camera&#10;&#10;Description automatically generated">
                <a:extLst>
                  <a:ext uri="{FF2B5EF4-FFF2-40B4-BE49-F238E27FC236}">
                    <a16:creationId xmlns:a16="http://schemas.microsoft.com/office/drawing/2014/main" id="{ED873B6F-89F3-4725-AD60-8ABE2C5AC02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771330" y="4715418"/>
                <a:ext cx="540087" cy="540000"/>
              </a:xfrm>
              <a:prstGeom prst="rect">
                <a:avLst/>
              </a:prstGeom>
            </p:spPr>
          </p:pic>
          <p:sp>
            <p:nvSpPr>
              <p:cNvPr id="96" name="TextBox 95">
                <a:extLst>
                  <a:ext uri="{FF2B5EF4-FFF2-40B4-BE49-F238E27FC236}">
                    <a16:creationId xmlns:a16="http://schemas.microsoft.com/office/drawing/2014/main" id="{E199473E-62F8-4EAB-B2A4-6FF7EAA4B5E1}"/>
                  </a:ext>
                </a:extLst>
              </p:cNvPr>
              <p:cNvSpPr txBox="1"/>
              <p:nvPr/>
            </p:nvSpPr>
            <p:spPr>
              <a:xfrm>
                <a:off x="1348915" y="4670512"/>
                <a:ext cx="2117407" cy="246221"/>
              </a:xfrm>
              <a:prstGeom prst="rect">
                <a:avLst/>
              </a:prstGeom>
              <a:noFill/>
            </p:spPr>
            <p:txBody>
              <a:bodyPr wrap="square" rtlCol="0">
                <a:spAutoFit/>
              </a:bodyPr>
              <a:lstStyle/>
              <a:p>
                <a:r>
                  <a:rPr lang="en-GB" sz="1000" b="1" dirty="0">
                    <a:solidFill>
                      <a:schemeClr val="bg1"/>
                    </a:solidFill>
                    <a:latin typeface="Fira Sans" panose="020B0503050000020004" pitchFamily="34" charset="0"/>
                  </a:rPr>
                  <a:t>Maarten Postma</a:t>
                </a:r>
              </a:p>
            </p:txBody>
          </p:sp>
          <p:sp>
            <p:nvSpPr>
              <p:cNvPr id="97" name="TextBox 96">
                <a:extLst>
                  <a:ext uri="{FF2B5EF4-FFF2-40B4-BE49-F238E27FC236}">
                    <a16:creationId xmlns:a16="http://schemas.microsoft.com/office/drawing/2014/main" id="{9B565018-2231-4EEF-842D-88C02E317525}"/>
                  </a:ext>
                </a:extLst>
              </p:cNvPr>
              <p:cNvSpPr txBox="1"/>
              <p:nvPr/>
            </p:nvSpPr>
            <p:spPr>
              <a:xfrm>
                <a:off x="1359025" y="4859069"/>
                <a:ext cx="2153952" cy="400110"/>
              </a:xfrm>
              <a:prstGeom prst="rect">
                <a:avLst/>
              </a:prstGeom>
              <a:noFill/>
            </p:spPr>
            <p:txBody>
              <a:bodyPr wrap="square" rtlCol="0">
                <a:spAutoFit/>
              </a:bodyPr>
              <a:lstStyle/>
              <a:p>
                <a:r>
                  <a:rPr lang="en-GB" sz="1000" dirty="0">
                    <a:solidFill>
                      <a:schemeClr val="bg1"/>
                    </a:solidFill>
                    <a:latin typeface="Fira Sans" panose="020B0503050000020004" pitchFamily="34" charset="0"/>
                  </a:rPr>
                  <a:t>University Medical </a:t>
                </a:r>
                <a:r>
                  <a:rPr lang="en-GB" sz="1000" dirty="0" err="1">
                    <a:solidFill>
                      <a:schemeClr val="bg1"/>
                    </a:solidFill>
                    <a:latin typeface="Fira Sans" panose="020B0503050000020004" pitchFamily="34" charset="0"/>
                  </a:rPr>
                  <a:t>Center</a:t>
                </a:r>
                <a:r>
                  <a:rPr lang="en-GB" sz="1000" dirty="0">
                    <a:solidFill>
                      <a:schemeClr val="bg1"/>
                    </a:solidFill>
                    <a:latin typeface="Fira Sans" panose="020B0503050000020004" pitchFamily="34" charset="0"/>
                  </a:rPr>
                  <a:t> Groningen</a:t>
                </a:r>
              </a:p>
            </p:txBody>
          </p:sp>
        </p:grpSp>
        <p:sp>
          <p:nvSpPr>
            <p:cNvPr id="94" name="TextBox 93">
              <a:extLst>
                <a:ext uri="{FF2B5EF4-FFF2-40B4-BE49-F238E27FC236}">
                  <a16:creationId xmlns:a16="http://schemas.microsoft.com/office/drawing/2014/main" id="{782A1840-835E-49B8-9008-D1D184FA60DA}"/>
                </a:ext>
              </a:extLst>
            </p:cNvPr>
            <p:cNvSpPr txBox="1"/>
            <p:nvPr/>
          </p:nvSpPr>
          <p:spPr>
            <a:xfrm>
              <a:off x="662473" y="4627983"/>
              <a:ext cx="517849" cy="246221"/>
            </a:xfrm>
            <a:prstGeom prst="rect">
              <a:avLst/>
            </a:prstGeom>
            <a:noFill/>
          </p:spPr>
          <p:txBody>
            <a:bodyPr wrap="square" rtlCol="0">
              <a:spAutoFit/>
            </a:bodyPr>
            <a:lstStyle/>
            <a:p>
              <a:pPr algn="l"/>
              <a:r>
                <a:rPr lang="en-GB" sz="1000" b="1" dirty="0">
                  <a:solidFill>
                    <a:schemeClr val="bg1"/>
                  </a:solidFill>
                  <a:latin typeface="Fira Sans" panose="020B0503050000020004" pitchFamily="34" charset="0"/>
                </a:rPr>
                <a:t>WP5</a:t>
              </a:r>
            </a:p>
          </p:txBody>
        </p:sp>
      </p:grpSp>
      <p:grpSp>
        <p:nvGrpSpPr>
          <p:cNvPr id="101" name="Group 100">
            <a:extLst>
              <a:ext uri="{FF2B5EF4-FFF2-40B4-BE49-F238E27FC236}">
                <a16:creationId xmlns:a16="http://schemas.microsoft.com/office/drawing/2014/main" id="{2E39AFCB-CA2E-4B26-A30E-666163E50758}"/>
              </a:ext>
            </a:extLst>
          </p:cNvPr>
          <p:cNvGrpSpPr/>
          <p:nvPr userDrawn="1"/>
        </p:nvGrpSpPr>
        <p:grpSpPr>
          <a:xfrm>
            <a:off x="6130211" y="6013759"/>
            <a:ext cx="5495727" cy="765840"/>
            <a:chOff x="657807" y="4618652"/>
            <a:chExt cx="5495727" cy="765840"/>
          </a:xfrm>
        </p:grpSpPr>
        <p:grpSp>
          <p:nvGrpSpPr>
            <p:cNvPr id="102" name="Group 101">
              <a:extLst>
                <a:ext uri="{FF2B5EF4-FFF2-40B4-BE49-F238E27FC236}">
                  <a16:creationId xmlns:a16="http://schemas.microsoft.com/office/drawing/2014/main" id="{07C9F1D8-BD7F-4BCA-BE49-A6BCCF09FCA8}"/>
                </a:ext>
              </a:extLst>
            </p:cNvPr>
            <p:cNvGrpSpPr/>
            <p:nvPr/>
          </p:nvGrpSpPr>
          <p:grpSpPr>
            <a:xfrm>
              <a:off x="3989472" y="4796476"/>
              <a:ext cx="2164062" cy="434778"/>
              <a:chOff x="1348915" y="4670512"/>
              <a:chExt cx="2164062" cy="434778"/>
            </a:xfrm>
          </p:grpSpPr>
          <p:sp>
            <p:nvSpPr>
              <p:cNvPr id="108" name="TextBox 107">
                <a:extLst>
                  <a:ext uri="{FF2B5EF4-FFF2-40B4-BE49-F238E27FC236}">
                    <a16:creationId xmlns:a16="http://schemas.microsoft.com/office/drawing/2014/main" id="{68EF5411-062C-4C8C-B550-2DEF18511C83}"/>
                  </a:ext>
                </a:extLst>
              </p:cNvPr>
              <p:cNvSpPr txBox="1"/>
              <p:nvPr/>
            </p:nvSpPr>
            <p:spPr>
              <a:xfrm>
                <a:off x="1348915" y="4670512"/>
                <a:ext cx="2117407" cy="246221"/>
              </a:xfrm>
              <a:prstGeom prst="rect">
                <a:avLst/>
              </a:prstGeom>
              <a:noFill/>
            </p:spPr>
            <p:txBody>
              <a:bodyPr wrap="square" rtlCol="0">
                <a:spAutoFit/>
              </a:bodyPr>
              <a:lstStyle/>
              <a:p>
                <a:r>
                  <a:rPr lang="en-GB" sz="1000" b="1" dirty="0">
                    <a:solidFill>
                      <a:schemeClr val="bg1"/>
                    </a:solidFill>
                    <a:latin typeface="Fira Sans" panose="020B0503050000020004" pitchFamily="34" charset="0"/>
                  </a:rPr>
                  <a:t>Renuka </a:t>
                </a:r>
                <a:r>
                  <a:rPr lang="en-GB" sz="1000" b="1" dirty="0" err="1">
                    <a:solidFill>
                      <a:schemeClr val="bg1"/>
                    </a:solidFill>
                    <a:latin typeface="Fira Sans" panose="020B0503050000020004" pitchFamily="34" charset="0"/>
                  </a:rPr>
                  <a:t>Gadde</a:t>
                </a:r>
                <a:endParaRPr lang="en-GB" sz="1000" b="1" dirty="0">
                  <a:solidFill>
                    <a:schemeClr val="bg1"/>
                  </a:solidFill>
                  <a:latin typeface="Fira Sans" panose="020B0503050000020004" pitchFamily="34" charset="0"/>
                </a:endParaRPr>
              </a:p>
            </p:txBody>
          </p:sp>
          <p:sp>
            <p:nvSpPr>
              <p:cNvPr id="109" name="TextBox 108">
                <a:extLst>
                  <a:ext uri="{FF2B5EF4-FFF2-40B4-BE49-F238E27FC236}">
                    <a16:creationId xmlns:a16="http://schemas.microsoft.com/office/drawing/2014/main" id="{41617006-4C31-4604-9371-D6637790E3FF}"/>
                  </a:ext>
                </a:extLst>
              </p:cNvPr>
              <p:cNvSpPr txBox="1"/>
              <p:nvPr/>
            </p:nvSpPr>
            <p:spPr>
              <a:xfrm>
                <a:off x="1359025" y="4859069"/>
                <a:ext cx="2153952" cy="246221"/>
              </a:xfrm>
              <a:prstGeom prst="rect">
                <a:avLst/>
              </a:prstGeom>
              <a:noFill/>
            </p:spPr>
            <p:txBody>
              <a:bodyPr wrap="square" rtlCol="0">
                <a:spAutoFit/>
              </a:bodyPr>
              <a:lstStyle/>
              <a:p>
                <a:r>
                  <a:rPr lang="en-GB" sz="1000" dirty="0">
                    <a:solidFill>
                      <a:schemeClr val="bg1"/>
                    </a:solidFill>
                    <a:latin typeface="Fira Sans" panose="020B0503050000020004" pitchFamily="34" charset="0"/>
                  </a:rPr>
                  <a:t>BD</a:t>
                </a:r>
              </a:p>
            </p:txBody>
          </p:sp>
        </p:grpSp>
        <p:grpSp>
          <p:nvGrpSpPr>
            <p:cNvPr id="103" name="Group 102">
              <a:extLst>
                <a:ext uri="{FF2B5EF4-FFF2-40B4-BE49-F238E27FC236}">
                  <a16:creationId xmlns:a16="http://schemas.microsoft.com/office/drawing/2014/main" id="{18EFB70A-AC59-42AA-B5D9-38B866799A91}"/>
                </a:ext>
              </a:extLst>
            </p:cNvPr>
            <p:cNvGrpSpPr/>
            <p:nvPr/>
          </p:nvGrpSpPr>
          <p:grpSpPr>
            <a:xfrm>
              <a:off x="732452" y="4799586"/>
              <a:ext cx="2741647" cy="584906"/>
              <a:chOff x="771330" y="4670512"/>
              <a:chExt cx="2741647" cy="584906"/>
            </a:xfrm>
          </p:grpSpPr>
          <p:pic>
            <p:nvPicPr>
              <p:cNvPr id="105" name="Picture 104" descr="A person wearing glasses and smiling at the camera&#10;&#10;Description automatically generated">
                <a:extLst>
                  <a:ext uri="{FF2B5EF4-FFF2-40B4-BE49-F238E27FC236}">
                    <a16:creationId xmlns:a16="http://schemas.microsoft.com/office/drawing/2014/main" id="{78BCC91A-46E3-4ED2-A493-04BC1353A50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771330" y="4715418"/>
                <a:ext cx="540087" cy="540000"/>
              </a:xfrm>
              <a:prstGeom prst="rect">
                <a:avLst/>
              </a:prstGeom>
            </p:spPr>
          </p:pic>
          <p:sp>
            <p:nvSpPr>
              <p:cNvPr id="106" name="TextBox 105">
                <a:extLst>
                  <a:ext uri="{FF2B5EF4-FFF2-40B4-BE49-F238E27FC236}">
                    <a16:creationId xmlns:a16="http://schemas.microsoft.com/office/drawing/2014/main" id="{A7C81851-DFAF-4D50-A4D9-D0833453048D}"/>
                  </a:ext>
                </a:extLst>
              </p:cNvPr>
              <p:cNvSpPr txBox="1"/>
              <p:nvPr/>
            </p:nvSpPr>
            <p:spPr>
              <a:xfrm>
                <a:off x="1348915" y="4670512"/>
                <a:ext cx="2117407" cy="246221"/>
              </a:xfrm>
              <a:prstGeom prst="rect">
                <a:avLst/>
              </a:prstGeom>
              <a:noFill/>
            </p:spPr>
            <p:txBody>
              <a:bodyPr wrap="square" rtlCol="0">
                <a:spAutoFit/>
              </a:bodyPr>
              <a:lstStyle/>
              <a:p>
                <a:r>
                  <a:rPr lang="en-GB" sz="1000" b="1" dirty="0">
                    <a:solidFill>
                      <a:schemeClr val="bg1"/>
                    </a:solidFill>
                    <a:latin typeface="Fira Sans" panose="020B0503050000020004" pitchFamily="34" charset="0"/>
                  </a:rPr>
                  <a:t>Murat </a:t>
                </a:r>
                <a:r>
                  <a:rPr lang="en-GB" sz="1000" b="1" dirty="0" err="1">
                    <a:solidFill>
                      <a:schemeClr val="bg1"/>
                    </a:solidFill>
                    <a:latin typeface="Fira Sans" panose="020B0503050000020004" pitchFamily="34" charset="0"/>
                  </a:rPr>
                  <a:t>Akova</a:t>
                </a:r>
                <a:endParaRPr lang="en-GB" sz="1000" b="1" dirty="0">
                  <a:solidFill>
                    <a:schemeClr val="bg1"/>
                  </a:solidFill>
                  <a:latin typeface="Fira Sans" panose="020B0503050000020004" pitchFamily="34" charset="0"/>
                </a:endParaRPr>
              </a:p>
            </p:txBody>
          </p:sp>
          <p:sp>
            <p:nvSpPr>
              <p:cNvPr id="107" name="TextBox 106">
                <a:extLst>
                  <a:ext uri="{FF2B5EF4-FFF2-40B4-BE49-F238E27FC236}">
                    <a16:creationId xmlns:a16="http://schemas.microsoft.com/office/drawing/2014/main" id="{BA6B6883-1B8C-4C9D-889B-07DC85A884BA}"/>
                  </a:ext>
                </a:extLst>
              </p:cNvPr>
              <p:cNvSpPr txBox="1"/>
              <p:nvPr/>
            </p:nvSpPr>
            <p:spPr>
              <a:xfrm>
                <a:off x="1359025" y="4859069"/>
                <a:ext cx="2153952" cy="246221"/>
              </a:xfrm>
              <a:prstGeom prst="rect">
                <a:avLst/>
              </a:prstGeom>
              <a:noFill/>
            </p:spPr>
            <p:txBody>
              <a:bodyPr wrap="square" rtlCol="0">
                <a:spAutoFit/>
              </a:bodyPr>
              <a:lstStyle/>
              <a:p>
                <a:r>
                  <a:rPr lang="en-GB" sz="1000" dirty="0">
                    <a:solidFill>
                      <a:schemeClr val="bg1"/>
                    </a:solidFill>
                    <a:latin typeface="Fira Sans" panose="020B0503050000020004" pitchFamily="34" charset="0"/>
                  </a:rPr>
                  <a:t>ESCMID</a:t>
                </a:r>
              </a:p>
            </p:txBody>
          </p:sp>
        </p:grpSp>
        <p:sp>
          <p:nvSpPr>
            <p:cNvPr id="104" name="TextBox 103">
              <a:extLst>
                <a:ext uri="{FF2B5EF4-FFF2-40B4-BE49-F238E27FC236}">
                  <a16:creationId xmlns:a16="http://schemas.microsoft.com/office/drawing/2014/main" id="{2E7704D9-DC60-4CB1-8890-86D88745A0BF}"/>
                </a:ext>
              </a:extLst>
            </p:cNvPr>
            <p:cNvSpPr txBox="1"/>
            <p:nvPr/>
          </p:nvSpPr>
          <p:spPr>
            <a:xfrm>
              <a:off x="657807" y="4618652"/>
              <a:ext cx="517849" cy="246221"/>
            </a:xfrm>
            <a:prstGeom prst="rect">
              <a:avLst/>
            </a:prstGeom>
            <a:noFill/>
          </p:spPr>
          <p:txBody>
            <a:bodyPr wrap="square" rtlCol="0">
              <a:spAutoFit/>
            </a:bodyPr>
            <a:lstStyle/>
            <a:p>
              <a:pPr algn="l"/>
              <a:r>
                <a:rPr lang="en-GB" sz="1000" b="1" dirty="0">
                  <a:solidFill>
                    <a:schemeClr val="bg1"/>
                  </a:solidFill>
                  <a:latin typeface="Fira Sans" panose="020B0503050000020004" pitchFamily="34" charset="0"/>
                </a:rPr>
                <a:t>WP6</a:t>
              </a:r>
            </a:p>
          </p:txBody>
        </p:sp>
      </p:grpSp>
      <p:grpSp>
        <p:nvGrpSpPr>
          <p:cNvPr id="110" name="Group 109">
            <a:extLst>
              <a:ext uri="{FF2B5EF4-FFF2-40B4-BE49-F238E27FC236}">
                <a16:creationId xmlns:a16="http://schemas.microsoft.com/office/drawing/2014/main" id="{2ECA659B-6EFF-4AF1-9032-6AC0D27A7C57}"/>
              </a:ext>
            </a:extLst>
          </p:cNvPr>
          <p:cNvGrpSpPr/>
          <p:nvPr userDrawn="1"/>
        </p:nvGrpSpPr>
        <p:grpSpPr>
          <a:xfrm>
            <a:off x="4441420" y="1979808"/>
            <a:ext cx="3422220" cy="649360"/>
            <a:chOff x="878682" y="1967367"/>
            <a:chExt cx="3422220" cy="649360"/>
          </a:xfrm>
        </p:grpSpPr>
        <p:sp>
          <p:nvSpPr>
            <p:cNvPr id="111" name="TextBox 110">
              <a:extLst>
                <a:ext uri="{FF2B5EF4-FFF2-40B4-BE49-F238E27FC236}">
                  <a16:creationId xmlns:a16="http://schemas.microsoft.com/office/drawing/2014/main" id="{32704234-5C58-4DAE-851A-770CD46F3FDD}"/>
                </a:ext>
              </a:extLst>
            </p:cNvPr>
            <p:cNvSpPr txBox="1"/>
            <p:nvPr/>
          </p:nvSpPr>
          <p:spPr>
            <a:xfrm>
              <a:off x="1468196" y="1967367"/>
              <a:ext cx="2832706" cy="276999"/>
            </a:xfrm>
            <a:prstGeom prst="rect">
              <a:avLst/>
            </a:prstGeom>
            <a:noFill/>
          </p:spPr>
          <p:txBody>
            <a:bodyPr wrap="square" rtlCol="0">
              <a:spAutoFit/>
            </a:bodyPr>
            <a:lstStyle/>
            <a:p>
              <a:r>
                <a:rPr lang="en-GB" sz="1200" b="1" dirty="0">
                  <a:solidFill>
                    <a:schemeClr val="bg1"/>
                  </a:solidFill>
                  <a:latin typeface="Fira Sans" panose="020B0503050000020004" pitchFamily="34" charset="0"/>
                </a:rPr>
                <a:t>Herman </a:t>
              </a:r>
              <a:r>
                <a:rPr lang="en-GB" sz="1200" b="1" dirty="0" err="1">
                  <a:solidFill>
                    <a:schemeClr val="bg1"/>
                  </a:solidFill>
                  <a:latin typeface="Fira Sans" panose="020B0503050000020004" pitchFamily="34" charset="0"/>
                </a:rPr>
                <a:t>Goossens</a:t>
              </a:r>
              <a:endParaRPr lang="en-GB" sz="1200" b="1" dirty="0">
                <a:solidFill>
                  <a:schemeClr val="bg1"/>
                </a:solidFill>
                <a:latin typeface="Fira Sans" panose="020B0503050000020004" pitchFamily="34" charset="0"/>
              </a:endParaRPr>
            </a:p>
          </p:txBody>
        </p:sp>
        <p:sp>
          <p:nvSpPr>
            <p:cNvPr id="112" name="TextBox 111">
              <a:extLst>
                <a:ext uri="{FF2B5EF4-FFF2-40B4-BE49-F238E27FC236}">
                  <a16:creationId xmlns:a16="http://schemas.microsoft.com/office/drawing/2014/main" id="{54EEC1D9-8265-492E-A913-D383B68B2164}"/>
                </a:ext>
              </a:extLst>
            </p:cNvPr>
            <p:cNvSpPr txBox="1"/>
            <p:nvPr/>
          </p:nvSpPr>
          <p:spPr>
            <a:xfrm>
              <a:off x="1451436" y="2168666"/>
              <a:ext cx="2832706" cy="276999"/>
            </a:xfrm>
            <a:prstGeom prst="rect">
              <a:avLst/>
            </a:prstGeom>
            <a:noFill/>
          </p:spPr>
          <p:txBody>
            <a:bodyPr wrap="square" rtlCol="0">
              <a:spAutoFit/>
            </a:bodyPr>
            <a:lstStyle/>
            <a:p>
              <a:r>
                <a:rPr lang="en-GB" sz="1200" dirty="0">
                  <a:solidFill>
                    <a:schemeClr val="bg1"/>
                  </a:solidFill>
                  <a:latin typeface="Fira Sans" panose="020B0503050000020004" pitchFamily="34" charset="0"/>
                </a:rPr>
                <a:t>Coordinator and Project Leader</a:t>
              </a:r>
            </a:p>
          </p:txBody>
        </p:sp>
        <p:pic>
          <p:nvPicPr>
            <p:cNvPr id="113" name="Picture 112" descr="A person wearing glasses and smiling at the camera&#10;&#10;Description automatically generated">
              <a:extLst>
                <a:ext uri="{FF2B5EF4-FFF2-40B4-BE49-F238E27FC236}">
                  <a16:creationId xmlns:a16="http://schemas.microsoft.com/office/drawing/2014/main" id="{EA7447E0-9FDF-4161-A204-5399AF226AF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878682" y="2030136"/>
              <a:ext cx="540087" cy="540000"/>
            </a:xfrm>
            <a:prstGeom prst="rect">
              <a:avLst/>
            </a:prstGeom>
          </p:spPr>
        </p:pic>
        <p:sp>
          <p:nvSpPr>
            <p:cNvPr id="114" name="TextBox 113">
              <a:extLst>
                <a:ext uri="{FF2B5EF4-FFF2-40B4-BE49-F238E27FC236}">
                  <a16:creationId xmlns:a16="http://schemas.microsoft.com/office/drawing/2014/main" id="{7E80EB83-E295-42E0-A746-DE9B136BDB2D}"/>
                </a:ext>
              </a:extLst>
            </p:cNvPr>
            <p:cNvSpPr txBox="1"/>
            <p:nvPr/>
          </p:nvSpPr>
          <p:spPr>
            <a:xfrm>
              <a:off x="1449881" y="2339728"/>
              <a:ext cx="2832706" cy="276999"/>
            </a:xfrm>
            <a:prstGeom prst="rect">
              <a:avLst/>
            </a:prstGeom>
            <a:noFill/>
          </p:spPr>
          <p:txBody>
            <a:bodyPr wrap="square" rtlCol="0">
              <a:spAutoFit/>
            </a:bodyPr>
            <a:lstStyle/>
            <a:p>
              <a:r>
                <a:rPr lang="en-GB" sz="1200" dirty="0">
                  <a:solidFill>
                    <a:schemeClr val="bg1"/>
                  </a:solidFill>
                  <a:latin typeface="Fira Sans" panose="020B0503050000020004" pitchFamily="34" charset="0"/>
                </a:rPr>
                <a:t>Third line information comes here</a:t>
              </a:r>
            </a:p>
          </p:txBody>
        </p:sp>
      </p:grpSp>
      <p:grpSp>
        <p:nvGrpSpPr>
          <p:cNvPr id="115" name="Group 114">
            <a:extLst>
              <a:ext uri="{FF2B5EF4-FFF2-40B4-BE49-F238E27FC236}">
                <a16:creationId xmlns:a16="http://schemas.microsoft.com/office/drawing/2014/main" id="{3F9CC371-BB65-444D-B367-75C8678BC4D7}"/>
              </a:ext>
            </a:extLst>
          </p:cNvPr>
          <p:cNvGrpSpPr/>
          <p:nvPr userDrawn="1"/>
        </p:nvGrpSpPr>
        <p:grpSpPr>
          <a:xfrm>
            <a:off x="4486518" y="3158576"/>
            <a:ext cx="3422220" cy="649360"/>
            <a:chOff x="878682" y="1967367"/>
            <a:chExt cx="3422220" cy="649360"/>
          </a:xfrm>
        </p:grpSpPr>
        <p:sp>
          <p:nvSpPr>
            <p:cNvPr id="116" name="TextBox 115">
              <a:extLst>
                <a:ext uri="{FF2B5EF4-FFF2-40B4-BE49-F238E27FC236}">
                  <a16:creationId xmlns:a16="http://schemas.microsoft.com/office/drawing/2014/main" id="{3B2747F8-43B1-447B-9EFF-3A88A7D6577B}"/>
                </a:ext>
              </a:extLst>
            </p:cNvPr>
            <p:cNvSpPr txBox="1"/>
            <p:nvPr/>
          </p:nvSpPr>
          <p:spPr>
            <a:xfrm>
              <a:off x="1468196" y="1967367"/>
              <a:ext cx="2832706" cy="276999"/>
            </a:xfrm>
            <a:prstGeom prst="rect">
              <a:avLst/>
            </a:prstGeom>
            <a:noFill/>
          </p:spPr>
          <p:txBody>
            <a:bodyPr wrap="square" rtlCol="0">
              <a:spAutoFit/>
            </a:bodyPr>
            <a:lstStyle/>
            <a:p>
              <a:r>
                <a:rPr lang="en-GB" sz="1200" b="1" dirty="0">
                  <a:solidFill>
                    <a:schemeClr val="bg1"/>
                  </a:solidFill>
                  <a:latin typeface="Fira Sans" panose="020B0503050000020004" pitchFamily="34" charset="0"/>
                </a:rPr>
                <a:t>Herman </a:t>
              </a:r>
              <a:r>
                <a:rPr lang="en-GB" sz="1200" b="1" dirty="0" err="1">
                  <a:solidFill>
                    <a:schemeClr val="bg1"/>
                  </a:solidFill>
                  <a:latin typeface="Fira Sans" panose="020B0503050000020004" pitchFamily="34" charset="0"/>
                </a:rPr>
                <a:t>Goossens</a:t>
              </a:r>
              <a:endParaRPr lang="en-GB" sz="1200" b="1" dirty="0">
                <a:solidFill>
                  <a:schemeClr val="bg1"/>
                </a:solidFill>
                <a:latin typeface="Fira Sans" panose="020B0503050000020004" pitchFamily="34" charset="0"/>
              </a:endParaRPr>
            </a:p>
          </p:txBody>
        </p:sp>
        <p:sp>
          <p:nvSpPr>
            <p:cNvPr id="117" name="TextBox 116">
              <a:extLst>
                <a:ext uri="{FF2B5EF4-FFF2-40B4-BE49-F238E27FC236}">
                  <a16:creationId xmlns:a16="http://schemas.microsoft.com/office/drawing/2014/main" id="{6C1CFC25-E066-4DB3-B4A8-726FB07095BC}"/>
                </a:ext>
              </a:extLst>
            </p:cNvPr>
            <p:cNvSpPr txBox="1"/>
            <p:nvPr/>
          </p:nvSpPr>
          <p:spPr>
            <a:xfrm>
              <a:off x="1451436" y="2168666"/>
              <a:ext cx="2832706" cy="276999"/>
            </a:xfrm>
            <a:prstGeom prst="rect">
              <a:avLst/>
            </a:prstGeom>
            <a:noFill/>
          </p:spPr>
          <p:txBody>
            <a:bodyPr wrap="square" rtlCol="0">
              <a:spAutoFit/>
            </a:bodyPr>
            <a:lstStyle/>
            <a:p>
              <a:r>
                <a:rPr lang="en-GB" sz="1200" dirty="0">
                  <a:solidFill>
                    <a:schemeClr val="bg1"/>
                  </a:solidFill>
                  <a:latin typeface="Fira Sans" panose="020B0503050000020004" pitchFamily="34" charset="0"/>
                </a:rPr>
                <a:t>Coordinator and Project Leader</a:t>
              </a:r>
            </a:p>
          </p:txBody>
        </p:sp>
        <p:pic>
          <p:nvPicPr>
            <p:cNvPr id="118" name="Picture 117" descr="A person wearing glasses and smiling at the camera&#10;&#10;Description automatically generated">
              <a:extLst>
                <a:ext uri="{FF2B5EF4-FFF2-40B4-BE49-F238E27FC236}">
                  <a16:creationId xmlns:a16="http://schemas.microsoft.com/office/drawing/2014/main" id="{5B4A4E68-400B-4C69-89E6-AF50301BB54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878682" y="2030136"/>
              <a:ext cx="540087" cy="540000"/>
            </a:xfrm>
            <a:prstGeom prst="rect">
              <a:avLst/>
            </a:prstGeom>
          </p:spPr>
        </p:pic>
        <p:sp>
          <p:nvSpPr>
            <p:cNvPr id="119" name="TextBox 118">
              <a:extLst>
                <a:ext uri="{FF2B5EF4-FFF2-40B4-BE49-F238E27FC236}">
                  <a16:creationId xmlns:a16="http://schemas.microsoft.com/office/drawing/2014/main" id="{223F4573-93A6-4FE9-A607-88D3811CB814}"/>
                </a:ext>
              </a:extLst>
            </p:cNvPr>
            <p:cNvSpPr txBox="1"/>
            <p:nvPr/>
          </p:nvSpPr>
          <p:spPr>
            <a:xfrm>
              <a:off x="1449881" y="2339728"/>
              <a:ext cx="2832706" cy="276999"/>
            </a:xfrm>
            <a:prstGeom prst="rect">
              <a:avLst/>
            </a:prstGeom>
            <a:noFill/>
          </p:spPr>
          <p:txBody>
            <a:bodyPr wrap="square" rtlCol="0">
              <a:spAutoFit/>
            </a:bodyPr>
            <a:lstStyle/>
            <a:p>
              <a:r>
                <a:rPr lang="en-GB" sz="1200" dirty="0">
                  <a:solidFill>
                    <a:schemeClr val="bg1"/>
                  </a:solidFill>
                  <a:latin typeface="Fira Sans" panose="020B0503050000020004" pitchFamily="34" charset="0"/>
                </a:rPr>
                <a:t>Third line information comes here</a:t>
              </a:r>
            </a:p>
          </p:txBody>
        </p:sp>
      </p:grpSp>
      <p:grpSp>
        <p:nvGrpSpPr>
          <p:cNvPr id="120" name="Group 119">
            <a:extLst>
              <a:ext uri="{FF2B5EF4-FFF2-40B4-BE49-F238E27FC236}">
                <a16:creationId xmlns:a16="http://schemas.microsoft.com/office/drawing/2014/main" id="{8E48F612-11C1-4DD3-A646-9C0067111175}"/>
              </a:ext>
            </a:extLst>
          </p:cNvPr>
          <p:cNvGrpSpPr/>
          <p:nvPr userDrawn="1"/>
        </p:nvGrpSpPr>
        <p:grpSpPr>
          <a:xfrm>
            <a:off x="8293408" y="1982918"/>
            <a:ext cx="3422220" cy="649360"/>
            <a:chOff x="878682" y="1967367"/>
            <a:chExt cx="3422220" cy="649360"/>
          </a:xfrm>
        </p:grpSpPr>
        <p:sp>
          <p:nvSpPr>
            <p:cNvPr id="121" name="TextBox 120">
              <a:extLst>
                <a:ext uri="{FF2B5EF4-FFF2-40B4-BE49-F238E27FC236}">
                  <a16:creationId xmlns:a16="http://schemas.microsoft.com/office/drawing/2014/main" id="{1214E2D9-9FD5-4DDE-8061-3AD589665096}"/>
                </a:ext>
              </a:extLst>
            </p:cNvPr>
            <p:cNvSpPr txBox="1"/>
            <p:nvPr/>
          </p:nvSpPr>
          <p:spPr>
            <a:xfrm>
              <a:off x="1468196" y="1967367"/>
              <a:ext cx="2832706" cy="276999"/>
            </a:xfrm>
            <a:prstGeom prst="rect">
              <a:avLst/>
            </a:prstGeom>
            <a:noFill/>
          </p:spPr>
          <p:txBody>
            <a:bodyPr wrap="square" rtlCol="0">
              <a:spAutoFit/>
            </a:bodyPr>
            <a:lstStyle/>
            <a:p>
              <a:r>
                <a:rPr lang="en-GB" sz="1200" b="1" dirty="0">
                  <a:solidFill>
                    <a:schemeClr val="bg1"/>
                  </a:solidFill>
                  <a:latin typeface="Fira Sans" panose="020B0503050000020004" pitchFamily="34" charset="0"/>
                </a:rPr>
                <a:t>Herman </a:t>
              </a:r>
              <a:r>
                <a:rPr lang="en-GB" sz="1200" b="1" dirty="0" err="1">
                  <a:solidFill>
                    <a:schemeClr val="bg1"/>
                  </a:solidFill>
                  <a:latin typeface="Fira Sans" panose="020B0503050000020004" pitchFamily="34" charset="0"/>
                </a:rPr>
                <a:t>Goossens</a:t>
              </a:r>
              <a:endParaRPr lang="en-GB" sz="1200" b="1" dirty="0">
                <a:solidFill>
                  <a:schemeClr val="bg1"/>
                </a:solidFill>
                <a:latin typeface="Fira Sans" panose="020B0503050000020004" pitchFamily="34" charset="0"/>
              </a:endParaRPr>
            </a:p>
          </p:txBody>
        </p:sp>
        <p:sp>
          <p:nvSpPr>
            <p:cNvPr id="122" name="TextBox 121">
              <a:extLst>
                <a:ext uri="{FF2B5EF4-FFF2-40B4-BE49-F238E27FC236}">
                  <a16:creationId xmlns:a16="http://schemas.microsoft.com/office/drawing/2014/main" id="{808866A1-29BA-4EBC-82D9-757B4C43D6D9}"/>
                </a:ext>
              </a:extLst>
            </p:cNvPr>
            <p:cNvSpPr txBox="1"/>
            <p:nvPr/>
          </p:nvSpPr>
          <p:spPr>
            <a:xfrm>
              <a:off x="1451436" y="2168666"/>
              <a:ext cx="2832706" cy="276999"/>
            </a:xfrm>
            <a:prstGeom prst="rect">
              <a:avLst/>
            </a:prstGeom>
            <a:noFill/>
          </p:spPr>
          <p:txBody>
            <a:bodyPr wrap="square" rtlCol="0">
              <a:spAutoFit/>
            </a:bodyPr>
            <a:lstStyle/>
            <a:p>
              <a:r>
                <a:rPr lang="en-GB" sz="1200" dirty="0">
                  <a:solidFill>
                    <a:schemeClr val="bg1"/>
                  </a:solidFill>
                  <a:latin typeface="Fira Sans" panose="020B0503050000020004" pitchFamily="34" charset="0"/>
                </a:rPr>
                <a:t>Coordinator and Project Leader</a:t>
              </a:r>
            </a:p>
          </p:txBody>
        </p:sp>
        <p:pic>
          <p:nvPicPr>
            <p:cNvPr id="123" name="Picture 122" descr="A person wearing glasses and smiling at the camera&#10;&#10;Description automatically generated">
              <a:extLst>
                <a:ext uri="{FF2B5EF4-FFF2-40B4-BE49-F238E27FC236}">
                  <a16:creationId xmlns:a16="http://schemas.microsoft.com/office/drawing/2014/main" id="{C38CE5B4-E4E1-4904-B2D7-486D5016E4C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060" r="3"/>
            <a:stretch/>
          </p:blipFill>
          <p:spPr>
            <a:xfrm>
              <a:off x="878682" y="2030136"/>
              <a:ext cx="540087" cy="540000"/>
            </a:xfrm>
            <a:prstGeom prst="rect">
              <a:avLst/>
            </a:prstGeom>
          </p:spPr>
        </p:pic>
        <p:sp>
          <p:nvSpPr>
            <p:cNvPr id="124" name="TextBox 123">
              <a:extLst>
                <a:ext uri="{FF2B5EF4-FFF2-40B4-BE49-F238E27FC236}">
                  <a16:creationId xmlns:a16="http://schemas.microsoft.com/office/drawing/2014/main" id="{4DE33348-0D01-45FD-A67E-33741DF40111}"/>
                </a:ext>
              </a:extLst>
            </p:cNvPr>
            <p:cNvSpPr txBox="1"/>
            <p:nvPr/>
          </p:nvSpPr>
          <p:spPr>
            <a:xfrm>
              <a:off x="1449881" y="2339728"/>
              <a:ext cx="2832706" cy="276999"/>
            </a:xfrm>
            <a:prstGeom prst="rect">
              <a:avLst/>
            </a:prstGeom>
            <a:noFill/>
          </p:spPr>
          <p:txBody>
            <a:bodyPr wrap="square" rtlCol="0">
              <a:spAutoFit/>
            </a:bodyPr>
            <a:lstStyle/>
            <a:p>
              <a:r>
                <a:rPr lang="en-GB" sz="1200" dirty="0">
                  <a:solidFill>
                    <a:schemeClr val="bg1"/>
                  </a:solidFill>
                  <a:latin typeface="Fira Sans" panose="020B0503050000020004" pitchFamily="34" charset="0"/>
                </a:rPr>
                <a:t>Third line information comes here</a:t>
              </a:r>
            </a:p>
          </p:txBody>
        </p:sp>
      </p:grpSp>
      <p:pic>
        <p:nvPicPr>
          <p:cNvPr id="126" name="Picture 125" descr="A person smiling for the camera&#10;&#10;Description automatically generated">
            <a:extLst>
              <a:ext uri="{FF2B5EF4-FFF2-40B4-BE49-F238E27FC236}">
                <a16:creationId xmlns:a16="http://schemas.microsoft.com/office/drawing/2014/main" id="{1960AFDF-3294-4AC3-8B6F-1616778B18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4426" y="6212677"/>
            <a:ext cx="538480" cy="538480"/>
          </a:xfrm>
          <a:prstGeom prst="rect">
            <a:avLst/>
          </a:prstGeom>
        </p:spPr>
      </p:pic>
      <p:sp>
        <p:nvSpPr>
          <p:cNvPr id="137" name="Picture Placeholder 136">
            <a:extLst>
              <a:ext uri="{FF2B5EF4-FFF2-40B4-BE49-F238E27FC236}">
                <a16:creationId xmlns:a16="http://schemas.microsoft.com/office/drawing/2014/main" id="{0270A058-60B8-4155-8A85-87C14E1F2E62}"/>
              </a:ext>
            </a:extLst>
          </p:cNvPr>
          <p:cNvSpPr>
            <a:spLocks noGrp="1"/>
          </p:cNvSpPr>
          <p:nvPr>
            <p:ph type="pic" sz="quarter" idx="10"/>
          </p:nvPr>
        </p:nvSpPr>
        <p:spPr>
          <a:xfrm>
            <a:off x="1636713" y="3021013"/>
            <a:ext cx="540000" cy="540000"/>
          </a:xfrm>
          <a:prstGeom prst="rect">
            <a:avLst/>
          </a:prstGeom>
          <a:pattFill prst="pct60">
            <a:fgClr>
              <a:schemeClr val="accent2"/>
            </a:fgClr>
            <a:bgClr>
              <a:schemeClr val="bg1"/>
            </a:bgClr>
          </a:pattFill>
        </p:spPr>
        <p:txBody>
          <a:bodyPr/>
          <a:lstStyle>
            <a:lvl1pPr marL="0" indent="0">
              <a:buNone/>
              <a:defRPr/>
            </a:lvl1pPr>
          </a:lstStyle>
          <a:p>
            <a:endParaRPr lang="en-GB" dirty="0"/>
          </a:p>
        </p:txBody>
      </p:sp>
    </p:spTree>
    <p:extLst>
      <p:ext uri="{BB962C8B-B14F-4D97-AF65-F5344CB8AC3E}">
        <p14:creationId xmlns:p14="http://schemas.microsoft.com/office/powerpoint/2010/main" val="837733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4"/>
          <p:cNvSpPr>
            <a:spLocks noGrp="1"/>
          </p:cNvSpPr>
          <p:nvPr>
            <p:ph type="sldNum" sz="quarter" idx="10"/>
          </p:nvPr>
        </p:nvSpPr>
        <p:spPr>
          <a:xfrm>
            <a:off x="9120717" y="6480176"/>
            <a:ext cx="2844800" cy="365125"/>
          </a:xfrm>
        </p:spPr>
        <p:txBody>
          <a:bodyPr anchor="t"/>
          <a:lstStyle>
            <a:lvl1pPr>
              <a:lnSpc>
                <a:spcPct val="90000"/>
              </a:lnSpc>
              <a:defRPr sz="3200" smtClean="0">
                <a:solidFill>
                  <a:srgbClr val="000000"/>
                </a:solidFill>
              </a:defRPr>
            </a:lvl1pPr>
          </a:lstStyle>
          <a:p>
            <a:pPr>
              <a:defRPr/>
            </a:pPr>
            <a:fld id="{D3CF0EF5-F4B6-41B8-A6E8-3975B1347674}" type="slidenum">
              <a:rPr lang="en-GB" altLang="en-US"/>
              <a:pPr>
                <a:defRPr/>
              </a:pPr>
              <a:t>‹#›</a:t>
            </a:fld>
            <a:endParaRPr lang="en-GB" altLang="en-US"/>
          </a:p>
        </p:txBody>
      </p:sp>
    </p:spTree>
    <p:extLst>
      <p:ext uri="{BB962C8B-B14F-4D97-AF65-F5344CB8AC3E}">
        <p14:creationId xmlns:p14="http://schemas.microsoft.com/office/powerpoint/2010/main" val="321056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Subtitle + Bullet list">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3" name="Sottotitolo 2"/>
          <p:cNvSpPr>
            <a:spLocks noGrp="1"/>
          </p:cNvSpPr>
          <p:nvPr>
            <p:ph type="subTitle" idx="1" hasCustomPrompt="1"/>
          </p:nvPr>
        </p:nvSpPr>
        <p:spPr>
          <a:xfrm>
            <a:off x="741515" y="1460322"/>
            <a:ext cx="10707158" cy="564257"/>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Subtitles goes here. Font is Arial regular and italic, 24pt, paragraph line spacing is 26pt, left side alignment. Text colour is dark grey.</a:t>
            </a:r>
            <a:endParaRPr lang="it-IT" dirty="0"/>
          </a:p>
        </p:txBody>
      </p:sp>
      <p:sp>
        <p:nvSpPr>
          <p:cNvPr id="6" name="Segnaposto testo 6"/>
          <p:cNvSpPr>
            <a:spLocks noGrp="1"/>
          </p:cNvSpPr>
          <p:nvPr>
            <p:ph type="body" sz="quarter" idx="12" hasCustomPrompt="1"/>
          </p:nvPr>
        </p:nvSpPr>
        <p:spPr>
          <a:xfrm>
            <a:off x="741515" y="2130132"/>
            <a:ext cx="10707158" cy="3433716"/>
          </a:xfrm>
          <a:prstGeom prst="rect">
            <a:avLst/>
          </a:prstGeom>
        </p:spPr>
        <p:txBody>
          <a:bodyPr vert="horz" lIns="0" tIns="0" rIns="0" bIns="0"/>
          <a:lstStyle>
            <a:lvl1pPr>
              <a:buClr>
                <a:srgbClr val="489F4C"/>
              </a:buClr>
              <a:buFont typeface="Wingdings" charset="2"/>
              <a:buChar char="§"/>
              <a:defRPr sz="2176"/>
            </a:lvl1pPr>
            <a:lvl2pPr>
              <a:buClr>
                <a:srgbClr val="489F4C"/>
              </a:buClr>
              <a:buFont typeface="Wingdings" charset="2"/>
              <a:buChar char="§"/>
              <a:defRPr sz="2176"/>
            </a:lvl2pPr>
            <a:lvl3pPr>
              <a:buClr>
                <a:srgbClr val="489F4C"/>
              </a:buClr>
              <a:buFont typeface="Wingdings" charset="2"/>
              <a:buChar char="§"/>
              <a:defRPr sz="2176"/>
            </a:lvl3pPr>
            <a:lvl4pPr>
              <a:buClr>
                <a:srgbClr val="489F4C"/>
              </a:buClr>
              <a:buFont typeface="Wingdings" charset="2"/>
              <a:buChar char="§"/>
              <a:defRPr sz="2176"/>
            </a:lvl4pPr>
            <a:lvl5pPr>
              <a:buClr>
                <a:srgbClr val="489F4C"/>
              </a:buClr>
              <a:buFont typeface="Wingdings" charset="2"/>
              <a:buChar char="§"/>
              <a:defRPr sz="2176"/>
            </a:lvl5pPr>
          </a:lstStyle>
          <a:p>
            <a:pPr lvl="0"/>
            <a:r>
              <a:rPr lang="it-IT" sz="2176" dirty="0">
                <a:latin typeface="+mn-lt"/>
                <a:cs typeface="Arial"/>
              </a:rPr>
              <a:t>bullet list of the chart. Font is Arial regular, bold and italic, 24pt;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1242087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6" name="Segnaposto testo 6"/>
          <p:cNvSpPr>
            <a:spLocks noGrp="1"/>
          </p:cNvSpPr>
          <p:nvPr>
            <p:ph type="body" sz="quarter" idx="12" hasCustomPrompt="1"/>
          </p:nvPr>
        </p:nvSpPr>
        <p:spPr>
          <a:xfrm>
            <a:off x="741515" y="1458212"/>
            <a:ext cx="10707158" cy="4105637"/>
          </a:xfrm>
          <a:prstGeom prst="rect">
            <a:avLst/>
          </a:prstGeom>
        </p:spPr>
        <p:txBody>
          <a:bodyPr vert="horz" lIns="0" tIns="0" rIns="0" bIns="0"/>
          <a:lstStyle>
            <a:lvl1pPr>
              <a:buClr>
                <a:srgbClr val="489F4C"/>
              </a:buClr>
              <a:buFont typeface="Wingdings" charset="2"/>
              <a:buChar char="§"/>
              <a:defRPr sz="2176"/>
            </a:lvl1pPr>
            <a:lvl2pPr>
              <a:buClr>
                <a:srgbClr val="489F4C"/>
              </a:buClr>
              <a:buFont typeface="Wingdings" charset="2"/>
              <a:buChar char="§"/>
              <a:defRPr sz="2176"/>
            </a:lvl2pPr>
            <a:lvl3pPr>
              <a:buClr>
                <a:srgbClr val="489F4C"/>
              </a:buClr>
              <a:buFont typeface="Wingdings" charset="2"/>
              <a:buChar char="§"/>
              <a:defRPr sz="2176"/>
            </a:lvl3pPr>
            <a:lvl4pPr>
              <a:buClr>
                <a:srgbClr val="489F4C"/>
              </a:buClr>
              <a:buFont typeface="Wingdings" charset="2"/>
              <a:buChar char="§"/>
              <a:defRPr sz="2176"/>
            </a:lvl4pPr>
            <a:lvl5pPr>
              <a:buClr>
                <a:srgbClr val="489F4C"/>
              </a:buClr>
              <a:buFont typeface="Wingdings" charset="2"/>
              <a:buChar char="§"/>
              <a:defRPr sz="2176"/>
            </a:lvl5pPr>
          </a:lstStyle>
          <a:p>
            <a:pPr lvl="0"/>
            <a:r>
              <a:rPr lang="it-IT" sz="2176" dirty="0">
                <a:latin typeface="+mn-lt"/>
                <a:cs typeface="Arial"/>
              </a:rPr>
              <a:t>bullet list of the chart. Font is Arial regular, bold and italic, 24pt;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647057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14" name="Segnaposto testo 13"/>
          <p:cNvSpPr>
            <a:spLocks noGrp="1"/>
          </p:cNvSpPr>
          <p:nvPr>
            <p:ph type="body" sz="quarter" idx="13" hasCustomPrompt="1"/>
          </p:nvPr>
        </p:nvSpPr>
        <p:spPr>
          <a:xfrm>
            <a:off x="755098" y="2130131"/>
            <a:ext cx="10707157" cy="3433717"/>
          </a:xfrm>
          <a:prstGeom prst="rect">
            <a:avLst/>
          </a:prstGeom>
        </p:spPr>
        <p:txBody>
          <a:bodyPr vert="horz" lIns="0" tIns="0" rIns="0" bIns="0"/>
          <a:lstStyle>
            <a:lvl1pPr marL="0" marR="0" indent="0" algn="l" defTabSz="414589" rtl="0" eaLnBrk="1" fontAlgn="auto" latinLnBrk="0" hangingPunct="1">
              <a:lnSpc>
                <a:spcPct val="100000"/>
              </a:lnSpc>
              <a:spcBef>
                <a:spcPct val="20000"/>
              </a:spcBef>
              <a:spcAft>
                <a:spcPts val="0"/>
              </a:spcAft>
              <a:buClrTx/>
              <a:buSzTx/>
              <a:buFont typeface="Arial"/>
              <a:buNone/>
              <a:tabLst/>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marL="0" marR="0" lvl="0" indent="0" algn="l" defTabSz="414589" rtl="0" eaLnBrk="1" fontAlgn="auto" latinLnBrk="0" hangingPunct="1">
              <a:lnSpc>
                <a:spcPts val="2358"/>
              </a:lnSpc>
              <a:spcBef>
                <a:spcPct val="20000"/>
              </a:spcBef>
              <a:spcAft>
                <a:spcPts val="0"/>
              </a:spcAft>
              <a:buClrTx/>
              <a:buSzTx/>
              <a:buFont typeface="Arial"/>
              <a:buNone/>
              <a:tabLst/>
              <a:defRPr/>
            </a:pPr>
            <a:r>
              <a:rPr lang="it-IT" dirty="0"/>
              <a:t>Text of the chart. Font is Arial regular, bold and italic, 24pt, paragraph line spacing is 26pt, left side alignment. Text colour is black. Text of the chart. Font is Arial regular, bold and italic, 24pt, paragraph line spacing is 26pt, left side alignment. Text colour is black.</a:t>
            </a:r>
            <a:br>
              <a:rPr lang="it-IT" dirty="0"/>
            </a:br>
            <a:r>
              <a:rPr lang="it-IT" dirty="0"/>
              <a:t>Text of the chart. Font is Arial regular, bold and italic, 24pt, paragraph line spacing is 26pt, left side alignment. Text colour is black.</a:t>
            </a:r>
            <a:br>
              <a:rPr lang="it-IT" dirty="0"/>
            </a:br>
            <a:r>
              <a:rPr lang="it-IT" dirty="0"/>
              <a:t>Text of the chart. Font is Arial regular, bold and italic, 24pt, paragraph line spacing is 26pt, left side alignment. Text colour is black.</a:t>
            </a:r>
          </a:p>
          <a:p>
            <a:pPr marL="0" marR="0" lvl="0" indent="0" algn="l" defTabSz="414589" rtl="0" eaLnBrk="1" fontAlgn="auto" latinLnBrk="0" hangingPunct="1">
              <a:lnSpc>
                <a:spcPts val="2358"/>
              </a:lnSpc>
              <a:spcBef>
                <a:spcPct val="20000"/>
              </a:spcBef>
              <a:spcAft>
                <a:spcPts val="0"/>
              </a:spcAft>
              <a:buClrTx/>
              <a:buSzTx/>
              <a:buFont typeface="Arial"/>
              <a:buNone/>
              <a:tabLst/>
              <a:defRPr/>
            </a:pPr>
            <a:endParaRPr lang="it-IT" dirty="0"/>
          </a:p>
          <a:p>
            <a:pPr marL="0" marR="0" lvl="0" indent="0" algn="l" defTabSz="414589" rtl="0" eaLnBrk="1" fontAlgn="auto" latinLnBrk="0" hangingPunct="1">
              <a:lnSpc>
                <a:spcPts val="2358"/>
              </a:lnSpc>
              <a:spcBef>
                <a:spcPct val="20000"/>
              </a:spcBef>
              <a:spcAft>
                <a:spcPts val="0"/>
              </a:spcAft>
              <a:buClrTx/>
              <a:buSzTx/>
              <a:buFont typeface="Arial"/>
              <a:buNone/>
              <a:tabLst/>
              <a:defRPr/>
            </a:pPr>
            <a:endParaRPr lang="it-IT" dirty="0"/>
          </a:p>
          <a:p>
            <a:pPr lvl="0"/>
            <a:endParaRPr lang="it-IT" dirty="0"/>
          </a:p>
        </p:txBody>
      </p:sp>
      <p:sp>
        <p:nvSpPr>
          <p:cNvPr id="6"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ottotitolo 2"/>
          <p:cNvSpPr>
            <a:spLocks noGrp="1"/>
          </p:cNvSpPr>
          <p:nvPr>
            <p:ph type="subTitle" idx="1" hasCustomPrompt="1"/>
          </p:nvPr>
        </p:nvSpPr>
        <p:spPr>
          <a:xfrm>
            <a:off x="755097" y="1474617"/>
            <a:ext cx="10707158" cy="564257"/>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Subtitles goes here. Font is Arial regular and italic, 24pt, paragraph line spacing is 26pt, left side alignment. Text colour is dark grey.</a:t>
            </a:r>
            <a:endParaRPr lang="it-IT" dirty="0"/>
          </a:p>
        </p:txBody>
      </p:sp>
    </p:spTree>
    <p:extLst>
      <p:ext uri="{BB962C8B-B14F-4D97-AF65-F5344CB8AC3E}">
        <p14:creationId xmlns:p14="http://schemas.microsoft.com/office/powerpoint/2010/main" val="1416409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Text only">
    <p:spTree>
      <p:nvGrpSpPr>
        <p:cNvPr id="1" name=""/>
        <p:cNvGrpSpPr/>
        <p:nvPr/>
      </p:nvGrpSpPr>
      <p:grpSpPr>
        <a:xfrm>
          <a:off x="0" y="0"/>
          <a:ext cx="0" cy="0"/>
          <a:chOff x="0" y="0"/>
          <a:chExt cx="0" cy="0"/>
        </a:xfrm>
      </p:grpSpPr>
      <p:sp>
        <p:nvSpPr>
          <p:cNvPr id="6" name="Segnaposto testo 13"/>
          <p:cNvSpPr>
            <a:spLocks noGrp="1"/>
          </p:cNvSpPr>
          <p:nvPr>
            <p:ph type="body" sz="quarter" idx="13" hasCustomPrompt="1"/>
          </p:nvPr>
        </p:nvSpPr>
        <p:spPr>
          <a:xfrm>
            <a:off x="755098" y="1458212"/>
            <a:ext cx="10707157" cy="4105637"/>
          </a:xfrm>
          <a:prstGeom prst="rect">
            <a:avLst/>
          </a:prstGeom>
        </p:spPr>
        <p:txBody>
          <a:bodyPr vert="horz" lIns="0" tIns="0" rIns="0" bIns="0"/>
          <a:lstStyle>
            <a:lvl1pPr marL="0" indent="0">
              <a:lnSpc>
                <a:spcPts val="2358"/>
              </a:lnSpc>
              <a:spcBef>
                <a:spcPct val="0"/>
              </a:spcBef>
              <a:spcAft>
                <a:spcPts val="1088"/>
              </a:spcAft>
              <a:buNone/>
              <a:defRPr lang="it-IT" sz="2176" kern="0" baseline="0" smtClean="0">
                <a:latin typeface="Arial"/>
                <a:cs typeface="Arial"/>
              </a:defRPr>
            </a:lvl1pPr>
            <a:lvl2pPr>
              <a:defRPr>
                <a:latin typeface="Arial"/>
              </a:defRPr>
            </a:lvl2pPr>
            <a:lvl3pPr>
              <a:defRPr>
                <a:latin typeface="Arial"/>
              </a:defRPr>
            </a:lvl3pPr>
            <a:lvl4pPr>
              <a:defRPr>
                <a:latin typeface="Arial"/>
              </a:defRPr>
            </a:lvl4pPr>
            <a:lvl5pPr>
              <a:defRPr>
                <a:latin typeface="Arial"/>
              </a:defRPr>
            </a:lvl5pPr>
          </a:lstStyle>
          <a:p>
            <a:pPr>
              <a:lnSpc>
                <a:spcPts val="2600"/>
              </a:lnSpc>
              <a:spcBef>
                <a:spcPct val="0"/>
              </a:spcBef>
              <a:spcAft>
                <a:spcPts val="1200"/>
              </a:spcAft>
            </a:pPr>
            <a:r>
              <a:rPr lang="it-IT" dirty="0"/>
              <a:t>Full text chart. Font is Arial regular, bold and italic, 24pt, paragraph line spacing is 26pt, left side alignment. Text colour is black.</a:t>
            </a:r>
          </a:p>
          <a:p>
            <a:pPr>
              <a:lnSpc>
                <a:spcPts val="2600"/>
              </a:lnSpc>
              <a:spcBef>
                <a:spcPct val="0"/>
              </a:spcBef>
              <a:spcAft>
                <a:spcPts val="1200"/>
              </a:spcAft>
            </a:pPr>
            <a:r>
              <a:rPr lang="it-IT" sz="2176" kern="0" dirty="0">
                <a:latin typeface="Arial"/>
                <a:cs typeface="Arial"/>
              </a:rPr>
              <a:t>Lorem ipsum moles consequat, vel illum colore eu feugiat nulla facilisis at vero eros et accumsan et iusto odio dignissim qui blandit praesent luptatum zril.</a:t>
            </a:r>
          </a:p>
          <a:p>
            <a:pPr>
              <a:lnSpc>
                <a:spcPts val="2600"/>
              </a:lnSpc>
              <a:spcBef>
                <a:spcPct val="0"/>
              </a:spcBef>
              <a:spcAft>
                <a:spcPts val="1200"/>
              </a:spcAft>
            </a:pPr>
            <a:r>
              <a:rPr lang="it-IT" sz="2176" kern="0" dirty="0">
                <a:latin typeface="Arial"/>
                <a:cs typeface="Arial"/>
              </a:rPr>
              <a:t>Est facilisis at vero eros et accumsan et iusto. In velit esse mole consequat, vel illum colore eu feugiat nulla facilisis at vero eros et accumsan et iusto odio dignissim qui blandit praesent luptatum zril.</a:t>
            </a:r>
            <a:br>
              <a:rPr lang="it-IT" sz="2176" kern="0" dirty="0">
                <a:latin typeface="Arial"/>
                <a:cs typeface="Arial"/>
              </a:rPr>
            </a:br>
            <a:r>
              <a:rPr lang="it-IT" sz="2176" kern="0" dirty="0">
                <a:latin typeface="Arial"/>
                <a:cs typeface="Arial"/>
              </a:rPr>
              <a:t>A facilisis at vero eros et accumsan et iusto. </a:t>
            </a:r>
          </a:p>
          <a:p>
            <a:pPr>
              <a:lnSpc>
                <a:spcPts val="2600"/>
              </a:lnSpc>
              <a:spcBef>
                <a:spcPct val="0"/>
              </a:spcBef>
              <a:spcAft>
                <a:spcPts val="1200"/>
              </a:spcAft>
            </a:pPr>
            <a:r>
              <a:rPr lang="it-IT" sz="2176" kern="0" dirty="0">
                <a:latin typeface="Arial"/>
                <a:cs typeface="Arial"/>
              </a:rPr>
              <a:t>In velit esse mole consequat, vel illum colore eu feugiat nulla facilisis at vero eros et accumsan et iusto odio dignissim qui blandit praesent luptatum zril.</a:t>
            </a:r>
            <a:endParaRPr lang="it-IT" sz="2176" kern="0" dirty="0">
              <a:latin typeface="Arial"/>
              <a:ea typeface="+mj-ea"/>
              <a:cs typeface="Arial"/>
            </a:endParaRPr>
          </a:p>
          <a:p>
            <a:pPr>
              <a:lnSpc>
                <a:spcPts val="2600"/>
              </a:lnSpc>
              <a:spcBef>
                <a:spcPct val="0"/>
              </a:spcBef>
              <a:spcAft>
                <a:spcPts val="1200"/>
              </a:spcAft>
            </a:pPr>
            <a:endParaRPr lang="it-IT" sz="2176" kern="0" dirty="0">
              <a:latin typeface="Arial"/>
              <a:ea typeface="+mj-ea"/>
              <a:cs typeface="Arial"/>
            </a:endParaRPr>
          </a:p>
          <a:p>
            <a:pPr lvl="0"/>
            <a:endParaRPr lang="it-IT" dirty="0"/>
          </a:p>
        </p:txBody>
      </p:sp>
      <p:sp>
        <p:nvSpPr>
          <p:cNvPr id="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Tree>
    <p:extLst>
      <p:ext uri="{BB962C8B-B14F-4D97-AF65-F5344CB8AC3E}">
        <p14:creationId xmlns:p14="http://schemas.microsoft.com/office/powerpoint/2010/main" val="2390626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Horizontal Boxes">
    <p:spTree>
      <p:nvGrpSpPr>
        <p:cNvPr id="1" name=""/>
        <p:cNvGrpSpPr/>
        <p:nvPr/>
      </p:nvGrpSpPr>
      <p:grpSpPr>
        <a:xfrm>
          <a:off x="0" y="0"/>
          <a:ext cx="0" cy="0"/>
          <a:chOff x="0" y="0"/>
          <a:chExt cx="0" cy="0"/>
        </a:xfrm>
      </p:grpSpPr>
      <p:sp>
        <p:nvSpPr>
          <p:cNvPr id="10" name="Segnaposto testo 13"/>
          <p:cNvSpPr>
            <a:spLocks noGrp="1"/>
          </p:cNvSpPr>
          <p:nvPr>
            <p:ph type="body" sz="quarter" idx="13" hasCustomPrompt="1"/>
          </p:nvPr>
        </p:nvSpPr>
        <p:spPr>
          <a:xfrm>
            <a:off x="755098" y="1786561"/>
            <a:ext cx="10707157" cy="887780"/>
          </a:xfrm>
          <a:prstGeom prst="rect">
            <a:avLst/>
          </a:prstGeom>
          <a:solidFill>
            <a:srgbClr val="C8E3E2">
              <a:alpha val="98824"/>
            </a:srgbClr>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 </a:t>
            </a:r>
            <a:br>
              <a:rPr lang="it-IT" dirty="0"/>
            </a:br>
            <a:r>
              <a:rPr lang="it-IT" dirty="0"/>
              <a:t>Paragraph line spacing is 26pt. Left alignment. Text colour is black.</a:t>
            </a:r>
          </a:p>
        </p:txBody>
      </p:sp>
      <p:sp>
        <p:nvSpPr>
          <p:cNvPr id="11" name="Segnaposto testo 13"/>
          <p:cNvSpPr>
            <a:spLocks noGrp="1"/>
          </p:cNvSpPr>
          <p:nvPr>
            <p:ph type="body" sz="quarter" idx="15" hasCustomPrompt="1"/>
          </p:nvPr>
        </p:nvSpPr>
        <p:spPr>
          <a:xfrm>
            <a:off x="755098" y="2764854"/>
            <a:ext cx="10707157" cy="887780"/>
          </a:xfrm>
          <a:prstGeom prst="rect">
            <a:avLst/>
          </a:prstGeom>
          <a:solidFill>
            <a:srgbClr val="F9E49D"/>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2" name="Segnaposto testo 13"/>
          <p:cNvSpPr>
            <a:spLocks noGrp="1"/>
          </p:cNvSpPr>
          <p:nvPr>
            <p:ph type="body" sz="quarter" idx="16" hasCustomPrompt="1"/>
          </p:nvPr>
        </p:nvSpPr>
        <p:spPr>
          <a:xfrm>
            <a:off x="755098" y="3730820"/>
            <a:ext cx="10707157" cy="887780"/>
          </a:xfrm>
          <a:prstGeom prst="rect">
            <a:avLst/>
          </a:prstGeom>
          <a:solidFill>
            <a:srgbClr val="DFD99F"/>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3" name="Segnaposto testo 13"/>
          <p:cNvSpPr>
            <a:spLocks noGrp="1"/>
          </p:cNvSpPr>
          <p:nvPr>
            <p:ph type="body" sz="quarter" idx="17" hasCustomPrompt="1"/>
          </p:nvPr>
        </p:nvSpPr>
        <p:spPr>
          <a:xfrm>
            <a:off x="755097" y="4696786"/>
            <a:ext cx="10693575" cy="887780"/>
          </a:xfrm>
          <a:prstGeom prst="rect">
            <a:avLst/>
          </a:prstGeom>
          <a:solidFill>
            <a:srgbClr val="E6EBCE"/>
          </a:solidFill>
          <a:ln>
            <a:solidFill>
              <a:srgbClr val="C2C4C0"/>
            </a:solidFill>
          </a:ln>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is Arial bold 36pt, paragraph line spacing is 36pt, left alignment. </a:t>
            </a:r>
          </a:p>
        </p:txBody>
      </p:sp>
    </p:spTree>
    <p:extLst>
      <p:ext uri="{BB962C8B-B14F-4D97-AF65-F5344CB8AC3E}">
        <p14:creationId xmlns:p14="http://schemas.microsoft.com/office/powerpoint/2010/main" val="2813915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Vertical Boxes">
    <p:spTree>
      <p:nvGrpSpPr>
        <p:cNvPr id="1" name=""/>
        <p:cNvGrpSpPr/>
        <p:nvPr/>
      </p:nvGrpSpPr>
      <p:grpSpPr>
        <a:xfrm>
          <a:off x="0" y="0"/>
          <a:ext cx="0" cy="0"/>
          <a:chOff x="0" y="0"/>
          <a:chExt cx="0" cy="0"/>
        </a:xfrm>
      </p:grpSpPr>
      <p:sp>
        <p:nvSpPr>
          <p:cNvPr id="10" name="Segnaposto testo 13"/>
          <p:cNvSpPr>
            <a:spLocks noGrp="1"/>
          </p:cNvSpPr>
          <p:nvPr>
            <p:ph type="body" sz="quarter" idx="13" hasCustomPrompt="1"/>
          </p:nvPr>
        </p:nvSpPr>
        <p:spPr>
          <a:xfrm>
            <a:off x="755097" y="1800857"/>
            <a:ext cx="5143309" cy="3232011"/>
          </a:xfrm>
          <a:prstGeom prst="rect">
            <a:avLst/>
          </a:prstGeom>
          <a:solidFill>
            <a:srgbClr val="F5D7A5">
              <a:alpha val="98824"/>
            </a:srgbClr>
          </a:solidFill>
        </p:spPr>
        <p:txBody>
          <a:bodyPr vert="horz" wrap="square" lIns="108000" tIns="108000" rIns="108000" bIns="108000">
            <a:spAutoFit/>
          </a:bodyPr>
          <a:lstStyle>
            <a:lvl1pPr marL="0" marR="0" indent="0" algn="l" defTabSz="414589" rtl="0" eaLnBrk="1" fontAlgn="auto" latinLnBrk="0" hangingPunct="1">
              <a:lnSpc>
                <a:spcPct val="100000"/>
              </a:lnSpc>
              <a:spcBef>
                <a:spcPct val="20000"/>
              </a:spcBef>
              <a:spcAft>
                <a:spcPts val="0"/>
              </a:spcAft>
              <a:buClrTx/>
              <a:buSzTx/>
              <a:buFont typeface="Arial"/>
              <a:buNone/>
              <a:tabLst/>
              <a:defRPr sz="3264"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egnaposto testo 13"/>
          <p:cNvSpPr>
            <a:spLocks noGrp="1"/>
          </p:cNvSpPr>
          <p:nvPr>
            <p:ph type="body" sz="quarter" idx="14" hasCustomPrompt="1"/>
          </p:nvPr>
        </p:nvSpPr>
        <p:spPr>
          <a:xfrm>
            <a:off x="6329997" y="1800857"/>
            <a:ext cx="5105095" cy="3232011"/>
          </a:xfrm>
          <a:prstGeom prst="rect">
            <a:avLst/>
          </a:prstGeom>
          <a:solidFill>
            <a:srgbClr val="D5D4D0">
              <a:alpha val="98824"/>
            </a:srgbClr>
          </a:solidFill>
        </p:spPr>
        <p:txBody>
          <a:bodyPr vert="horz" wrap="square" lIns="108000" tIns="108000" rIns="108000" bIns="108000">
            <a:spAutoFit/>
          </a:bodyPr>
          <a:lstStyle>
            <a:lvl1pPr marL="0" indent="0">
              <a:lnSpc>
                <a:spcPct val="100000"/>
              </a:lnSpc>
              <a:buNone/>
              <a:defRPr sz="3264" b="0"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Tree>
    <p:extLst>
      <p:ext uri="{BB962C8B-B14F-4D97-AF65-F5344CB8AC3E}">
        <p14:creationId xmlns:p14="http://schemas.microsoft.com/office/powerpoint/2010/main" val="10312953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 Vertical boxes for text &amp; photo">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755097" y="1800873"/>
            <a:ext cx="5142623" cy="3714030"/>
          </a:xfrm>
          <a:prstGeom prst="rect">
            <a:avLst/>
          </a:prstGeom>
        </p:spPr>
        <p:txBody>
          <a:bodyPr/>
          <a:lstStyle/>
          <a:p>
            <a:endParaRPr lang="en-GB"/>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egnaposto testo 13"/>
          <p:cNvSpPr>
            <a:spLocks noGrp="1"/>
          </p:cNvSpPr>
          <p:nvPr>
            <p:ph type="body" sz="quarter" idx="14" hasCustomPrompt="1"/>
          </p:nvPr>
        </p:nvSpPr>
        <p:spPr>
          <a:xfrm>
            <a:off x="6329997" y="1800857"/>
            <a:ext cx="5105095" cy="3232011"/>
          </a:xfrm>
          <a:prstGeom prst="rect">
            <a:avLst/>
          </a:prstGeom>
          <a:solidFill>
            <a:srgbClr val="D5D4D0">
              <a:alpha val="98824"/>
            </a:srgbClr>
          </a:solidFill>
        </p:spPr>
        <p:txBody>
          <a:bodyPr vert="horz" wrap="square" lIns="108000" tIns="108000" rIns="108000" bIns="108000">
            <a:spAutoFit/>
          </a:bodyPr>
          <a:lstStyle>
            <a:lvl1pPr marL="0" indent="0">
              <a:lnSpc>
                <a:spcPct val="100000"/>
              </a:lnSpc>
              <a:buNone/>
              <a:defRPr sz="3264" b="0"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Tree>
    <p:extLst>
      <p:ext uri="{BB962C8B-B14F-4D97-AF65-F5344CB8AC3E}">
        <p14:creationId xmlns:p14="http://schemas.microsoft.com/office/powerpoint/2010/main" val="8515293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urtitle + Title + Image + Capion">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55097" y="877406"/>
            <a:ext cx="10693575"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image-chart. Font is Arial bold, 36pt, left alignment. Text colour is black.</a:t>
            </a:r>
          </a:p>
        </p:txBody>
      </p:sp>
      <p:sp>
        <p:nvSpPr>
          <p:cNvPr id="11" name="Sottotitolo 2"/>
          <p:cNvSpPr>
            <a:spLocks noGrp="1"/>
          </p:cNvSpPr>
          <p:nvPr>
            <p:ph type="subTitle" idx="1" hasCustomPrompt="1"/>
          </p:nvPr>
        </p:nvSpPr>
        <p:spPr>
          <a:xfrm>
            <a:off x="755096" y="473843"/>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a:latin typeface="Arial"/>
                <a:cs typeface="Arial"/>
              </a:rPr>
              <a:t>Surtitle of the chart. Font is Arial regular and italic, 24pt. Dark grey. </a:t>
            </a:r>
            <a:endParaRPr lang="it-IT"/>
          </a:p>
        </p:txBody>
      </p:sp>
      <p:sp>
        <p:nvSpPr>
          <p:cNvPr id="12" name="Segnaposto testo 13"/>
          <p:cNvSpPr>
            <a:spLocks noGrp="1"/>
          </p:cNvSpPr>
          <p:nvPr>
            <p:ph type="body" sz="quarter" idx="13" hasCustomPrompt="1"/>
          </p:nvPr>
        </p:nvSpPr>
        <p:spPr>
          <a:xfrm>
            <a:off x="755096" y="5317566"/>
            <a:ext cx="10707158" cy="307777"/>
          </a:xfrm>
          <a:prstGeom prst="rect">
            <a:avLst/>
          </a:prstGeom>
        </p:spPr>
        <p:txBody>
          <a:bodyPr vert="horz" wrap="square" lIns="0" tIns="0" rIns="0" bIns="0" anchor="t">
            <a:spAutoFit/>
          </a:bodyPr>
          <a:lstStyle>
            <a:lvl1pPr marL="0" indent="0">
              <a:lnSpc>
                <a:spcPts val="2358"/>
              </a:lnSpc>
              <a:buNone/>
              <a:defRPr sz="1632" i="1"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a:t>Image caption. Font is Arial italic 18pt, left side alignment. Font colour is black.</a:t>
            </a:r>
          </a:p>
        </p:txBody>
      </p:sp>
      <p:sp>
        <p:nvSpPr>
          <p:cNvPr id="14" name="Segnaposto immagine 13"/>
          <p:cNvSpPr>
            <a:spLocks noGrp="1"/>
          </p:cNvSpPr>
          <p:nvPr>
            <p:ph type="pic" sz="quarter" idx="14" hasCustomPrompt="1"/>
          </p:nvPr>
        </p:nvSpPr>
        <p:spPr>
          <a:xfrm>
            <a:off x="755096" y="1873729"/>
            <a:ext cx="10707157" cy="3420804"/>
          </a:xfrm>
          <a:prstGeom prst="rect">
            <a:avLst/>
          </a:prstGeom>
          <a:noFill/>
          <a:ln w="0" cap="flat" cmpd="sng" algn="ctr">
            <a:noFill/>
            <a:prstDash val="solid"/>
            <a:round/>
            <a:headEnd type="none" w="med" len="med"/>
            <a:tailEnd type="none" w="med" len="med"/>
          </a:ln>
        </p:spPr>
        <p:txBody>
          <a:bodyPr vert="horz" anchor="b"/>
          <a:lstStyle>
            <a:lvl1pPr algn="ctr">
              <a:buNone/>
              <a:defRPr sz="1632" i="1">
                <a:solidFill>
                  <a:srgbClr val="A6A6A6"/>
                </a:solidFill>
              </a:defRPr>
            </a:lvl1pPr>
          </a:lstStyle>
          <a:p>
            <a:r>
              <a:rPr lang="it-IT" sz="1632"/>
              <a:t>(image)</a:t>
            </a:r>
            <a:endParaRPr lang="it-IT"/>
          </a:p>
        </p:txBody>
      </p:sp>
    </p:spTree>
    <p:extLst>
      <p:ext uri="{BB962C8B-B14F-4D97-AF65-F5344CB8AC3E}">
        <p14:creationId xmlns:p14="http://schemas.microsoft.com/office/powerpoint/2010/main" val="37535243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Subtitle + Table">
    <p:spTree>
      <p:nvGrpSpPr>
        <p:cNvPr id="1" name=""/>
        <p:cNvGrpSpPr/>
        <p:nvPr/>
      </p:nvGrpSpPr>
      <p:grpSpPr>
        <a:xfrm>
          <a:off x="0" y="0"/>
          <a:ext cx="0" cy="0"/>
          <a:chOff x="0" y="0"/>
          <a:chExt cx="0" cy="0"/>
        </a:xfrm>
      </p:grpSpPr>
      <p:sp>
        <p:nvSpPr>
          <p:cNvPr id="5" name="Segnaposto tabella 9"/>
          <p:cNvSpPr>
            <a:spLocks noGrp="1"/>
          </p:cNvSpPr>
          <p:nvPr>
            <p:ph type="tbl" sz="quarter" idx="12" hasCustomPrompt="1"/>
          </p:nvPr>
        </p:nvSpPr>
        <p:spPr>
          <a:xfrm>
            <a:off x="755098" y="1884497"/>
            <a:ext cx="10707157" cy="3679351"/>
          </a:xfrm>
          <a:prstGeom prst="rect">
            <a:avLst/>
          </a:prstGeom>
        </p:spPr>
        <p:txBody>
          <a:bodyPr vert="horz" anchor="b"/>
          <a:lstStyle>
            <a:lvl1pPr algn="ctr">
              <a:buNone/>
              <a:defRPr sz="1632" i="1">
                <a:solidFill>
                  <a:schemeClr val="bg1">
                    <a:lumMod val="65000"/>
                  </a:schemeClr>
                </a:solidFill>
              </a:defRPr>
            </a:lvl1pPr>
          </a:lstStyle>
          <a:p>
            <a:r>
              <a:rPr lang="it-IT" dirty="0"/>
              <a:t>(table)</a:t>
            </a:r>
          </a:p>
        </p:txBody>
      </p:sp>
      <p:sp>
        <p:nvSpPr>
          <p:cNvPr id="8"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
        <p:nvSpPr>
          <p:cNvPr id="9" name="Titolo 1"/>
          <p:cNvSpPr>
            <a:spLocks noGrp="1"/>
          </p:cNvSpPr>
          <p:nvPr>
            <p:ph type="ctrTitle" hasCustomPrompt="1"/>
          </p:nvPr>
        </p:nvSpPr>
        <p:spPr>
          <a:xfrm>
            <a:off x="755098" y="487924"/>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Tree>
    <p:extLst>
      <p:ext uri="{BB962C8B-B14F-4D97-AF65-F5344CB8AC3E}">
        <p14:creationId xmlns:p14="http://schemas.microsoft.com/office/powerpoint/2010/main" val="341585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C62C3-F52F-4C98-9E24-041EA47174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B0B22B4-ADF2-4B8D-A6E5-370F6E49A53C}"/>
              </a:ext>
            </a:extLst>
          </p:cNvPr>
          <p:cNvPicPr>
            <a:picLocks noChangeAspect="1"/>
          </p:cNvPicPr>
          <p:nvPr userDrawn="1"/>
        </p:nvPicPr>
        <p:blipFill>
          <a:blip r:embed="rId2">
            <a:extLst>
              <a:ext uri="{28A0092B-C50C-407E-A947-70E740481C1C}">
                <a14:useLocalDpi xmlns:a14="http://schemas.microsoft.com/office/drawing/2010/main" val="0"/>
              </a:ext>
            </a:extLst>
          </a:blip>
          <a:srcRect l="25911"/>
          <a:stretch>
            <a:fillRect/>
          </a:stretch>
        </p:blipFill>
        <p:spPr bwMode="auto">
          <a:xfrm>
            <a:off x="5448300" y="0"/>
            <a:ext cx="6762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ous-titre 2"/>
          <p:cNvSpPr>
            <a:spLocks noGrp="1"/>
          </p:cNvSpPr>
          <p:nvPr>
            <p:ph type="subTitle" idx="1"/>
          </p:nvPr>
        </p:nvSpPr>
        <p:spPr>
          <a:xfrm>
            <a:off x="609600" y="3581400"/>
            <a:ext cx="10972800" cy="952500"/>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a:t>Cliquez pour modifier le style des sous-titres du masque</a:t>
            </a:r>
            <a:endParaRPr lang="fr-FR" dirty="0"/>
          </a:p>
        </p:txBody>
      </p:sp>
      <p:sp>
        <p:nvSpPr>
          <p:cNvPr id="7" name="Titre 1"/>
          <p:cNvSpPr>
            <a:spLocks noGrp="1"/>
          </p:cNvSpPr>
          <p:nvPr>
            <p:ph type="title"/>
          </p:nvPr>
        </p:nvSpPr>
        <p:spPr>
          <a:xfrm>
            <a:off x="609600" y="1981200"/>
            <a:ext cx="10972800" cy="1143000"/>
          </a:xfrm>
        </p:spPr>
        <p:txBody>
          <a:bodyPr/>
          <a:lstStyle>
            <a:lvl1pPr>
              <a:defRPr sz="2800" cap="all">
                <a:solidFill>
                  <a:schemeClr val="bg1"/>
                </a:solidFill>
              </a:defRPr>
            </a:lvl1pPr>
          </a:lstStyle>
          <a:p>
            <a:r>
              <a:rPr lang="fr-CH" dirty="0"/>
              <a:t>Cliquez et modifiez le titre</a:t>
            </a:r>
            <a:endParaRPr lang="fr-FR" dirty="0"/>
          </a:p>
        </p:txBody>
      </p:sp>
    </p:spTree>
    <p:extLst>
      <p:ext uri="{BB962C8B-B14F-4D97-AF65-F5344CB8AC3E}">
        <p14:creationId xmlns:p14="http://schemas.microsoft.com/office/powerpoint/2010/main" val="2039738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Subtitle+Table">
    <p:spTree>
      <p:nvGrpSpPr>
        <p:cNvPr id="1" name=""/>
        <p:cNvGrpSpPr/>
        <p:nvPr/>
      </p:nvGrpSpPr>
      <p:grpSpPr>
        <a:xfrm>
          <a:off x="0" y="0"/>
          <a:ext cx="0" cy="0"/>
          <a:chOff x="0" y="0"/>
          <a:chExt cx="0" cy="0"/>
        </a:xfrm>
      </p:grpSpPr>
      <p:sp>
        <p:nvSpPr>
          <p:cNvPr id="10" name="Segnaposto tabella 9"/>
          <p:cNvSpPr>
            <a:spLocks noGrp="1"/>
          </p:cNvSpPr>
          <p:nvPr>
            <p:ph type="tbl" sz="quarter" idx="12" hasCustomPrompt="1"/>
          </p:nvPr>
        </p:nvSpPr>
        <p:spPr>
          <a:xfrm>
            <a:off x="755098" y="1884497"/>
            <a:ext cx="10707157" cy="3679351"/>
          </a:xfrm>
          <a:prstGeom prst="rect">
            <a:avLst/>
          </a:prstGeom>
        </p:spPr>
        <p:txBody>
          <a:bodyPr vert="horz" anchor="b"/>
          <a:lstStyle>
            <a:lvl1pPr algn="ctr">
              <a:buNone/>
              <a:defRPr sz="1632" i="1">
                <a:solidFill>
                  <a:schemeClr val="bg1">
                    <a:lumMod val="65000"/>
                  </a:schemeClr>
                </a:solidFill>
              </a:defRPr>
            </a:lvl1pPr>
          </a:lstStyle>
          <a:p>
            <a:r>
              <a:rPr lang="it-IT" dirty="0"/>
              <a:t>(table)</a:t>
            </a:r>
          </a:p>
        </p:txBody>
      </p:sp>
      <p:sp>
        <p:nvSpPr>
          <p:cNvPr id="5"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Chart title. Font is Arial bold, 36pt, left alignment. Text colour is black.</a:t>
            </a:r>
          </a:p>
        </p:txBody>
      </p:sp>
      <p:sp>
        <p:nvSpPr>
          <p:cNvPr id="6"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Tree>
    <p:extLst>
      <p:ext uri="{BB962C8B-B14F-4D97-AF65-F5344CB8AC3E}">
        <p14:creationId xmlns:p14="http://schemas.microsoft.com/office/powerpoint/2010/main" val="40975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Subtitle + Graph">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762339" y="1841424"/>
            <a:ext cx="10699915" cy="3722420"/>
          </a:xfrm>
          <a:prstGeom prst="rect">
            <a:avLst/>
          </a:prstGeom>
        </p:spPr>
        <p:txBody>
          <a:bodyPr vert="horz" anchor="b"/>
          <a:lstStyle>
            <a:lvl1pPr algn="ctr">
              <a:buNone/>
              <a:defRPr sz="1632" i="1">
                <a:solidFill>
                  <a:srgbClr val="A6A6A6"/>
                </a:solidFill>
              </a:defRPr>
            </a:lvl1pPr>
          </a:lstStyle>
          <a:p>
            <a:r>
              <a:rPr lang="it-IT"/>
              <a:t>(graph)</a:t>
            </a:r>
          </a:p>
        </p:txBody>
      </p:sp>
      <p:sp>
        <p:nvSpPr>
          <p:cNvPr id="10"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graph chart. Font is Arial bold, 36pt, left alignment. Text colour is black.</a:t>
            </a:r>
          </a:p>
        </p:txBody>
      </p:sp>
      <p:sp>
        <p:nvSpPr>
          <p:cNvPr id="11"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Tree>
    <p:extLst>
      <p:ext uri="{BB962C8B-B14F-4D97-AF65-F5344CB8AC3E}">
        <p14:creationId xmlns:p14="http://schemas.microsoft.com/office/powerpoint/2010/main" val="16543302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Subtitle + 2 bullet lists">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graph chart. Font is Arial bold, 36pt, left alignment. Text colour is black.</a:t>
            </a:r>
          </a:p>
        </p:txBody>
      </p:sp>
      <p:sp>
        <p:nvSpPr>
          <p:cNvPr id="11"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
        <p:nvSpPr>
          <p:cNvPr id="13" name="Text Placeholder 12"/>
          <p:cNvSpPr>
            <a:spLocks noGrp="1"/>
          </p:cNvSpPr>
          <p:nvPr>
            <p:ph type="body" sz="quarter" idx="10"/>
          </p:nvPr>
        </p:nvSpPr>
        <p:spPr>
          <a:xfrm>
            <a:off x="755098" y="2101739"/>
            <a:ext cx="4046349" cy="2630052"/>
          </a:xfrm>
          <a:prstGeom prst="rect">
            <a:avLst/>
          </a:prstGeom>
        </p:spPr>
        <p:txBody>
          <a:bodyPr lIns="0" rIns="0"/>
          <a:lstStyle>
            <a:lvl1pPr marL="310942" indent="-310942">
              <a:buClr>
                <a:schemeClr val="accent1"/>
              </a:buClr>
              <a:buFont typeface="Wingdings" panose="05000000000000000000" pitchFamily="2" charset="2"/>
              <a:buChar char="§"/>
              <a:defRPr sz="2358"/>
            </a:lvl1pPr>
            <a:lvl2pPr marL="673707" indent="-259118">
              <a:buClr>
                <a:schemeClr val="accent1"/>
              </a:buClr>
              <a:buFont typeface="Wingdings" panose="05000000000000000000" pitchFamily="2" charset="2"/>
              <a:buChar char="§"/>
              <a:defRPr sz="2358"/>
            </a:lvl2pPr>
            <a:lvl3pPr marL="1036472" indent="-207294">
              <a:buClr>
                <a:schemeClr val="accent1"/>
              </a:buClr>
              <a:buFont typeface="Wingdings" panose="05000000000000000000" pitchFamily="2" charset="2"/>
              <a:buChar char="§"/>
              <a:defRPr sz="2358"/>
            </a:lvl3pPr>
            <a:lvl4pPr marL="1451061" indent="-207294">
              <a:buClr>
                <a:schemeClr val="accent1"/>
              </a:buClr>
              <a:buFont typeface="Wingdings" panose="05000000000000000000" pitchFamily="2" charset="2"/>
              <a:buChar char="§"/>
              <a:defRPr sz="2358"/>
            </a:lvl4pPr>
            <a:lvl5pPr marL="1865650" indent="-207294">
              <a:buClr>
                <a:schemeClr val="accent1"/>
              </a:buClr>
              <a:buFont typeface="Wingdings" panose="05000000000000000000" pitchFamily="2" charset="2"/>
              <a:buChar char="§"/>
              <a:defRPr sz="23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2"/>
          <p:cNvSpPr>
            <a:spLocks noGrp="1"/>
          </p:cNvSpPr>
          <p:nvPr>
            <p:ph type="body" sz="quarter" idx="11"/>
          </p:nvPr>
        </p:nvSpPr>
        <p:spPr>
          <a:xfrm>
            <a:off x="7408973" y="2101739"/>
            <a:ext cx="4053281" cy="2630052"/>
          </a:xfrm>
          <a:prstGeom prst="rect">
            <a:avLst/>
          </a:prstGeom>
        </p:spPr>
        <p:txBody>
          <a:bodyPr lIns="0" rIns="0"/>
          <a:lstStyle>
            <a:lvl1pPr marL="310942" indent="-310942">
              <a:buClr>
                <a:schemeClr val="accent1"/>
              </a:buClr>
              <a:buFont typeface="Wingdings" panose="05000000000000000000" pitchFamily="2" charset="2"/>
              <a:buChar char="§"/>
              <a:defRPr sz="2358"/>
            </a:lvl1pPr>
            <a:lvl2pPr marL="673707" indent="-259118">
              <a:buClr>
                <a:schemeClr val="accent1"/>
              </a:buClr>
              <a:buFont typeface="Wingdings" panose="05000000000000000000" pitchFamily="2" charset="2"/>
              <a:buChar char="§"/>
              <a:defRPr sz="2358"/>
            </a:lvl2pPr>
            <a:lvl3pPr marL="1036472" indent="-207294">
              <a:buClr>
                <a:schemeClr val="accent1"/>
              </a:buClr>
              <a:buFont typeface="Wingdings" panose="05000000000000000000" pitchFamily="2" charset="2"/>
              <a:buChar char="§"/>
              <a:defRPr sz="2358"/>
            </a:lvl3pPr>
            <a:lvl4pPr marL="1451061" indent="-207294">
              <a:buClr>
                <a:schemeClr val="accent1"/>
              </a:buClr>
              <a:buFont typeface="Wingdings" panose="05000000000000000000" pitchFamily="2" charset="2"/>
              <a:buChar char="§"/>
              <a:defRPr sz="2358"/>
            </a:lvl4pPr>
            <a:lvl5pPr marL="1865650" indent="-207294">
              <a:buClr>
                <a:schemeClr val="accent1"/>
              </a:buClr>
              <a:buFont typeface="Wingdings" panose="05000000000000000000" pitchFamily="2" charset="2"/>
              <a:buChar char="§"/>
              <a:defRPr sz="23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0667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9"/>
            <a:ext cx="10972800" cy="1143000"/>
          </a:xfrm>
          <a:prstGeom prst="rect">
            <a:avLst/>
          </a:prstGeom>
        </p:spPr>
        <p:txBody>
          <a:bodyPr lIns="104287" tIns="52144" rIns="104287" bIns="52144"/>
          <a:lstStyle/>
          <a:p>
            <a:r>
              <a:rPr lang="de-DE"/>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lIns="104287" tIns="52144" rIns="104287" bIns="52144"/>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09600" y="6356351"/>
            <a:ext cx="2844801" cy="365125"/>
          </a:xfrm>
          <a:prstGeom prst="rect">
            <a:avLst/>
          </a:prstGeom>
        </p:spPr>
        <p:txBody>
          <a:bodyPr lIns="104287" tIns="52144" rIns="104287" bIns="52144"/>
          <a:lstStyle>
            <a:lvl1pPr>
              <a:defRPr/>
            </a:lvl1pPr>
          </a:lstStyle>
          <a:p>
            <a:pPr>
              <a:defRPr/>
            </a:pPr>
            <a:fld id="{709B0BEC-33C4-48EE-A7DB-370FDDAFEECC}" type="datetimeFigureOut">
              <a:rPr lang="de-DE"/>
              <a:pPr>
                <a:defRPr/>
              </a:pPr>
              <a:t>15.11.2019</a:t>
            </a:fld>
            <a:endParaRPr lang="de-DE"/>
          </a:p>
        </p:txBody>
      </p:sp>
      <p:sp>
        <p:nvSpPr>
          <p:cNvPr id="5" name="Fußzeilenplatzhalter 4"/>
          <p:cNvSpPr>
            <a:spLocks noGrp="1"/>
          </p:cNvSpPr>
          <p:nvPr>
            <p:ph type="ftr" sz="quarter" idx="11"/>
          </p:nvPr>
        </p:nvSpPr>
        <p:spPr>
          <a:xfrm>
            <a:off x="4165601" y="6356351"/>
            <a:ext cx="3860800" cy="365125"/>
          </a:xfrm>
          <a:prstGeom prst="rect">
            <a:avLst/>
          </a:prstGeom>
        </p:spPr>
        <p:txBody>
          <a:bodyPr lIns="104287" tIns="52144" rIns="104287" bIns="52144"/>
          <a:lstStyle>
            <a:lvl1pPr>
              <a:defRPr/>
            </a:lvl1pPr>
          </a:lstStyle>
          <a:p>
            <a:pPr>
              <a:defRPr/>
            </a:pPr>
            <a:endParaRPr lang="de-DE"/>
          </a:p>
        </p:txBody>
      </p:sp>
      <p:sp>
        <p:nvSpPr>
          <p:cNvPr id="6" name="Foliennummernplatzhalter 5"/>
          <p:cNvSpPr>
            <a:spLocks noGrp="1"/>
          </p:cNvSpPr>
          <p:nvPr>
            <p:ph type="sldNum" sz="quarter" idx="12"/>
          </p:nvPr>
        </p:nvSpPr>
        <p:spPr>
          <a:xfrm>
            <a:off x="8737599" y="6356351"/>
            <a:ext cx="2844801" cy="365125"/>
          </a:xfrm>
          <a:prstGeom prst="rect">
            <a:avLst/>
          </a:prstGeom>
        </p:spPr>
        <p:txBody>
          <a:bodyPr lIns="104287" tIns="52144" rIns="104287" bIns="52144"/>
          <a:lstStyle>
            <a:lvl1pPr>
              <a:defRPr/>
            </a:lvl1pPr>
          </a:lstStyle>
          <a:p>
            <a:pPr>
              <a:defRPr/>
            </a:pPr>
            <a:fld id="{73B3D804-47F7-4089-B0F7-E0528B0DC365}" type="slidenum">
              <a:rPr lang="de-DE"/>
              <a:pPr>
                <a:defRPr/>
              </a:pPr>
              <a:t>‹#›</a:t>
            </a:fld>
            <a:endParaRPr lang="de-DE"/>
          </a:p>
        </p:txBody>
      </p:sp>
    </p:spTree>
    <p:extLst>
      <p:ext uri="{BB962C8B-B14F-4D97-AF65-F5344CB8AC3E}">
        <p14:creationId xmlns:p14="http://schemas.microsoft.com/office/powerpoint/2010/main" val="31449992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941888"/>
          </a:xfrm>
          <a:prstGeom prst="rect">
            <a:avLst/>
          </a:prstGeom>
          <a:solidFill>
            <a:srgbClr val="769672"/>
          </a:solidFill>
          <a:ln w="9525">
            <a:noFill/>
            <a:miter lim="800000"/>
            <a:headEnd/>
            <a:tailEnd/>
          </a:ln>
        </p:spPr>
        <p:txBody>
          <a:bodyPr wrap="none" anchor="ctr"/>
          <a:lstStyle/>
          <a:p>
            <a:pPr>
              <a:defRPr/>
            </a:pPr>
            <a:endParaRPr lang="nl-BE" sz="1800"/>
          </a:p>
        </p:txBody>
      </p:sp>
      <p:sp>
        <p:nvSpPr>
          <p:cNvPr id="247811" name="Rectangle 3"/>
          <p:cNvSpPr>
            <a:spLocks noGrp="1" noChangeArrowheads="1"/>
          </p:cNvSpPr>
          <p:nvPr>
            <p:ph type="ctrTitle"/>
          </p:nvPr>
        </p:nvSpPr>
        <p:spPr>
          <a:xfrm>
            <a:off x="914400" y="404814"/>
            <a:ext cx="10363200" cy="1944687"/>
          </a:xfrm>
        </p:spPr>
        <p:txBody>
          <a:bodyPr/>
          <a:lstStyle>
            <a:lvl1pPr>
              <a:defRPr/>
            </a:lvl1pPr>
          </a:lstStyle>
          <a:p>
            <a:r>
              <a:rPr lang="en-US"/>
              <a:t>Click to edit Master title style</a:t>
            </a:r>
          </a:p>
        </p:txBody>
      </p:sp>
      <p:sp>
        <p:nvSpPr>
          <p:cNvPr id="247812" name="Rectangle 4"/>
          <p:cNvSpPr>
            <a:spLocks noGrp="1" noChangeArrowheads="1"/>
          </p:cNvSpPr>
          <p:nvPr>
            <p:ph type="subTitle" idx="1"/>
          </p:nvPr>
        </p:nvSpPr>
        <p:spPr>
          <a:xfrm>
            <a:off x="912285" y="3068639"/>
            <a:ext cx="10367433" cy="1703387"/>
          </a:xfrm>
        </p:spPr>
        <p:txBody>
          <a:bodyPr/>
          <a:lstStyle>
            <a:lvl1pPr marL="0" indent="0" algn="ctr">
              <a:buFontTx/>
              <a:buNone/>
              <a:defRPr sz="2200">
                <a:solidFill>
                  <a:schemeClr val="bg1"/>
                </a:solidFill>
              </a:defRPr>
            </a:lvl1pPr>
          </a:lstStyle>
          <a:p>
            <a:r>
              <a:rPr lang="en-US"/>
              <a:t>Click to edit Master subtitle style</a:t>
            </a:r>
          </a:p>
        </p:txBody>
      </p:sp>
    </p:spTree>
    <p:extLst>
      <p:ext uri="{BB962C8B-B14F-4D97-AF65-F5344CB8AC3E}">
        <p14:creationId xmlns:p14="http://schemas.microsoft.com/office/powerpoint/2010/main" val="2311973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4417" y="1268413"/>
            <a:ext cx="10943168" cy="467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0855A851-ABDE-4663-9428-B8CF1130D45F}" type="slidenum">
              <a:rPr lang="en-US" altLang="nl-BE"/>
              <a:pPr/>
              <a:t>‹#›</a:t>
            </a:fld>
            <a:endParaRPr lang="en-US" altLang="nl-BE"/>
          </a:p>
        </p:txBody>
      </p:sp>
    </p:spTree>
    <p:extLst>
      <p:ext uri="{BB962C8B-B14F-4D97-AF65-F5344CB8AC3E}">
        <p14:creationId xmlns:p14="http://schemas.microsoft.com/office/powerpoint/2010/main" val="1548973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196975"/>
            <a:ext cx="59944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96975"/>
            <a:ext cx="59944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54B1CC09-7D7F-4606-9558-68D9B38E4C66}" type="slidenum">
              <a:rPr lang="en-US" altLang="nl-BE"/>
              <a:pPr/>
              <a:t>‹#›</a:t>
            </a:fld>
            <a:endParaRPr lang="en-US" altLang="nl-BE"/>
          </a:p>
        </p:txBody>
      </p:sp>
    </p:spTree>
    <p:extLst>
      <p:ext uri="{BB962C8B-B14F-4D97-AF65-F5344CB8AC3E}">
        <p14:creationId xmlns:p14="http://schemas.microsoft.com/office/powerpoint/2010/main" val="26218262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F055BDE3-F550-4BE8-95B3-EEEFFFFCFEBB}" type="slidenum">
              <a:rPr lang="en-US" altLang="nl-BE"/>
              <a:pPr/>
              <a:t>‹#›</a:t>
            </a:fld>
            <a:endParaRPr lang="en-US" altLang="nl-BE"/>
          </a:p>
        </p:txBody>
      </p:sp>
    </p:spTree>
    <p:extLst>
      <p:ext uri="{BB962C8B-B14F-4D97-AF65-F5344CB8AC3E}">
        <p14:creationId xmlns:p14="http://schemas.microsoft.com/office/powerpoint/2010/main" val="30382931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61BE0DAE-68DC-4230-BDD2-37FE1A5FEC48}" type="slidenum">
              <a:rPr lang="en-US" altLang="nl-BE"/>
              <a:pPr/>
              <a:t>‹#›</a:t>
            </a:fld>
            <a:endParaRPr lang="en-US" altLang="nl-BE"/>
          </a:p>
        </p:txBody>
      </p:sp>
    </p:spTree>
    <p:extLst>
      <p:ext uri="{BB962C8B-B14F-4D97-AF65-F5344CB8AC3E}">
        <p14:creationId xmlns:p14="http://schemas.microsoft.com/office/powerpoint/2010/main" val="1449978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6E1A5E21-5651-4533-992F-8D96C63E408F}" type="slidenum">
              <a:rPr lang="en-US" altLang="nl-BE"/>
              <a:pPr/>
              <a:t>‹#›</a:t>
            </a:fld>
            <a:endParaRPr lang="en-US" altLang="nl-BE"/>
          </a:p>
        </p:txBody>
      </p:sp>
    </p:spTree>
    <p:extLst>
      <p:ext uri="{BB962C8B-B14F-4D97-AF65-F5344CB8AC3E}">
        <p14:creationId xmlns:p14="http://schemas.microsoft.com/office/powerpoint/2010/main" val="148073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4910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2641600" y="0"/>
            <a:ext cx="9550400" cy="1143000"/>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8"/>
          <p:cNvSpPr>
            <a:spLocks noGrp="1" noChangeArrowheads="1"/>
          </p:cNvSpPr>
          <p:nvPr>
            <p:ph type="dt" sz="half" idx="10"/>
          </p:nvPr>
        </p:nvSpPr>
        <p:spPr/>
        <p:txBody>
          <a:bodyPr/>
          <a:lstStyle>
            <a:lvl1pPr>
              <a:defRPr/>
            </a:lvl1pPr>
          </a:lstStyle>
          <a:p>
            <a:pPr>
              <a:defRPr/>
            </a:pPr>
            <a:endParaRPr lang="nl-NL"/>
          </a:p>
        </p:txBody>
      </p:sp>
      <p:sp>
        <p:nvSpPr>
          <p:cNvPr id="6" name="Rectangle 9"/>
          <p:cNvSpPr>
            <a:spLocks noGrp="1" noChangeArrowheads="1"/>
          </p:cNvSpPr>
          <p:nvPr>
            <p:ph type="ftr" sz="quarter" idx="11"/>
          </p:nvPr>
        </p:nvSpPr>
        <p:spPr/>
        <p:txBody>
          <a:bodyPr/>
          <a:lstStyle>
            <a:lvl1pPr>
              <a:defRPr/>
            </a:lvl1pPr>
          </a:lstStyle>
          <a:p>
            <a:pPr>
              <a:defRPr/>
            </a:pPr>
            <a:endParaRPr lang="nl-NL"/>
          </a:p>
        </p:txBody>
      </p:sp>
      <p:sp>
        <p:nvSpPr>
          <p:cNvPr id="7" name="Rectangle 10"/>
          <p:cNvSpPr>
            <a:spLocks noGrp="1" noChangeArrowheads="1"/>
          </p:cNvSpPr>
          <p:nvPr>
            <p:ph type="sldNum" sz="quarter" idx="12"/>
          </p:nvPr>
        </p:nvSpPr>
        <p:spPr/>
        <p:txBody>
          <a:bodyPr/>
          <a:lstStyle>
            <a:lvl1pPr>
              <a:defRPr/>
            </a:lvl1pPr>
          </a:lstStyle>
          <a:p>
            <a:fld id="{DF7DABC4-82A0-460F-B5C3-3477FBB32E97}" type="slidenum">
              <a:rPr lang="en-US" altLang="nl-BE"/>
              <a:pPr/>
              <a:t>‹#›</a:t>
            </a:fld>
            <a:endParaRPr lang="en-US" altLang="nl-BE"/>
          </a:p>
        </p:txBody>
      </p:sp>
    </p:spTree>
    <p:extLst>
      <p:ext uri="{BB962C8B-B14F-4D97-AF65-F5344CB8AC3E}">
        <p14:creationId xmlns:p14="http://schemas.microsoft.com/office/powerpoint/2010/main" val="2817062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2438400" y="274638"/>
            <a:ext cx="9144000" cy="1143000"/>
          </a:xfrm>
        </p:spPr>
        <p:txBody>
          <a:bodyPr/>
          <a:lstStyle/>
          <a:p>
            <a:r>
              <a:rPr lang="nl-NL"/>
              <a:t>Klik om de stijl te bewerken</a:t>
            </a:r>
          </a:p>
        </p:txBody>
      </p:sp>
      <p:sp>
        <p:nvSpPr>
          <p:cNvPr id="3" name="Tijdelijke aanduiding voor tabel 2"/>
          <p:cNvSpPr>
            <a:spLocks noGrp="1"/>
          </p:cNvSpPr>
          <p:nvPr>
            <p:ph type="tbl" idx="1"/>
          </p:nvPr>
        </p:nvSpPr>
        <p:spPr>
          <a:xfrm>
            <a:off x="609600" y="1600201"/>
            <a:ext cx="10972800" cy="4525963"/>
          </a:xfrm>
        </p:spPr>
        <p:txBody>
          <a:bodyPr/>
          <a:lstStyle/>
          <a:p>
            <a:pPr lvl="0"/>
            <a:endParaRPr lang="nl-NL"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D30C4266-85C3-4322-B016-628668DA09DC}" type="slidenum">
              <a:rPr lang="en-US" altLang="nl-BE"/>
              <a:pPr/>
              <a:t>‹#›</a:t>
            </a:fld>
            <a:endParaRPr lang="en-US" altLang="nl-BE"/>
          </a:p>
        </p:txBody>
      </p:sp>
    </p:spTree>
    <p:extLst>
      <p:ext uri="{BB962C8B-B14F-4D97-AF65-F5344CB8AC3E}">
        <p14:creationId xmlns:p14="http://schemas.microsoft.com/office/powerpoint/2010/main" val="8543685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5685563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4107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6BAF26D-F245-406B-94E1-0E269761FF6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11012" y="1830350"/>
            <a:ext cx="1293495" cy="384175"/>
          </a:xfrm>
          <a:prstGeom prst="rect">
            <a:avLst/>
          </a:prstGeom>
        </p:spPr>
      </p:pic>
      <p:pic>
        <p:nvPicPr>
          <p:cNvPr id="3" name="Picture 2" descr="A close up of a sign&#10;&#10;Description automatically generated">
            <a:extLst>
              <a:ext uri="{FF2B5EF4-FFF2-40B4-BE49-F238E27FC236}">
                <a16:creationId xmlns:a16="http://schemas.microsoft.com/office/drawing/2014/main" id="{01AE8B47-2AC2-4250-8ED3-3CE8F3440279}"/>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321890" y="1655604"/>
            <a:ext cx="635000" cy="635000"/>
          </a:xfrm>
          <a:prstGeom prst="rect">
            <a:avLst/>
          </a:prstGeom>
        </p:spPr>
      </p:pic>
      <p:pic>
        <p:nvPicPr>
          <p:cNvPr id="4" name="Picture 3" descr="A picture containing indoor&#10;&#10;Description automatically generated">
            <a:extLst>
              <a:ext uri="{FF2B5EF4-FFF2-40B4-BE49-F238E27FC236}">
                <a16:creationId xmlns:a16="http://schemas.microsoft.com/office/drawing/2014/main" id="{595417A1-FB79-4388-A913-60EA239CE089}"/>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3415089" y="1676109"/>
            <a:ext cx="586105" cy="586105"/>
          </a:xfrm>
          <a:prstGeom prst="rect">
            <a:avLst/>
          </a:prstGeom>
        </p:spPr>
      </p:pic>
      <p:pic>
        <p:nvPicPr>
          <p:cNvPr id="5" name="Picture 4" descr="A close up of a logo&#10;&#10;Description automatically generated">
            <a:extLst>
              <a:ext uri="{FF2B5EF4-FFF2-40B4-BE49-F238E27FC236}">
                <a16:creationId xmlns:a16="http://schemas.microsoft.com/office/drawing/2014/main" id="{4029AF52-761F-4DFA-91EB-E26576BA6840}"/>
              </a:ext>
            </a:extLst>
          </p:cNvPr>
          <p:cNvPicPr/>
          <p:nvPr userDrawn="1"/>
        </p:nvPicPr>
        <p:blipFill>
          <a:blip r:embed="rId5" cstate="hqprint">
            <a:extLst>
              <a:ext uri="{28A0092B-C50C-407E-A947-70E740481C1C}">
                <a14:useLocalDpi xmlns:a14="http://schemas.microsoft.com/office/drawing/2010/main" val="0"/>
              </a:ext>
            </a:extLst>
          </a:blip>
          <a:stretch>
            <a:fillRect/>
          </a:stretch>
        </p:blipFill>
        <p:spPr>
          <a:xfrm>
            <a:off x="4416295" y="1653759"/>
            <a:ext cx="914400" cy="609600"/>
          </a:xfrm>
          <a:prstGeom prst="rect">
            <a:avLst/>
          </a:prstGeom>
        </p:spPr>
      </p:pic>
      <p:pic>
        <p:nvPicPr>
          <p:cNvPr id="6" name="Picture 5">
            <a:extLst>
              <a:ext uri="{FF2B5EF4-FFF2-40B4-BE49-F238E27FC236}">
                <a16:creationId xmlns:a16="http://schemas.microsoft.com/office/drawing/2014/main" id="{A2CA04A9-8E0D-4AF5-84D1-052CA8411812}"/>
              </a:ext>
            </a:extLst>
          </p:cNvPr>
          <p:cNvPicPr/>
          <p:nvPr userDrawn="1"/>
        </p:nvPicPr>
        <p:blipFill>
          <a:blip r:embed="rId6" cstate="print">
            <a:extLst>
              <a:ext uri="{28A0092B-C50C-407E-A947-70E740481C1C}">
                <a14:useLocalDpi xmlns:a14="http://schemas.microsoft.com/office/drawing/2010/main" val="0"/>
              </a:ext>
            </a:extLst>
          </a:blip>
          <a:stretch>
            <a:fillRect/>
          </a:stretch>
        </p:blipFill>
        <p:spPr>
          <a:xfrm>
            <a:off x="5558010" y="1324198"/>
            <a:ext cx="1747520" cy="1310640"/>
          </a:xfrm>
          <a:prstGeom prst="rect">
            <a:avLst/>
          </a:prstGeom>
        </p:spPr>
      </p:pic>
      <p:pic>
        <p:nvPicPr>
          <p:cNvPr id="7" name="Picture 6" descr="A close up of a sign&#10;&#10;Description automatically generated">
            <a:extLst>
              <a:ext uri="{FF2B5EF4-FFF2-40B4-BE49-F238E27FC236}">
                <a16:creationId xmlns:a16="http://schemas.microsoft.com/office/drawing/2014/main" id="{25898C97-B62F-4882-971B-D1CC0CF87587}"/>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578768" y="2635359"/>
            <a:ext cx="1050925" cy="838835"/>
          </a:xfrm>
          <a:prstGeom prst="rect">
            <a:avLst/>
          </a:prstGeom>
        </p:spPr>
      </p:pic>
      <p:pic>
        <p:nvPicPr>
          <p:cNvPr id="8" name="Picture 7">
            <a:extLst>
              <a:ext uri="{FF2B5EF4-FFF2-40B4-BE49-F238E27FC236}">
                <a16:creationId xmlns:a16="http://schemas.microsoft.com/office/drawing/2014/main" id="{A1CE7700-7B1C-4636-AAA5-8FFF3AEB1382}"/>
              </a:ext>
            </a:extLst>
          </p:cNvPr>
          <p:cNvPicPr/>
          <p:nvPr userDrawn="1"/>
        </p:nvPicPr>
        <p:blipFill rotWithShape="1">
          <a:blip r:embed="rId8" cstate="print">
            <a:extLst>
              <a:ext uri="{28A0092B-C50C-407E-A947-70E740481C1C}">
                <a14:useLocalDpi xmlns:a14="http://schemas.microsoft.com/office/drawing/2010/main" val="0"/>
              </a:ext>
            </a:extLst>
          </a:blip>
          <a:srcRect l="9812" t="25292" r="11894" b="22586"/>
          <a:stretch/>
        </p:blipFill>
        <p:spPr>
          <a:xfrm>
            <a:off x="2139695" y="2703576"/>
            <a:ext cx="2423161" cy="713232"/>
          </a:xfrm>
          <a:prstGeom prst="rect">
            <a:avLst/>
          </a:prstGeom>
        </p:spPr>
      </p:pic>
      <p:pic>
        <p:nvPicPr>
          <p:cNvPr id="9" name="Picture 8" descr="A close up of a logo&#10;&#10;Description automatically generated">
            <a:extLst>
              <a:ext uri="{FF2B5EF4-FFF2-40B4-BE49-F238E27FC236}">
                <a16:creationId xmlns:a16="http://schemas.microsoft.com/office/drawing/2014/main" id="{020EAD23-B8BE-42B9-812A-48CCB1F32624}"/>
              </a:ext>
            </a:extLst>
          </p:cNvPr>
          <p:cNvPicPr/>
          <p:nvPr userDrawn="1"/>
        </p:nvPicPr>
        <p:blipFill>
          <a:blip r:embed="rId9" cstate="print">
            <a:extLst>
              <a:ext uri="{28A0092B-C50C-407E-A947-70E740481C1C}">
                <a14:useLocalDpi xmlns:a14="http://schemas.microsoft.com/office/drawing/2010/main" val="0"/>
              </a:ext>
            </a:extLst>
          </a:blip>
          <a:stretch>
            <a:fillRect/>
          </a:stretch>
        </p:blipFill>
        <p:spPr>
          <a:xfrm>
            <a:off x="8922118" y="1440147"/>
            <a:ext cx="1013460" cy="1013460"/>
          </a:xfrm>
          <a:prstGeom prst="rect">
            <a:avLst/>
          </a:prstGeom>
        </p:spPr>
      </p:pic>
      <p:pic>
        <p:nvPicPr>
          <p:cNvPr id="10" name="Picture 9">
            <a:extLst>
              <a:ext uri="{FF2B5EF4-FFF2-40B4-BE49-F238E27FC236}">
                <a16:creationId xmlns:a16="http://schemas.microsoft.com/office/drawing/2014/main" id="{B71ACA8E-0676-4963-BA8C-7CA6B5144090}"/>
              </a:ext>
            </a:extLst>
          </p:cNvPr>
          <p:cNvPicPr/>
          <p:nvPr userDrawn="1"/>
        </p:nvPicPr>
        <p:blipFill>
          <a:blip r:embed="rId10" cstate="print">
            <a:extLst>
              <a:ext uri="{28A0092B-C50C-407E-A947-70E740481C1C}">
                <a14:useLocalDpi xmlns:a14="http://schemas.microsoft.com/office/drawing/2010/main" val="0"/>
              </a:ext>
            </a:extLst>
          </a:blip>
          <a:stretch>
            <a:fillRect/>
          </a:stretch>
        </p:blipFill>
        <p:spPr>
          <a:xfrm>
            <a:off x="7437819" y="2831547"/>
            <a:ext cx="1057275" cy="491490"/>
          </a:xfrm>
          <a:prstGeom prst="rect">
            <a:avLst/>
          </a:prstGeom>
        </p:spPr>
      </p:pic>
      <p:pic>
        <p:nvPicPr>
          <p:cNvPr id="11" name="Picture 10" descr="A close up of a sign&#10;&#10;Description automatically generated">
            <a:extLst>
              <a:ext uri="{FF2B5EF4-FFF2-40B4-BE49-F238E27FC236}">
                <a16:creationId xmlns:a16="http://schemas.microsoft.com/office/drawing/2014/main" id="{F5120C16-4E94-45F9-B6B1-6B85AC318D34}"/>
              </a:ext>
            </a:extLst>
          </p:cNvPr>
          <p:cNvPicPr/>
          <p:nvPr userDrawn="1"/>
        </p:nvPicPr>
        <p:blipFill>
          <a:blip r:embed="rId11" cstate="print">
            <a:extLst>
              <a:ext uri="{28A0092B-C50C-407E-A947-70E740481C1C}">
                <a14:useLocalDpi xmlns:a14="http://schemas.microsoft.com/office/drawing/2010/main" val="0"/>
              </a:ext>
            </a:extLst>
          </a:blip>
          <a:stretch>
            <a:fillRect/>
          </a:stretch>
        </p:blipFill>
        <p:spPr>
          <a:xfrm>
            <a:off x="619134" y="4092934"/>
            <a:ext cx="2357120" cy="2286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6B72CE5C-1B50-4B50-BECA-13788B3C9001}"/>
              </a:ext>
            </a:extLst>
          </p:cNvPr>
          <p:cNvPicPr/>
          <p:nvPr userDrawn="1"/>
        </p:nvPicPr>
        <p:blipFill>
          <a:blip r:embed="rId12" cstate="print">
            <a:extLst>
              <a:ext uri="{28A0092B-C50C-407E-A947-70E740481C1C}">
                <a14:useLocalDpi xmlns:a14="http://schemas.microsoft.com/office/drawing/2010/main" val="0"/>
              </a:ext>
            </a:extLst>
          </a:blip>
          <a:stretch>
            <a:fillRect/>
          </a:stretch>
        </p:blipFill>
        <p:spPr>
          <a:xfrm>
            <a:off x="5559859" y="3999685"/>
            <a:ext cx="2553970" cy="374650"/>
          </a:xfrm>
          <a:prstGeom prst="rect">
            <a:avLst/>
          </a:prstGeom>
        </p:spPr>
      </p:pic>
      <p:pic>
        <p:nvPicPr>
          <p:cNvPr id="13" name="Picture 12" descr="A close up of a logo&#10;&#10;Description automatically generated">
            <a:extLst>
              <a:ext uri="{FF2B5EF4-FFF2-40B4-BE49-F238E27FC236}">
                <a16:creationId xmlns:a16="http://schemas.microsoft.com/office/drawing/2014/main" id="{E9F350C5-435A-4A23-9DFD-CC68B8521DE1}"/>
              </a:ext>
            </a:extLst>
          </p:cNvPr>
          <p:cNvPicPr/>
          <p:nvPr userDrawn="1"/>
        </p:nvPicPr>
        <p:blipFill>
          <a:blip r:embed="rId13" cstate="hqprint">
            <a:extLst>
              <a:ext uri="{28A0092B-C50C-407E-A947-70E740481C1C}">
                <a14:useLocalDpi xmlns:a14="http://schemas.microsoft.com/office/drawing/2010/main" val="0"/>
              </a:ext>
            </a:extLst>
          </a:blip>
          <a:stretch>
            <a:fillRect/>
          </a:stretch>
        </p:blipFill>
        <p:spPr>
          <a:xfrm>
            <a:off x="8334560" y="3610000"/>
            <a:ext cx="2042160" cy="1148715"/>
          </a:xfrm>
          <a:prstGeom prst="rect">
            <a:avLst/>
          </a:prstGeom>
        </p:spPr>
      </p:pic>
      <p:pic>
        <p:nvPicPr>
          <p:cNvPr id="14" name="Picture 13" descr="A close up of a logo&#10;&#10;Description automatically generated">
            <a:extLst>
              <a:ext uri="{FF2B5EF4-FFF2-40B4-BE49-F238E27FC236}">
                <a16:creationId xmlns:a16="http://schemas.microsoft.com/office/drawing/2014/main" id="{55BB3D3C-C432-4021-8894-7D7768A19C56}"/>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611093" y="4830947"/>
            <a:ext cx="1341755" cy="836295"/>
          </a:xfrm>
          <a:prstGeom prst="rect">
            <a:avLst/>
          </a:prstGeom>
        </p:spPr>
      </p:pic>
      <p:pic>
        <p:nvPicPr>
          <p:cNvPr id="15" name="Picture 14">
            <a:extLst>
              <a:ext uri="{FF2B5EF4-FFF2-40B4-BE49-F238E27FC236}">
                <a16:creationId xmlns:a16="http://schemas.microsoft.com/office/drawing/2014/main" id="{0E74DC5F-C3B3-4F36-9482-F77D13500E45}"/>
              </a:ext>
            </a:extLst>
          </p:cNvPr>
          <p:cNvPicPr/>
          <p:nvPr userDrawn="1"/>
        </p:nvPicPr>
        <p:blipFill>
          <a:blip r:embed="rId15" cstate="print">
            <a:extLst>
              <a:ext uri="{28A0092B-C50C-407E-A947-70E740481C1C}">
                <a14:useLocalDpi xmlns:a14="http://schemas.microsoft.com/office/drawing/2010/main" val="0"/>
              </a:ext>
            </a:extLst>
          </a:blip>
          <a:stretch>
            <a:fillRect/>
          </a:stretch>
        </p:blipFill>
        <p:spPr>
          <a:xfrm>
            <a:off x="2408422" y="5124161"/>
            <a:ext cx="1483995" cy="360045"/>
          </a:xfrm>
          <a:prstGeom prst="rect">
            <a:avLst/>
          </a:prstGeom>
        </p:spPr>
      </p:pic>
      <p:pic>
        <p:nvPicPr>
          <p:cNvPr id="16" name="Picture 15">
            <a:extLst>
              <a:ext uri="{FF2B5EF4-FFF2-40B4-BE49-F238E27FC236}">
                <a16:creationId xmlns:a16="http://schemas.microsoft.com/office/drawing/2014/main" id="{FF6303DD-A2D6-4A32-862E-F18B77BEA54A}"/>
              </a:ext>
            </a:extLst>
          </p:cNvPr>
          <p:cNvPicPr/>
          <p:nvPr userDrawn="1"/>
        </p:nvPicPr>
        <p:blipFill>
          <a:blip r:embed="rId16" cstate="print">
            <a:extLst>
              <a:ext uri="{28A0092B-C50C-407E-A947-70E740481C1C}">
                <a14:useLocalDpi xmlns:a14="http://schemas.microsoft.com/office/drawing/2010/main" val="0"/>
              </a:ext>
            </a:extLst>
          </a:blip>
          <a:stretch>
            <a:fillRect/>
          </a:stretch>
        </p:blipFill>
        <p:spPr>
          <a:xfrm>
            <a:off x="4262403" y="4769647"/>
            <a:ext cx="1346835" cy="1077595"/>
          </a:xfrm>
          <a:prstGeom prst="rect">
            <a:avLst/>
          </a:prstGeom>
        </p:spPr>
      </p:pic>
      <p:pic>
        <p:nvPicPr>
          <p:cNvPr id="17" name="Picture 16" descr="A close up of a logo&#10;&#10;Description automatically generated">
            <a:extLst>
              <a:ext uri="{FF2B5EF4-FFF2-40B4-BE49-F238E27FC236}">
                <a16:creationId xmlns:a16="http://schemas.microsoft.com/office/drawing/2014/main" id="{697B646A-03CF-4D5D-8010-80E916485F7E}"/>
              </a:ext>
            </a:extLst>
          </p:cNvPr>
          <p:cNvPicPr/>
          <p:nvPr userDrawn="1"/>
        </p:nvPicPr>
        <p:blipFill>
          <a:blip r:embed="rId17" cstate="print">
            <a:extLst>
              <a:ext uri="{28A0092B-C50C-407E-A947-70E740481C1C}">
                <a14:useLocalDpi xmlns:a14="http://schemas.microsoft.com/office/drawing/2010/main" val="0"/>
              </a:ext>
            </a:extLst>
          </a:blip>
          <a:stretch>
            <a:fillRect/>
          </a:stretch>
        </p:blipFill>
        <p:spPr>
          <a:xfrm>
            <a:off x="9110385" y="4650637"/>
            <a:ext cx="1222375" cy="1222375"/>
          </a:xfrm>
          <a:prstGeom prst="rect">
            <a:avLst/>
          </a:prstGeom>
        </p:spPr>
      </p:pic>
      <p:pic>
        <p:nvPicPr>
          <p:cNvPr id="18" name="Picture 17">
            <a:extLst>
              <a:ext uri="{FF2B5EF4-FFF2-40B4-BE49-F238E27FC236}">
                <a16:creationId xmlns:a16="http://schemas.microsoft.com/office/drawing/2014/main" id="{D287D4A6-A3D7-4EFC-8C8F-C032C9E375CB}"/>
              </a:ext>
            </a:extLst>
          </p:cNvPr>
          <p:cNvPicPr/>
          <p:nvPr userDrawn="1"/>
        </p:nvPicPr>
        <p:blipFill>
          <a:blip r:embed="rId18" cstate="print">
            <a:extLst>
              <a:ext uri="{28A0092B-C50C-407E-A947-70E740481C1C}">
                <a14:useLocalDpi xmlns:a14="http://schemas.microsoft.com/office/drawing/2010/main" val="0"/>
              </a:ext>
            </a:extLst>
          </a:blip>
          <a:stretch>
            <a:fillRect/>
          </a:stretch>
        </p:blipFill>
        <p:spPr>
          <a:xfrm>
            <a:off x="7441318" y="1363474"/>
            <a:ext cx="1181735" cy="1138555"/>
          </a:xfrm>
          <a:prstGeom prst="rect">
            <a:avLst/>
          </a:prstGeom>
        </p:spPr>
      </p:pic>
      <p:pic>
        <p:nvPicPr>
          <p:cNvPr id="19" name="Picture 18" descr="A close up of a logo&#10;&#10;Description automatically generated">
            <a:extLst>
              <a:ext uri="{FF2B5EF4-FFF2-40B4-BE49-F238E27FC236}">
                <a16:creationId xmlns:a16="http://schemas.microsoft.com/office/drawing/2014/main" id="{E25CE716-378A-4FF0-A248-AF9D5A13D1DA}"/>
              </a:ext>
            </a:extLst>
          </p:cNvPr>
          <p:cNvPicPr/>
          <p:nvPr userDrawn="1"/>
        </p:nvPicPr>
        <p:blipFill>
          <a:blip r:embed="rId19" cstate="print">
            <a:extLst>
              <a:ext uri="{28A0092B-C50C-407E-A947-70E740481C1C}">
                <a14:useLocalDpi xmlns:a14="http://schemas.microsoft.com/office/drawing/2010/main" val="0"/>
              </a:ext>
            </a:extLst>
          </a:blip>
          <a:stretch>
            <a:fillRect/>
          </a:stretch>
        </p:blipFill>
        <p:spPr>
          <a:xfrm>
            <a:off x="10200142" y="1620641"/>
            <a:ext cx="1501140" cy="540385"/>
          </a:xfrm>
          <a:prstGeom prst="rect">
            <a:avLst/>
          </a:prstGeom>
        </p:spPr>
      </p:pic>
      <p:pic>
        <p:nvPicPr>
          <p:cNvPr id="20" name="Picture 19" descr="A picture containing clipart&#10;&#10;Description automatically generated">
            <a:extLst>
              <a:ext uri="{FF2B5EF4-FFF2-40B4-BE49-F238E27FC236}">
                <a16:creationId xmlns:a16="http://schemas.microsoft.com/office/drawing/2014/main" id="{70CFE755-2951-43C0-BC30-A3E5EDF3B4D7}"/>
              </a:ext>
            </a:extLst>
          </p:cNvPr>
          <p:cNvPicPr/>
          <p:nvPr userDrawn="1"/>
        </p:nvPicPr>
        <p:blipFill>
          <a:blip r:embed="rId20" cstate="print">
            <a:extLst>
              <a:ext uri="{28A0092B-C50C-407E-A947-70E740481C1C}">
                <a14:useLocalDpi xmlns:a14="http://schemas.microsoft.com/office/drawing/2010/main" val="0"/>
              </a:ext>
            </a:extLst>
          </a:blip>
          <a:stretch>
            <a:fillRect/>
          </a:stretch>
        </p:blipFill>
        <p:spPr>
          <a:xfrm>
            <a:off x="5064935" y="2911897"/>
            <a:ext cx="1852295" cy="396240"/>
          </a:xfrm>
          <a:prstGeom prst="rect">
            <a:avLst/>
          </a:prstGeom>
        </p:spPr>
      </p:pic>
      <p:pic>
        <p:nvPicPr>
          <p:cNvPr id="21" name="Picture 20" descr="A close up of a sign&#10;&#10;Description automatically generated">
            <a:extLst>
              <a:ext uri="{FF2B5EF4-FFF2-40B4-BE49-F238E27FC236}">
                <a16:creationId xmlns:a16="http://schemas.microsoft.com/office/drawing/2014/main" id="{938D6DF5-CFB0-4662-827D-1E3869D0E322}"/>
              </a:ext>
            </a:extLst>
          </p:cNvPr>
          <p:cNvPicPr/>
          <p:nvPr userDrawn="1"/>
        </p:nvPicPr>
        <p:blipFill>
          <a:blip r:embed="rId21" cstate="print">
            <a:extLst>
              <a:ext uri="{28A0092B-C50C-407E-A947-70E740481C1C}">
                <a14:useLocalDpi xmlns:a14="http://schemas.microsoft.com/office/drawing/2010/main" val="0"/>
              </a:ext>
            </a:extLst>
          </a:blip>
          <a:stretch>
            <a:fillRect/>
          </a:stretch>
        </p:blipFill>
        <p:spPr>
          <a:xfrm>
            <a:off x="9115157" y="2727627"/>
            <a:ext cx="1100455" cy="621030"/>
          </a:xfrm>
          <a:prstGeom prst="rect">
            <a:avLst/>
          </a:prstGeom>
        </p:spPr>
      </p:pic>
      <p:pic>
        <p:nvPicPr>
          <p:cNvPr id="22" name="Picture 21">
            <a:extLst>
              <a:ext uri="{FF2B5EF4-FFF2-40B4-BE49-F238E27FC236}">
                <a16:creationId xmlns:a16="http://schemas.microsoft.com/office/drawing/2014/main" id="{66187FC4-52AC-4CA0-AB7A-B70C6D985E55}"/>
              </a:ext>
            </a:extLst>
          </p:cNvPr>
          <p:cNvPicPr/>
          <p:nvPr userDrawn="1"/>
        </p:nvPicPr>
        <p:blipFill>
          <a:blip r:embed="rId22" cstate="hqprint">
            <a:extLst>
              <a:ext uri="{28A0092B-C50C-407E-A947-70E740481C1C}">
                <a14:useLocalDpi xmlns:a14="http://schemas.microsoft.com/office/drawing/2010/main" val="0"/>
              </a:ext>
            </a:extLst>
          </a:blip>
          <a:stretch>
            <a:fillRect/>
          </a:stretch>
        </p:blipFill>
        <p:spPr>
          <a:xfrm>
            <a:off x="3482956" y="4011721"/>
            <a:ext cx="1542415" cy="295275"/>
          </a:xfrm>
          <a:prstGeom prst="rect">
            <a:avLst/>
          </a:prstGeom>
        </p:spPr>
      </p:pic>
      <p:pic>
        <p:nvPicPr>
          <p:cNvPr id="23" name="Picture 22">
            <a:extLst>
              <a:ext uri="{FF2B5EF4-FFF2-40B4-BE49-F238E27FC236}">
                <a16:creationId xmlns:a16="http://schemas.microsoft.com/office/drawing/2014/main" id="{521C65DB-18BD-4BBF-B66B-46B451290A5C}"/>
              </a:ext>
            </a:extLst>
          </p:cNvPr>
          <p:cNvPicPr/>
          <p:nvPr userDrawn="1"/>
        </p:nvPicPr>
        <p:blipFill>
          <a:blip r:embed="rId23" cstate="print">
            <a:extLst>
              <a:ext uri="{28A0092B-C50C-407E-A947-70E740481C1C}">
                <a14:useLocalDpi xmlns:a14="http://schemas.microsoft.com/office/drawing/2010/main" val="0"/>
              </a:ext>
            </a:extLst>
          </a:blip>
          <a:stretch>
            <a:fillRect/>
          </a:stretch>
        </p:blipFill>
        <p:spPr>
          <a:xfrm>
            <a:off x="5818849" y="5140909"/>
            <a:ext cx="1920240" cy="277495"/>
          </a:xfrm>
          <a:prstGeom prst="rect">
            <a:avLst/>
          </a:prstGeom>
        </p:spPr>
      </p:pic>
      <p:pic>
        <p:nvPicPr>
          <p:cNvPr id="24" name="Picture 23" descr="A close up of a logo&#10;&#10;Description automatically generated">
            <a:extLst>
              <a:ext uri="{FF2B5EF4-FFF2-40B4-BE49-F238E27FC236}">
                <a16:creationId xmlns:a16="http://schemas.microsoft.com/office/drawing/2014/main" id="{F58E99E5-D6C5-4C78-8E90-0453DE69ADAF}"/>
              </a:ext>
            </a:extLst>
          </p:cNvPr>
          <p:cNvPicPr/>
          <p:nvPr userDrawn="1"/>
        </p:nvPicPr>
        <p:blipFill>
          <a:blip r:embed="rId24" cstate="print">
            <a:extLst>
              <a:ext uri="{28A0092B-C50C-407E-A947-70E740481C1C}">
                <a14:useLocalDpi xmlns:a14="http://schemas.microsoft.com/office/drawing/2010/main" val="0"/>
              </a:ext>
            </a:extLst>
          </a:blip>
          <a:stretch>
            <a:fillRect/>
          </a:stretch>
        </p:blipFill>
        <p:spPr>
          <a:xfrm>
            <a:off x="10613688" y="3751945"/>
            <a:ext cx="1066800" cy="748665"/>
          </a:xfrm>
          <a:prstGeom prst="rect">
            <a:avLst/>
          </a:prstGeom>
        </p:spPr>
      </p:pic>
      <p:pic>
        <p:nvPicPr>
          <p:cNvPr id="25" name="Picture 24" descr="A close up of text on a black background&#10;&#10;Description automatically generated">
            <a:extLst>
              <a:ext uri="{FF2B5EF4-FFF2-40B4-BE49-F238E27FC236}">
                <a16:creationId xmlns:a16="http://schemas.microsoft.com/office/drawing/2014/main" id="{E8A7A6C4-6A09-4651-9E03-F1145419613C}"/>
              </a:ext>
            </a:extLst>
          </p:cNvPr>
          <p:cNvPicPr/>
          <p:nvPr userDrawn="1"/>
        </p:nvPicPr>
        <p:blipFill>
          <a:blip r:embed="rId25" cstate="print">
            <a:extLst>
              <a:ext uri="{28A0092B-C50C-407E-A947-70E740481C1C}">
                <a14:useLocalDpi xmlns:a14="http://schemas.microsoft.com/office/drawing/2010/main" val="0"/>
              </a:ext>
            </a:extLst>
          </a:blip>
          <a:stretch>
            <a:fillRect/>
          </a:stretch>
        </p:blipFill>
        <p:spPr>
          <a:xfrm>
            <a:off x="10973663" y="2750496"/>
            <a:ext cx="638175" cy="584200"/>
          </a:xfrm>
          <a:prstGeom prst="rect">
            <a:avLst/>
          </a:prstGeom>
        </p:spPr>
      </p:pic>
      <p:pic>
        <p:nvPicPr>
          <p:cNvPr id="26" name="Picture 25" descr="A close up of a sign&#10;&#10;Description automatically generated">
            <a:extLst>
              <a:ext uri="{FF2B5EF4-FFF2-40B4-BE49-F238E27FC236}">
                <a16:creationId xmlns:a16="http://schemas.microsoft.com/office/drawing/2014/main" id="{A49AE11B-AE5F-4966-A2C2-6B4BAD03DC54}"/>
              </a:ext>
            </a:extLst>
          </p:cNvPr>
          <p:cNvPicPr/>
          <p:nvPr userDrawn="1"/>
        </p:nvPicPr>
        <p:blipFill>
          <a:blip r:embed="rId26" cstate="print">
            <a:extLst>
              <a:ext uri="{28A0092B-C50C-407E-A947-70E740481C1C}">
                <a14:useLocalDpi xmlns:a14="http://schemas.microsoft.com/office/drawing/2010/main" val="0"/>
              </a:ext>
            </a:extLst>
          </a:blip>
          <a:stretch>
            <a:fillRect/>
          </a:stretch>
        </p:blipFill>
        <p:spPr>
          <a:xfrm>
            <a:off x="7980075" y="4841619"/>
            <a:ext cx="869950" cy="945515"/>
          </a:xfrm>
          <a:prstGeom prst="rect">
            <a:avLst/>
          </a:prstGeom>
        </p:spPr>
      </p:pic>
      <p:pic>
        <p:nvPicPr>
          <p:cNvPr id="27" name="Picture 26">
            <a:extLst>
              <a:ext uri="{FF2B5EF4-FFF2-40B4-BE49-F238E27FC236}">
                <a16:creationId xmlns:a16="http://schemas.microsoft.com/office/drawing/2014/main" id="{061A9BE7-E340-4FDB-AC09-832C06CF6C52}"/>
              </a:ext>
            </a:extLst>
          </p:cNvPr>
          <p:cNvPicPr/>
          <p:nvPr userDrawn="1"/>
        </p:nvPicPr>
        <p:blipFill>
          <a:blip r:embed="rId27" cstate="print">
            <a:extLst>
              <a:ext uri="{28A0092B-C50C-407E-A947-70E740481C1C}">
                <a14:useLocalDpi xmlns:a14="http://schemas.microsoft.com/office/drawing/2010/main"/>
              </a:ext>
            </a:extLst>
          </a:blip>
          <a:stretch>
            <a:fillRect/>
          </a:stretch>
        </p:blipFill>
        <p:spPr>
          <a:xfrm>
            <a:off x="10843513" y="4864598"/>
            <a:ext cx="775335" cy="775335"/>
          </a:xfrm>
          <a:prstGeom prst="rect">
            <a:avLst/>
          </a:prstGeom>
        </p:spPr>
      </p:pic>
    </p:spTree>
    <p:extLst>
      <p:ext uri="{BB962C8B-B14F-4D97-AF65-F5344CB8AC3E}">
        <p14:creationId xmlns:p14="http://schemas.microsoft.com/office/powerpoint/2010/main" val="676901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6822556-3DA1-4F24-A4F6-07EADB21AEB1}"/>
              </a:ext>
            </a:extLst>
          </p:cNvPr>
          <p:cNvSpPr>
            <a:spLocks noGrp="1"/>
          </p:cNvSpPr>
          <p:nvPr>
            <p:ph type="body" sz="quarter" idx="10" hasCustomPrompt="1"/>
          </p:nvPr>
        </p:nvSpPr>
        <p:spPr>
          <a:xfrm>
            <a:off x="560696" y="778065"/>
            <a:ext cx="4256964" cy="523875"/>
          </a:xfrm>
          <a:prstGeom prst="rect">
            <a:avLst/>
          </a:prstGeom>
        </p:spPr>
        <p:txBody>
          <a:bodyPr/>
          <a:lstStyle>
            <a:lvl1pPr marL="0" indent="0">
              <a:buFontTx/>
              <a:buNone/>
              <a:defRPr sz="3600" b="1">
                <a:solidFill>
                  <a:schemeClr val="accent2"/>
                </a:solidFill>
                <a:latin typeface="Fira Sans" panose="020B0503050000020004" pitchFamily="34" charset="0"/>
              </a:defRPr>
            </a:lvl1pPr>
          </a:lstStyle>
          <a:p>
            <a:pPr lvl="0"/>
            <a:r>
              <a:rPr lang="en-US" dirty="0"/>
              <a:t>TITLE OF THE SLIDE</a:t>
            </a:r>
          </a:p>
        </p:txBody>
      </p:sp>
      <p:sp>
        <p:nvSpPr>
          <p:cNvPr id="9" name="Text Placeholder 6">
            <a:extLst>
              <a:ext uri="{FF2B5EF4-FFF2-40B4-BE49-F238E27FC236}">
                <a16:creationId xmlns:a16="http://schemas.microsoft.com/office/drawing/2014/main" id="{1A7682BC-9645-4F01-92B1-B1E7293675B3}"/>
              </a:ext>
            </a:extLst>
          </p:cNvPr>
          <p:cNvSpPr>
            <a:spLocks noGrp="1"/>
          </p:cNvSpPr>
          <p:nvPr>
            <p:ph type="body" sz="quarter" idx="12" hasCustomPrompt="1"/>
          </p:nvPr>
        </p:nvSpPr>
        <p:spPr>
          <a:xfrm>
            <a:off x="565167" y="1747594"/>
            <a:ext cx="5303370" cy="4741916"/>
          </a:xfrm>
          <a:prstGeom prst="rect">
            <a:avLst/>
          </a:prstGeom>
        </p:spPr>
        <p:txBody>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Fira Sans" panose="020B05030500000200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a:t>
            </a:r>
            <a:r>
              <a:rPr lang="en-US" dirty="0" err="1"/>
              <a:t>suscipit</a:t>
            </a:r>
            <a:r>
              <a:rPr lang="en-US" dirty="0"/>
              <a:t> </a:t>
            </a:r>
            <a:r>
              <a:rPr lang="en-US" dirty="0" err="1"/>
              <a:t>neque</a:t>
            </a:r>
            <a:r>
              <a:rPr lang="en-US" dirty="0"/>
              <a:t> non diam lacinia </a:t>
            </a:r>
            <a:r>
              <a:rPr lang="en-US" dirty="0" err="1"/>
              <a:t>aliquet</a:t>
            </a:r>
            <a:r>
              <a:rPr lang="en-US" dirty="0"/>
              <a:t>. Integer </a:t>
            </a:r>
            <a:r>
              <a:rPr lang="en-US" dirty="0" err="1"/>
              <a:t>auctor</a:t>
            </a:r>
            <a:r>
              <a:rPr lang="en-US" dirty="0"/>
              <a:t> </a:t>
            </a:r>
            <a:r>
              <a:rPr lang="en-US" dirty="0" err="1"/>
              <a:t>arcu</a:t>
            </a:r>
            <a:r>
              <a:rPr lang="en-US" dirty="0"/>
              <a:t> at </a:t>
            </a:r>
            <a:r>
              <a:rPr lang="en-US" dirty="0" err="1"/>
              <a:t>tortor</a:t>
            </a:r>
            <a:r>
              <a:rPr lang="en-US" dirty="0"/>
              <a:t> cursus, vitae </a:t>
            </a:r>
            <a:r>
              <a:rPr lang="en-US" dirty="0" err="1"/>
              <a:t>aliquam</a:t>
            </a:r>
            <a:r>
              <a:rPr lang="en-US" dirty="0"/>
              <a:t> </a:t>
            </a:r>
            <a:r>
              <a:rPr lang="en-US" dirty="0" err="1"/>
              <a:t>sem</a:t>
            </a:r>
            <a:r>
              <a:rPr lang="en-US" dirty="0"/>
              <a:t> </a:t>
            </a:r>
            <a:r>
              <a:rPr lang="en-US" dirty="0" err="1"/>
              <a:t>suscipit</a:t>
            </a:r>
            <a:r>
              <a:rPr lang="en-US" dirty="0"/>
              <a:t>. </a:t>
            </a:r>
            <a:r>
              <a:rPr lang="en-US" dirty="0" err="1"/>
              <a:t>Pellentesque</a:t>
            </a:r>
            <a:r>
              <a:rPr lang="en-US" dirty="0"/>
              <a:t> tempus </a:t>
            </a:r>
            <a:r>
              <a:rPr lang="en-US" dirty="0" err="1"/>
              <a:t>erat</a:t>
            </a:r>
            <a:r>
              <a:rPr lang="en-US" dirty="0"/>
              <a:t> sit </a:t>
            </a:r>
            <a:r>
              <a:rPr lang="en-US" dirty="0" err="1"/>
              <a:t>amet</a:t>
            </a:r>
            <a:r>
              <a:rPr lang="en-US" dirty="0"/>
              <a:t> </a:t>
            </a:r>
            <a:r>
              <a:rPr lang="en-US" dirty="0" err="1"/>
              <a:t>sapien</a:t>
            </a:r>
            <a:r>
              <a:rPr lang="en-US" dirty="0"/>
              <a:t> convallis </a:t>
            </a:r>
            <a:r>
              <a:rPr lang="en-US" dirty="0" err="1"/>
              <a:t>blandit</a:t>
            </a:r>
            <a:r>
              <a:rPr lang="en-US" dirty="0"/>
              <a:t>. </a:t>
            </a:r>
            <a:r>
              <a:rPr lang="en-US" dirty="0" err="1"/>
              <a:t>Mauris</a:t>
            </a:r>
            <a:r>
              <a:rPr lang="en-US" dirty="0"/>
              <a:t> </a:t>
            </a:r>
            <a:r>
              <a:rPr lang="en-US" dirty="0" err="1"/>
              <a:t>accumsan</a:t>
            </a:r>
            <a:r>
              <a:rPr lang="en-US" dirty="0"/>
              <a:t>  </a:t>
            </a:r>
            <a:r>
              <a:rPr lang="en-US" dirty="0" err="1"/>
              <a:t>condimentum</a:t>
            </a:r>
            <a:r>
              <a:rPr lang="en-US" dirty="0"/>
              <a:t> </a:t>
            </a:r>
            <a:r>
              <a:rPr lang="en-US" dirty="0" err="1"/>
              <a:t>auctor</a:t>
            </a:r>
            <a:r>
              <a:rPr lang="en-US" dirty="0"/>
              <a:t> </a:t>
            </a:r>
            <a:r>
              <a:rPr lang="en-US" dirty="0" err="1"/>
              <a:t>nunc</a:t>
            </a:r>
            <a:r>
              <a:rPr lang="en-US" dirty="0"/>
              <a:t>, sit </a:t>
            </a:r>
            <a:r>
              <a:rPr lang="en-US" dirty="0" err="1"/>
              <a:t>amet</a:t>
            </a:r>
            <a:r>
              <a:rPr lang="en-US" dirty="0"/>
              <a:t> </a:t>
            </a:r>
            <a:r>
              <a:rPr lang="en-US" dirty="0" err="1"/>
              <a:t>malesuada</a:t>
            </a:r>
            <a:r>
              <a:rPr lang="en-US" dirty="0"/>
              <a:t> nisi </a:t>
            </a:r>
            <a:r>
              <a:rPr lang="en-US" dirty="0" err="1"/>
              <a:t>dapibus</a:t>
            </a:r>
            <a:r>
              <a:rPr lang="en-US" dirty="0"/>
              <a:t> </a:t>
            </a:r>
            <a:r>
              <a:rPr lang="en-US" dirty="0" err="1"/>
              <a:t>nec</a:t>
            </a:r>
            <a:r>
              <a:rPr lang="en-US" dirty="0"/>
              <a:t>.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a:t>
            </a:r>
            <a:r>
              <a:rPr lang="en-US" dirty="0" err="1"/>
              <a:t>suscipit</a:t>
            </a:r>
            <a:r>
              <a:rPr lang="en-US" dirty="0"/>
              <a:t> </a:t>
            </a:r>
            <a:r>
              <a:rPr lang="en-US" dirty="0" err="1"/>
              <a:t>neque</a:t>
            </a:r>
            <a:r>
              <a:rPr lang="en-US" dirty="0"/>
              <a:t> non diam lacinia </a:t>
            </a:r>
            <a:r>
              <a:rPr lang="en-US" dirty="0" err="1"/>
              <a:t>aliquet</a:t>
            </a:r>
            <a:r>
              <a:rPr lang="en-US" dirty="0"/>
              <a:t>. Integer </a:t>
            </a:r>
            <a:r>
              <a:rPr lang="en-US" dirty="0" err="1"/>
              <a:t>auctor</a:t>
            </a:r>
            <a:r>
              <a:rPr lang="en-US" dirty="0"/>
              <a:t> </a:t>
            </a:r>
            <a:r>
              <a:rPr lang="en-US" dirty="0" err="1"/>
              <a:t>arcu</a:t>
            </a:r>
            <a:r>
              <a:rPr lang="en-US" dirty="0"/>
              <a:t> at </a:t>
            </a:r>
            <a:r>
              <a:rPr lang="en-US" dirty="0" err="1"/>
              <a:t>tortor</a:t>
            </a:r>
            <a:r>
              <a:rPr lang="en-US" dirty="0"/>
              <a:t> cursus, vitae </a:t>
            </a:r>
            <a:r>
              <a:rPr lang="en-US" dirty="0" err="1"/>
              <a:t>aliquam</a:t>
            </a:r>
            <a:r>
              <a:rPr lang="en-US" dirty="0"/>
              <a:t> </a:t>
            </a:r>
            <a:r>
              <a:rPr lang="en-US" dirty="0" err="1"/>
              <a:t>sem</a:t>
            </a:r>
            <a:r>
              <a:rPr lang="en-US" dirty="0"/>
              <a:t> </a:t>
            </a:r>
            <a:r>
              <a:rPr lang="en-US" dirty="0" err="1"/>
              <a:t>suscipit</a:t>
            </a:r>
            <a:r>
              <a:rPr lang="en-US" dirty="0"/>
              <a:t>. </a:t>
            </a:r>
            <a:r>
              <a:rPr lang="en-US" dirty="0" err="1"/>
              <a:t>Pellentesque</a:t>
            </a:r>
            <a:r>
              <a:rPr lang="en-US" dirty="0"/>
              <a:t> tempus </a:t>
            </a:r>
            <a:r>
              <a:rPr lang="en-US" dirty="0" err="1"/>
              <a:t>erat</a:t>
            </a:r>
            <a:r>
              <a:rPr lang="en-US" dirty="0"/>
              <a:t> sit </a:t>
            </a:r>
            <a:r>
              <a:rPr lang="en-US" dirty="0" err="1"/>
              <a:t>amet</a:t>
            </a:r>
            <a:r>
              <a:rPr lang="en-US" dirty="0"/>
              <a:t> </a:t>
            </a:r>
            <a:r>
              <a:rPr lang="en-US" dirty="0" err="1"/>
              <a:t>sapien</a:t>
            </a:r>
            <a:r>
              <a:rPr lang="en-US" dirty="0"/>
              <a:t> convallis </a:t>
            </a:r>
            <a:r>
              <a:rPr lang="en-US" dirty="0" err="1"/>
              <a:t>blandit</a:t>
            </a:r>
            <a:r>
              <a:rPr lang="en-US" dirty="0"/>
              <a:t>. </a:t>
            </a:r>
            <a:r>
              <a:rPr lang="en-US" dirty="0" err="1"/>
              <a:t>Mauris</a:t>
            </a:r>
            <a:r>
              <a:rPr lang="en-US" dirty="0"/>
              <a:t> </a:t>
            </a:r>
            <a:r>
              <a:rPr lang="en-US" dirty="0" err="1"/>
              <a:t>accumsan</a:t>
            </a:r>
            <a:r>
              <a:rPr lang="en-US" dirty="0"/>
              <a:t>  </a:t>
            </a:r>
            <a:r>
              <a:rPr lang="en-US" dirty="0" err="1"/>
              <a:t>condimentum</a:t>
            </a:r>
            <a:r>
              <a:rPr lang="en-US" dirty="0"/>
              <a:t> </a:t>
            </a:r>
            <a:r>
              <a:rPr lang="en-US" dirty="0" err="1"/>
              <a:t>auctor</a:t>
            </a:r>
            <a:r>
              <a:rPr lang="en-US" dirty="0"/>
              <a:t> </a:t>
            </a:r>
            <a:r>
              <a:rPr lang="en-US" dirty="0" err="1"/>
              <a:t>nunc</a:t>
            </a:r>
            <a:r>
              <a:rPr lang="en-US" dirty="0"/>
              <a:t>, sit </a:t>
            </a:r>
            <a:r>
              <a:rPr lang="en-US" dirty="0" err="1"/>
              <a:t>amet</a:t>
            </a:r>
            <a:r>
              <a:rPr lang="en-US" dirty="0"/>
              <a:t> </a:t>
            </a:r>
            <a:r>
              <a:rPr lang="en-US" dirty="0" err="1"/>
              <a:t>malesuada</a:t>
            </a:r>
            <a:r>
              <a:rPr lang="en-US" dirty="0"/>
              <a:t> nisi </a:t>
            </a:r>
            <a:r>
              <a:rPr lang="en-US" dirty="0" err="1"/>
              <a:t>dapibus</a:t>
            </a:r>
            <a:r>
              <a:rPr lang="en-US" dirty="0"/>
              <a:t> </a:t>
            </a:r>
            <a:r>
              <a:rPr lang="en-US" dirty="0" err="1"/>
              <a:t>nec</a:t>
            </a:r>
            <a:r>
              <a:rPr lang="en-US" dirty="0"/>
              <a:t>. </a:t>
            </a:r>
          </a:p>
          <a:p>
            <a:pPr lvl="0"/>
            <a:endParaRPr lang="en-US" dirty="0"/>
          </a:p>
        </p:txBody>
      </p:sp>
      <p:sp>
        <p:nvSpPr>
          <p:cNvPr id="11" name="Picture Placeholder 10">
            <a:extLst>
              <a:ext uri="{FF2B5EF4-FFF2-40B4-BE49-F238E27FC236}">
                <a16:creationId xmlns:a16="http://schemas.microsoft.com/office/drawing/2014/main" id="{0197257B-F441-44D1-94F8-168CA6A02876}"/>
              </a:ext>
            </a:extLst>
          </p:cNvPr>
          <p:cNvSpPr>
            <a:spLocks noGrp="1"/>
          </p:cNvSpPr>
          <p:nvPr>
            <p:ph type="pic" sz="quarter" idx="13"/>
          </p:nvPr>
        </p:nvSpPr>
        <p:spPr>
          <a:xfrm>
            <a:off x="6633381" y="894686"/>
            <a:ext cx="4946650" cy="5403850"/>
          </a:xfrm>
          <a:prstGeom prst="rect">
            <a:avLst/>
          </a:prstGeom>
        </p:spPr>
        <p:txBody>
          <a:bodyPr/>
          <a:lstStyle/>
          <a:p>
            <a:endParaRPr lang="en-GB" dirty="0"/>
          </a:p>
        </p:txBody>
      </p:sp>
    </p:spTree>
    <p:extLst>
      <p:ext uri="{BB962C8B-B14F-4D97-AF65-F5344CB8AC3E}">
        <p14:creationId xmlns:p14="http://schemas.microsoft.com/office/powerpoint/2010/main" val="6603737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29A32D-3226-4109-811C-ACBB043E2D6A}"/>
              </a:ext>
            </a:extLst>
          </p:cNvPr>
          <p:cNvSpPr>
            <a:spLocks noGrp="1"/>
          </p:cNvSpPr>
          <p:nvPr>
            <p:ph type="body" sz="quarter" idx="10" hasCustomPrompt="1"/>
          </p:nvPr>
        </p:nvSpPr>
        <p:spPr>
          <a:xfrm>
            <a:off x="533400" y="1323975"/>
            <a:ext cx="7215188" cy="523875"/>
          </a:xfrm>
          <a:prstGeom prst="rect">
            <a:avLst/>
          </a:prstGeom>
        </p:spPr>
        <p:txBody>
          <a:bodyPr/>
          <a:lstStyle>
            <a:lvl1pPr marL="0" indent="0">
              <a:buFontTx/>
              <a:buNone/>
              <a:defRPr sz="3600" b="1">
                <a:solidFill>
                  <a:schemeClr val="accent2"/>
                </a:solidFill>
                <a:latin typeface="Fira Sans" panose="020B0503050000020004" pitchFamily="34" charset="0"/>
              </a:defRPr>
            </a:lvl1pPr>
          </a:lstStyle>
          <a:p>
            <a:pPr lvl="0"/>
            <a:r>
              <a:rPr lang="en-US" dirty="0"/>
              <a:t>TITLE OF THE SLIDE COMES HERE</a:t>
            </a:r>
          </a:p>
        </p:txBody>
      </p:sp>
      <p:sp>
        <p:nvSpPr>
          <p:cNvPr id="5" name="Picture Placeholder 4">
            <a:extLst>
              <a:ext uri="{FF2B5EF4-FFF2-40B4-BE49-F238E27FC236}">
                <a16:creationId xmlns:a16="http://schemas.microsoft.com/office/drawing/2014/main" id="{B974206D-26D6-4C83-929A-E830E59BA2E7}"/>
              </a:ext>
            </a:extLst>
          </p:cNvPr>
          <p:cNvSpPr>
            <a:spLocks noGrp="1"/>
          </p:cNvSpPr>
          <p:nvPr>
            <p:ph type="pic" sz="quarter" idx="11"/>
          </p:nvPr>
        </p:nvSpPr>
        <p:spPr>
          <a:xfrm>
            <a:off x="523874" y="2114551"/>
            <a:ext cx="11134725" cy="2852737"/>
          </a:xfrm>
          <a:prstGeom prst="rect">
            <a:avLst/>
          </a:prstGeom>
        </p:spPr>
        <p:txBody>
          <a:bodyPr/>
          <a:lstStyle/>
          <a:p>
            <a:endParaRPr lang="en-GB"/>
          </a:p>
        </p:txBody>
      </p:sp>
      <p:sp>
        <p:nvSpPr>
          <p:cNvPr id="7" name="Text Placeholder 6">
            <a:extLst>
              <a:ext uri="{FF2B5EF4-FFF2-40B4-BE49-F238E27FC236}">
                <a16:creationId xmlns:a16="http://schemas.microsoft.com/office/drawing/2014/main" id="{ED1D30C7-0911-435C-AE75-BA51BA1C0FCD}"/>
              </a:ext>
            </a:extLst>
          </p:cNvPr>
          <p:cNvSpPr>
            <a:spLocks noGrp="1"/>
          </p:cNvSpPr>
          <p:nvPr>
            <p:ph type="body" sz="quarter" idx="12" hasCustomPrompt="1"/>
          </p:nvPr>
        </p:nvSpPr>
        <p:spPr>
          <a:xfrm>
            <a:off x="509588" y="5167313"/>
            <a:ext cx="11115675" cy="1390650"/>
          </a:xfrm>
          <a:prstGeom prst="rect">
            <a:avLst/>
          </a:prstGeom>
        </p:spPr>
        <p:txBody>
          <a:bodyPr/>
          <a:lstStyle>
            <a:lvl1pPr marL="0" indent="0" algn="just">
              <a:buNone/>
              <a:defRPr sz="2000">
                <a:latin typeface="Fira Sans" panose="020B05030500000200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a:t>
            </a:r>
            <a:r>
              <a:rPr lang="en-US" dirty="0" err="1"/>
              <a:t>suscipit</a:t>
            </a:r>
            <a:r>
              <a:rPr lang="en-US" dirty="0"/>
              <a:t> </a:t>
            </a:r>
            <a:r>
              <a:rPr lang="en-US" dirty="0" err="1"/>
              <a:t>neque</a:t>
            </a:r>
            <a:r>
              <a:rPr lang="en-US" dirty="0"/>
              <a:t> non diam lacinia </a:t>
            </a:r>
            <a:r>
              <a:rPr lang="en-US" dirty="0" err="1"/>
              <a:t>aliquet</a:t>
            </a:r>
            <a:r>
              <a:rPr lang="en-US" dirty="0"/>
              <a:t>. Integer </a:t>
            </a:r>
            <a:r>
              <a:rPr lang="en-US" dirty="0" err="1"/>
              <a:t>auctor</a:t>
            </a:r>
            <a:r>
              <a:rPr lang="en-US" dirty="0"/>
              <a:t> </a:t>
            </a:r>
            <a:r>
              <a:rPr lang="en-US" dirty="0" err="1"/>
              <a:t>arcu</a:t>
            </a:r>
            <a:r>
              <a:rPr lang="en-US" dirty="0"/>
              <a:t> at </a:t>
            </a:r>
            <a:r>
              <a:rPr lang="en-US" dirty="0" err="1"/>
              <a:t>tortor</a:t>
            </a:r>
            <a:r>
              <a:rPr lang="en-US" dirty="0"/>
              <a:t> cursus, vitae </a:t>
            </a:r>
            <a:r>
              <a:rPr lang="en-US" dirty="0" err="1"/>
              <a:t>aliquam</a:t>
            </a:r>
            <a:r>
              <a:rPr lang="en-US" dirty="0"/>
              <a:t> </a:t>
            </a:r>
            <a:r>
              <a:rPr lang="en-US" dirty="0" err="1"/>
              <a:t>sem</a:t>
            </a:r>
            <a:r>
              <a:rPr lang="en-US" dirty="0"/>
              <a:t> </a:t>
            </a:r>
            <a:r>
              <a:rPr lang="en-US" dirty="0" err="1"/>
              <a:t>suscipit</a:t>
            </a:r>
            <a:r>
              <a:rPr lang="en-US" dirty="0"/>
              <a:t>. </a:t>
            </a:r>
            <a:r>
              <a:rPr lang="en-US" dirty="0" err="1"/>
              <a:t>Pellentesque</a:t>
            </a:r>
            <a:r>
              <a:rPr lang="en-US" dirty="0"/>
              <a:t> tempus </a:t>
            </a:r>
            <a:r>
              <a:rPr lang="en-US" dirty="0" err="1"/>
              <a:t>erat</a:t>
            </a:r>
            <a:r>
              <a:rPr lang="en-US" dirty="0"/>
              <a:t> sit </a:t>
            </a:r>
            <a:r>
              <a:rPr lang="en-US" dirty="0" err="1"/>
              <a:t>amet</a:t>
            </a:r>
            <a:r>
              <a:rPr lang="en-US" dirty="0"/>
              <a:t> </a:t>
            </a:r>
            <a:r>
              <a:rPr lang="en-US" dirty="0" err="1"/>
              <a:t>sapien</a:t>
            </a:r>
            <a:r>
              <a:rPr lang="en-US" dirty="0"/>
              <a:t> convallis </a:t>
            </a:r>
            <a:r>
              <a:rPr lang="en-US" dirty="0" err="1"/>
              <a:t>blandit</a:t>
            </a:r>
            <a:r>
              <a:rPr lang="en-US" dirty="0"/>
              <a:t>. </a:t>
            </a:r>
            <a:r>
              <a:rPr lang="en-US" dirty="0" err="1"/>
              <a:t>Mauris</a:t>
            </a:r>
            <a:r>
              <a:rPr lang="en-US" dirty="0"/>
              <a:t> </a:t>
            </a:r>
            <a:r>
              <a:rPr lang="en-US" dirty="0" err="1"/>
              <a:t>accumsan</a:t>
            </a:r>
            <a:r>
              <a:rPr lang="en-US" dirty="0"/>
              <a:t>  </a:t>
            </a:r>
            <a:r>
              <a:rPr lang="en-US" dirty="0" err="1"/>
              <a:t>condimentum</a:t>
            </a:r>
            <a:r>
              <a:rPr lang="en-US" dirty="0"/>
              <a:t> </a:t>
            </a:r>
            <a:r>
              <a:rPr lang="en-US" dirty="0" err="1"/>
              <a:t>auctor</a:t>
            </a:r>
            <a:r>
              <a:rPr lang="en-US" dirty="0"/>
              <a:t> </a:t>
            </a:r>
            <a:r>
              <a:rPr lang="en-US" dirty="0" err="1"/>
              <a:t>nunc</a:t>
            </a:r>
            <a:r>
              <a:rPr lang="en-US" dirty="0"/>
              <a:t>, sit </a:t>
            </a:r>
            <a:r>
              <a:rPr lang="en-US" dirty="0" err="1"/>
              <a:t>amet</a:t>
            </a:r>
            <a:r>
              <a:rPr lang="en-US" dirty="0"/>
              <a:t> </a:t>
            </a:r>
            <a:r>
              <a:rPr lang="en-US" dirty="0" err="1"/>
              <a:t>malesuada</a:t>
            </a:r>
            <a:r>
              <a:rPr lang="en-US" dirty="0"/>
              <a:t> nisi </a:t>
            </a:r>
            <a:r>
              <a:rPr lang="en-US" dirty="0" err="1"/>
              <a:t>dapibus</a:t>
            </a:r>
            <a:r>
              <a:rPr lang="en-US" dirty="0"/>
              <a:t> </a:t>
            </a:r>
            <a:r>
              <a:rPr lang="en-US" dirty="0" err="1"/>
              <a:t>nec</a:t>
            </a:r>
            <a:r>
              <a:rPr lang="en-US" dirty="0"/>
              <a:t>. </a:t>
            </a:r>
          </a:p>
        </p:txBody>
      </p:sp>
    </p:spTree>
    <p:extLst>
      <p:ext uri="{BB962C8B-B14F-4D97-AF65-F5344CB8AC3E}">
        <p14:creationId xmlns:p14="http://schemas.microsoft.com/office/powerpoint/2010/main" val="17397313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29A32D-3226-4109-811C-ACBB043E2D6A}"/>
              </a:ext>
            </a:extLst>
          </p:cNvPr>
          <p:cNvSpPr>
            <a:spLocks noGrp="1"/>
          </p:cNvSpPr>
          <p:nvPr>
            <p:ph type="body" sz="quarter" idx="10" hasCustomPrompt="1"/>
          </p:nvPr>
        </p:nvSpPr>
        <p:spPr>
          <a:xfrm>
            <a:off x="5565123" y="691918"/>
            <a:ext cx="6219131" cy="1152525"/>
          </a:xfrm>
          <a:prstGeom prst="rect">
            <a:avLst/>
          </a:prstGeom>
        </p:spPr>
        <p:txBody>
          <a:bodyPr/>
          <a:lstStyle>
            <a:lvl1pPr marL="0" indent="0">
              <a:buFontTx/>
              <a:buNone/>
              <a:defRPr sz="3600" b="1">
                <a:solidFill>
                  <a:schemeClr val="accent2"/>
                </a:solidFill>
                <a:latin typeface="Fira Sans" panose="020B0503050000020004" pitchFamily="34" charset="0"/>
              </a:defRPr>
            </a:lvl1pPr>
          </a:lstStyle>
          <a:p>
            <a:pPr lvl="0"/>
            <a:r>
              <a:rPr lang="en-US" dirty="0"/>
              <a:t>TITLE OF THE SLIDE COMES HERE IN THIS LINE</a:t>
            </a:r>
          </a:p>
        </p:txBody>
      </p:sp>
      <p:sp>
        <p:nvSpPr>
          <p:cNvPr id="7" name="Text Placeholder 6">
            <a:extLst>
              <a:ext uri="{FF2B5EF4-FFF2-40B4-BE49-F238E27FC236}">
                <a16:creationId xmlns:a16="http://schemas.microsoft.com/office/drawing/2014/main" id="{ED1D30C7-0911-435C-AE75-BA51BA1C0FCD}"/>
              </a:ext>
            </a:extLst>
          </p:cNvPr>
          <p:cNvSpPr>
            <a:spLocks noGrp="1"/>
          </p:cNvSpPr>
          <p:nvPr>
            <p:ph type="body" sz="quarter" idx="12" hasCustomPrompt="1"/>
          </p:nvPr>
        </p:nvSpPr>
        <p:spPr>
          <a:xfrm>
            <a:off x="5560788" y="2844026"/>
            <a:ext cx="6190114" cy="1257126"/>
          </a:xfrm>
          <a:prstGeom prst="rect">
            <a:avLst/>
          </a:prstGeom>
        </p:spPr>
        <p:txBody>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Fira Sans" panose="020B05030500000200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a:t>
            </a:r>
            <a:r>
              <a:rPr lang="en-US" dirty="0" err="1"/>
              <a:t>suscipit</a:t>
            </a:r>
            <a:r>
              <a:rPr lang="en-US" dirty="0"/>
              <a:t> </a:t>
            </a:r>
            <a:r>
              <a:rPr lang="en-US" dirty="0" err="1"/>
              <a:t>neque</a:t>
            </a:r>
            <a:r>
              <a:rPr lang="en-US" dirty="0"/>
              <a:t> non diam lacinia </a:t>
            </a:r>
            <a:r>
              <a:rPr lang="en-US" dirty="0" err="1"/>
              <a:t>aliquet</a:t>
            </a:r>
            <a:r>
              <a:rPr lang="en-US" dirty="0"/>
              <a:t>. Integer </a:t>
            </a:r>
            <a:r>
              <a:rPr lang="en-US" dirty="0" err="1"/>
              <a:t>auctor</a:t>
            </a:r>
            <a:r>
              <a:rPr lang="en-US" dirty="0"/>
              <a:t> </a:t>
            </a:r>
            <a:r>
              <a:rPr lang="en-US" dirty="0" err="1"/>
              <a:t>arcu</a:t>
            </a:r>
            <a:r>
              <a:rPr lang="en-US" dirty="0"/>
              <a:t> at </a:t>
            </a:r>
            <a:r>
              <a:rPr lang="en-US" dirty="0" err="1"/>
              <a:t>tortor</a:t>
            </a:r>
            <a:r>
              <a:rPr lang="en-US" dirty="0"/>
              <a:t> cursus, vitae </a:t>
            </a:r>
            <a:r>
              <a:rPr lang="en-US" dirty="0" err="1"/>
              <a:t>aliquam</a:t>
            </a:r>
            <a:r>
              <a:rPr lang="en-US" dirty="0"/>
              <a:t> </a:t>
            </a:r>
            <a:r>
              <a:rPr lang="en-US" dirty="0" err="1"/>
              <a:t>sem</a:t>
            </a:r>
            <a:r>
              <a:rPr lang="en-US" dirty="0"/>
              <a:t> </a:t>
            </a:r>
            <a:r>
              <a:rPr lang="en-US" dirty="0" err="1"/>
              <a:t>suscipit</a:t>
            </a:r>
            <a:r>
              <a:rPr lang="en-US" dirty="0"/>
              <a:t>. </a:t>
            </a:r>
          </a:p>
        </p:txBody>
      </p:sp>
      <p:sp>
        <p:nvSpPr>
          <p:cNvPr id="14" name="Picture Placeholder 13">
            <a:extLst>
              <a:ext uri="{FF2B5EF4-FFF2-40B4-BE49-F238E27FC236}">
                <a16:creationId xmlns:a16="http://schemas.microsoft.com/office/drawing/2014/main" id="{0A492ED9-CF24-490F-BF3A-180DAEF4BD25}"/>
              </a:ext>
            </a:extLst>
          </p:cNvPr>
          <p:cNvSpPr>
            <a:spLocks noGrp="1"/>
          </p:cNvSpPr>
          <p:nvPr>
            <p:ph type="pic" sz="quarter" idx="13"/>
          </p:nvPr>
        </p:nvSpPr>
        <p:spPr>
          <a:xfrm>
            <a:off x="-1" y="347602"/>
            <a:ext cx="4986867" cy="6510829"/>
          </a:xfrm>
          <a:custGeom>
            <a:avLst/>
            <a:gdLst>
              <a:gd name="connsiteX0" fmla="*/ 0 w 4986867"/>
              <a:gd name="connsiteY0" fmla="*/ 0 h 6858000"/>
              <a:gd name="connsiteX1" fmla="*/ 4986867 w 4986867"/>
              <a:gd name="connsiteY1" fmla="*/ 0 h 6858000"/>
              <a:gd name="connsiteX2" fmla="*/ 4986867 w 4986867"/>
              <a:gd name="connsiteY2" fmla="*/ 6858000 h 6858000"/>
              <a:gd name="connsiteX3" fmla="*/ 0 w 4986867"/>
              <a:gd name="connsiteY3" fmla="*/ 6858000 h 6858000"/>
              <a:gd name="connsiteX4" fmla="*/ 0 w 4986867"/>
              <a:gd name="connsiteY4" fmla="*/ 0 h 6858000"/>
              <a:gd name="connsiteX0" fmla="*/ 0 w 4986867"/>
              <a:gd name="connsiteY0" fmla="*/ 0 h 6866467"/>
              <a:gd name="connsiteX1" fmla="*/ 4986867 w 4986867"/>
              <a:gd name="connsiteY1" fmla="*/ 0 h 6866467"/>
              <a:gd name="connsiteX2" fmla="*/ 4707467 w 4986867"/>
              <a:gd name="connsiteY2" fmla="*/ 6866467 h 6866467"/>
              <a:gd name="connsiteX3" fmla="*/ 0 w 4986867"/>
              <a:gd name="connsiteY3" fmla="*/ 6858000 h 6866467"/>
              <a:gd name="connsiteX4" fmla="*/ 0 w 4986867"/>
              <a:gd name="connsiteY4" fmla="*/ 0 h 6866467"/>
              <a:gd name="connsiteX0" fmla="*/ 0 w 4986867"/>
              <a:gd name="connsiteY0" fmla="*/ 0 h 6860088"/>
              <a:gd name="connsiteX1" fmla="*/ 4986867 w 4986867"/>
              <a:gd name="connsiteY1" fmla="*/ 0 h 6860088"/>
              <a:gd name="connsiteX2" fmla="*/ 4483409 w 4986867"/>
              <a:gd name="connsiteY2" fmla="*/ 6860088 h 6860088"/>
              <a:gd name="connsiteX3" fmla="*/ 0 w 4986867"/>
              <a:gd name="connsiteY3" fmla="*/ 6858000 h 6860088"/>
              <a:gd name="connsiteX4" fmla="*/ 0 w 4986867"/>
              <a:gd name="connsiteY4" fmla="*/ 0 h 6860088"/>
              <a:gd name="connsiteX0" fmla="*/ 0 w 4986867"/>
              <a:gd name="connsiteY0" fmla="*/ 0 h 6858000"/>
              <a:gd name="connsiteX1" fmla="*/ 4986867 w 4986867"/>
              <a:gd name="connsiteY1" fmla="*/ 0 h 6858000"/>
              <a:gd name="connsiteX2" fmla="*/ 4659023 w 4986867"/>
              <a:gd name="connsiteY2" fmla="*/ 6853709 h 6858000"/>
              <a:gd name="connsiteX3" fmla="*/ 0 w 4986867"/>
              <a:gd name="connsiteY3" fmla="*/ 6858000 h 6858000"/>
              <a:gd name="connsiteX4" fmla="*/ 0 w 498686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867" h="6858000">
                <a:moveTo>
                  <a:pt x="0" y="0"/>
                </a:moveTo>
                <a:lnTo>
                  <a:pt x="4986867" y="0"/>
                </a:lnTo>
                <a:lnTo>
                  <a:pt x="4659023" y="6853709"/>
                </a:lnTo>
                <a:lnTo>
                  <a:pt x="0" y="6858000"/>
                </a:lnTo>
                <a:lnTo>
                  <a:pt x="0" y="0"/>
                </a:lnTo>
                <a:close/>
              </a:path>
            </a:pathLst>
          </a:custGeom>
        </p:spPr>
        <p:txBody>
          <a:bodyPr/>
          <a:lstStyle/>
          <a:p>
            <a:endParaRPr lang="en-GB" dirty="0"/>
          </a:p>
        </p:txBody>
      </p:sp>
      <p:sp>
        <p:nvSpPr>
          <p:cNvPr id="15" name="Text Placeholder 6">
            <a:extLst>
              <a:ext uri="{FF2B5EF4-FFF2-40B4-BE49-F238E27FC236}">
                <a16:creationId xmlns:a16="http://schemas.microsoft.com/office/drawing/2014/main" id="{9D38B949-A66B-44FF-9744-CE5FADDD742C}"/>
              </a:ext>
            </a:extLst>
          </p:cNvPr>
          <p:cNvSpPr>
            <a:spLocks noGrp="1"/>
          </p:cNvSpPr>
          <p:nvPr>
            <p:ph type="body" sz="quarter" idx="14" hasCustomPrompt="1"/>
          </p:nvPr>
        </p:nvSpPr>
        <p:spPr>
          <a:xfrm>
            <a:off x="5563063" y="2341334"/>
            <a:ext cx="6190114" cy="40869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accent1"/>
                </a:solidFill>
                <a:latin typeface="Fira Sans" panose="020B0503050000020004" pitchFamily="34" charset="0"/>
              </a:defRPr>
            </a:lvl1pPr>
          </a:lstStyle>
          <a:p>
            <a:pPr lvl="0"/>
            <a:r>
              <a:rPr lang="en-US" dirty="0"/>
              <a:t>Highlight one</a:t>
            </a:r>
          </a:p>
          <a:p>
            <a:pPr lvl="0"/>
            <a:endParaRPr lang="en-US" dirty="0"/>
          </a:p>
        </p:txBody>
      </p:sp>
      <p:sp>
        <p:nvSpPr>
          <p:cNvPr id="16" name="Text Placeholder 6">
            <a:extLst>
              <a:ext uri="{FF2B5EF4-FFF2-40B4-BE49-F238E27FC236}">
                <a16:creationId xmlns:a16="http://schemas.microsoft.com/office/drawing/2014/main" id="{F633A514-B8A7-4D20-A151-8AFBF9278742}"/>
              </a:ext>
            </a:extLst>
          </p:cNvPr>
          <p:cNvSpPr>
            <a:spLocks noGrp="1"/>
          </p:cNvSpPr>
          <p:nvPr>
            <p:ph type="body" sz="quarter" idx="15" hasCustomPrompt="1"/>
          </p:nvPr>
        </p:nvSpPr>
        <p:spPr>
          <a:xfrm>
            <a:off x="5567612" y="5061787"/>
            <a:ext cx="6190114" cy="1045586"/>
          </a:xfrm>
          <a:prstGeom prst="rect">
            <a:avLst/>
          </a:prstGeom>
        </p:spPr>
        <p:txBody>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Fira Sans" panose="020B0503050000020004" pitchFamily="34" charset="0"/>
              </a:defRPr>
            </a:lvl1pPr>
          </a:lstStyle>
          <a:p>
            <a:pPr lvl="0"/>
            <a:r>
              <a:rPr lang="en-US" dirty="0" err="1"/>
              <a:t>Pellentesque</a:t>
            </a:r>
            <a:r>
              <a:rPr lang="en-US" dirty="0"/>
              <a:t> tempus </a:t>
            </a:r>
            <a:r>
              <a:rPr lang="en-US" dirty="0" err="1"/>
              <a:t>erat</a:t>
            </a:r>
            <a:r>
              <a:rPr lang="en-US" dirty="0"/>
              <a:t> sit </a:t>
            </a:r>
            <a:r>
              <a:rPr lang="en-US" dirty="0" err="1"/>
              <a:t>amet</a:t>
            </a:r>
            <a:r>
              <a:rPr lang="en-US" dirty="0"/>
              <a:t> </a:t>
            </a:r>
            <a:r>
              <a:rPr lang="en-US" dirty="0" err="1"/>
              <a:t>sapien</a:t>
            </a:r>
            <a:r>
              <a:rPr lang="en-US" dirty="0"/>
              <a:t> convallis </a:t>
            </a:r>
            <a:r>
              <a:rPr lang="en-US" dirty="0" err="1"/>
              <a:t>blandit</a:t>
            </a:r>
            <a:r>
              <a:rPr lang="en-US" dirty="0"/>
              <a:t>. </a:t>
            </a:r>
            <a:r>
              <a:rPr lang="en-US" dirty="0" err="1"/>
              <a:t>Mauris</a:t>
            </a:r>
            <a:r>
              <a:rPr lang="en-US" dirty="0"/>
              <a:t> </a:t>
            </a:r>
            <a:r>
              <a:rPr lang="en-US" dirty="0" err="1"/>
              <a:t>accumsan</a:t>
            </a:r>
            <a:r>
              <a:rPr lang="en-US" dirty="0"/>
              <a:t>  </a:t>
            </a:r>
            <a:r>
              <a:rPr lang="en-US" dirty="0" err="1"/>
              <a:t>condimentum</a:t>
            </a:r>
            <a:r>
              <a:rPr lang="en-US" dirty="0"/>
              <a:t> </a:t>
            </a:r>
            <a:r>
              <a:rPr lang="en-US" dirty="0" err="1"/>
              <a:t>auctor</a:t>
            </a:r>
            <a:r>
              <a:rPr lang="en-US" dirty="0"/>
              <a:t> </a:t>
            </a:r>
            <a:r>
              <a:rPr lang="en-US" dirty="0" err="1"/>
              <a:t>nunc</a:t>
            </a:r>
            <a:r>
              <a:rPr lang="en-US" dirty="0"/>
              <a:t>, sit </a:t>
            </a:r>
            <a:r>
              <a:rPr lang="en-US" dirty="0" err="1"/>
              <a:t>amet</a:t>
            </a:r>
            <a:r>
              <a:rPr lang="en-US" dirty="0"/>
              <a:t> </a:t>
            </a:r>
            <a:r>
              <a:rPr lang="en-US" dirty="0" err="1"/>
              <a:t>malesuada</a:t>
            </a:r>
            <a:r>
              <a:rPr lang="en-US" dirty="0"/>
              <a:t> nisi </a:t>
            </a:r>
            <a:r>
              <a:rPr lang="en-US" dirty="0" err="1"/>
              <a:t>dapibus</a:t>
            </a:r>
            <a:r>
              <a:rPr lang="en-US" dirty="0"/>
              <a:t> </a:t>
            </a:r>
            <a:r>
              <a:rPr lang="en-US" dirty="0" err="1"/>
              <a:t>nec</a:t>
            </a:r>
            <a:r>
              <a:rPr lang="en-US" dirty="0"/>
              <a:t>. </a:t>
            </a:r>
          </a:p>
          <a:p>
            <a:pPr lvl="0"/>
            <a:endParaRPr lang="en-US" dirty="0"/>
          </a:p>
        </p:txBody>
      </p:sp>
      <p:sp>
        <p:nvSpPr>
          <p:cNvPr id="17" name="Text Placeholder 6">
            <a:extLst>
              <a:ext uri="{FF2B5EF4-FFF2-40B4-BE49-F238E27FC236}">
                <a16:creationId xmlns:a16="http://schemas.microsoft.com/office/drawing/2014/main" id="{6588FED2-93E6-40E8-BA28-5FCC55041230}"/>
              </a:ext>
            </a:extLst>
          </p:cNvPr>
          <p:cNvSpPr>
            <a:spLocks noGrp="1"/>
          </p:cNvSpPr>
          <p:nvPr>
            <p:ph type="body" sz="quarter" idx="16" hasCustomPrompt="1"/>
          </p:nvPr>
        </p:nvSpPr>
        <p:spPr>
          <a:xfrm>
            <a:off x="5565337" y="4499955"/>
            <a:ext cx="6190114" cy="40869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accent1"/>
                </a:solidFill>
                <a:latin typeface="Fira Sans" panose="020B0503050000020004" pitchFamily="34" charset="0"/>
              </a:defRPr>
            </a:lvl1pPr>
          </a:lstStyle>
          <a:p>
            <a:pPr lvl="0"/>
            <a:r>
              <a:rPr lang="en-US" dirty="0"/>
              <a:t>Highlight two</a:t>
            </a:r>
          </a:p>
          <a:p>
            <a:pPr lvl="0"/>
            <a:endParaRPr lang="en-US" dirty="0"/>
          </a:p>
        </p:txBody>
      </p:sp>
    </p:spTree>
    <p:extLst>
      <p:ext uri="{BB962C8B-B14F-4D97-AF65-F5344CB8AC3E}">
        <p14:creationId xmlns:p14="http://schemas.microsoft.com/office/powerpoint/2010/main" val="13330025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29A32D-3226-4109-811C-ACBB043E2D6A}"/>
              </a:ext>
            </a:extLst>
          </p:cNvPr>
          <p:cNvSpPr>
            <a:spLocks noGrp="1"/>
          </p:cNvSpPr>
          <p:nvPr>
            <p:ph type="body" sz="quarter" idx="10" hasCustomPrompt="1"/>
          </p:nvPr>
        </p:nvSpPr>
        <p:spPr>
          <a:xfrm>
            <a:off x="405727" y="649528"/>
            <a:ext cx="6219131" cy="1152525"/>
          </a:xfrm>
          <a:prstGeom prst="rect">
            <a:avLst/>
          </a:prstGeom>
        </p:spPr>
        <p:txBody>
          <a:bodyPr/>
          <a:lstStyle>
            <a:lvl1pPr marL="0" indent="0">
              <a:buFontTx/>
              <a:buNone/>
              <a:defRPr sz="3600" b="1">
                <a:solidFill>
                  <a:schemeClr val="accent2"/>
                </a:solidFill>
                <a:latin typeface="Fira Sans" panose="020B0503050000020004" pitchFamily="34" charset="0"/>
              </a:defRPr>
            </a:lvl1pPr>
          </a:lstStyle>
          <a:p>
            <a:pPr lvl="0"/>
            <a:r>
              <a:rPr lang="en-US" dirty="0"/>
              <a:t>TITLE OF THE SLIDE COMES HERE IN THIS LINE</a:t>
            </a:r>
          </a:p>
        </p:txBody>
      </p:sp>
      <p:sp>
        <p:nvSpPr>
          <p:cNvPr id="7" name="Text Placeholder 6">
            <a:extLst>
              <a:ext uri="{FF2B5EF4-FFF2-40B4-BE49-F238E27FC236}">
                <a16:creationId xmlns:a16="http://schemas.microsoft.com/office/drawing/2014/main" id="{ED1D30C7-0911-435C-AE75-BA51BA1C0FCD}"/>
              </a:ext>
            </a:extLst>
          </p:cNvPr>
          <p:cNvSpPr>
            <a:spLocks noGrp="1"/>
          </p:cNvSpPr>
          <p:nvPr>
            <p:ph type="body" sz="quarter" idx="12" hasCustomPrompt="1"/>
          </p:nvPr>
        </p:nvSpPr>
        <p:spPr>
          <a:xfrm>
            <a:off x="428689" y="2122908"/>
            <a:ext cx="6190114" cy="4429282"/>
          </a:xfrm>
          <a:prstGeom prst="rect">
            <a:avLst/>
          </a:prstGeom>
        </p:spPr>
        <p:txBody>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Fira Sans" panose="020B05030500000200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a:t>
            </a:r>
            <a:r>
              <a:rPr lang="en-US" dirty="0" err="1"/>
              <a:t>suscipit</a:t>
            </a:r>
            <a:r>
              <a:rPr lang="en-US" dirty="0"/>
              <a:t> </a:t>
            </a:r>
            <a:r>
              <a:rPr lang="en-US" dirty="0" err="1"/>
              <a:t>neque</a:t>
            </a:r>
            <a:r>
              <a:rPr lang="en-US" dirty="0"/>
              <a:t> non diam lacinia </a:t>
            </a:r>
            <a:r>
              <a:rPr lang="en-US" dirty="0" err="1"/>
              <a:t>aliquet</a:t>
            </a:r>
            <a:r>
              <a:rPr lang="en-US" dirty="0"/>
              <a:t>. Integer </a:t>
            </a:r>
            <a:r>
              <a:rPr lang="en-US" dirty="0" err="1"/>
              <a:t>auctor</a:t>
            </a:r>
            <a:r>
              <a:rPr lang="en-US" dirty="0"/>
              <a:t> </a:t>
            </a:r>
            <a:r>
              <a:rPr lang="en-US" dirty="0" err="1"/>
              <a:t>arcu</a:t>
            </a:r>
            <a:r>
              <a:rPr lang="en-US" dirty="0"/>
              <a:t> at </a:t>
            </a:r>
            <a:r>
              <a:rPr lang="en-US" dirty="0" err="1"/>
              <a:t>tortor</a:t>
            </a:r>
            <a:r>
              <a:rPr lang="en-US" dirty="0"/>
              <a:t> cursus, vitae </a:t>
            </a:r>
            <a:r>
              <a:rPr lang="en-US" dirty="0" err="1"/>
              <a:t>aliquam</a:t>
            </a:r>
            <a:r>
              <a:rPr lang="en-US" dirty="0"/>
              <a:t> </a:t>
            </a:r>
            <a:r>
              <a:rPr lang="en-US" dirty="0" err="1"/>
              <a:t>sem</a:t>
            </a:r>
            <a:r>
              <a:rPr lang="en-US" dirty="0"/>
              <a:t> </a:t>
            </a:r>
            <a:r>
              <a:rPr lang="en-US" dirty="0" err="1"/>
              <a:t>suscipit</a:t>
            </a:r>
            <a:r>
              <a:rPr lang="en-US" dirty="0"/>
              <a:t>. </a:t>
            </a:r>
            <a:r>
              <a:rPr lang="en-US" dirty="0" err="1"/>
              <a:t>Pellentesque</a:t>
            </a:r>
            <a:r>
              <a:rPr lang="en-US" dirty="0"/>
              <a:t> tempus </a:t>
            </a:r>
            <a:r>
              <a:rPr lang="en-US" dirty="0" err="1"/>
              <a:t>erat</a:t>
            </a:r>
            <a:r>
              <a:rPr lang="en-US" dirty="0"/>
              <a:t> sit </a:t>
            </a:r>
            <a:r>
              <a:rPr lang="en-US" dirty="0" err="1"/>
              <a:t>amet</a:t>
            </a:r>
            <a:r>
              <a:rPr lang="en-US" dirty="0"/>
              <a:t> </a:t>
            </a:r>
            <a:r>
              <a:rPr lang="en-US" dirty="0" err="1"/>
              <a:t>sapien</a:t>
            </a:r>
            <a:r>
              <a:rPr lang="en-US" dirty="0"/>
              <a:t> convallis </a:t>
            </a:r>
            <a:r>
              <a:rPr lang="en-US" dirty="0" err="1"/>
              <a:t>blandit</a:t>
            </a:r>
            <a:r>
              <a:rPr lang="en-US" dirty="0"/>
              <a:t>. </a:t>
            </a:r>
            <a:r>
              <a:rPr lang="en-US" dirty="0" err="1"/>
              <a:t>Mauris</a:t>
            </a:r>
            <a:r>
              <a:rPr lang="en-US" dirty="0"/>
              <a:t> </a:t>
            </a:r>
            <a:r>
              <a:rPr lang="en-US" dirty="0" err="1"/>
              <a:t>accumsan</a:t>
            </a:r>
            <a:r>
              <a:rPr lang="en-US" dirty="0"/>
              <a:t>  </a:t>
            </a:r>
            <a:r>
              <a:rPr lang="en-US" dirty="0" err="1"/>
              <a:t>condimentum</a:t>
            </a:r>
            <a:r>
              <a:rPr lang="en-US" dirty="0"/>
              <a:t> </a:t>
            </a:r>
            <a:r>
              <a:rPr lang="en-US" dirty="0" err="1"/>
              <a:t>auctor</a:t>
            </a:r>
            <a:r>
              <a:rPr lang="en-US" dirty="0"/>
              <a:t> </a:t>
            </a:r>
            <a:r>
              <a:rPr lang="en-US" dirty="0" err="1"/>
              <a:t>nunc</a:t>
            </a:r>
            <a:r>
              <a:rPr lang="en-US" dirty="0"/>
              <a:t>, sit </a:t>
            </a:r>
            <a:r>
              <a:rPr lang="en-US" dirty="0" err="1"/>
              <a:t>amet</a:t>
            </a:r>
            <a:r>
              <a:rPr lang="en-US" dirty="0"/>
              <a:t> </a:t>
            </a:r>
            <a:r>
              <a:rPr lang="en-US" dirty="0" err="1"/>
              <a:t>malesuada</a:t>
            </a:r>
            <a:r>
              <a:rPr lang="en-US" dirty="0"/>
              <a:t> nisi </a:t>
            </a:r>
            <a:r>
              <a:rPr lang="en-US" dirty="0" err="1"/>
              <a:t>dapibus</a:t>
            </a:r>
            <a:r>
              <a:rPr lang="en-US" dirty="0"/>
              <a:t> </a:t>
            </a:r>
            <a:r>
              <a:rPr lang="en-US" dirty="0" err="1"/>
              <a:t>nec</a:t>
            </a:r>
            <a:r>
              <a:rPr lang="en-US" dirty="0"/>
              <a:t>.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a:t>
            </a:r>
            <a:r>
              <a:rPr lang="en-US" dirty="0" err="1"/>
              <a:t>suscipit</a:t>
            </a:r>
            <a:r>
              <a:rPr lang="en-US" dirty="0"/>
              <a:t> </a:t>
            </a:r>
            <a:r>
              <a:rPr lang="en-US" dirty="0" err="1"/>
              <a:t>neque</a:t>
            </a:r>
            <a:r>
              <a:rPr lang="en-US" dirty="0"/>
              <a:t> non diam lacinia </a:t>
            </a:r>
            <a:r>
              <a:rPr lang="en-US" dirty="0" err="1"/>
              <a:t>aliquet</a:t>
            </a:r>
            <a:r>
              <a:rPr lang="en-US" dirty="0"/>
              <a:t>. Integer </a:t>
            </a:r>
            <a:r>
              <a:rPr lang="en-US" dirty="0" err="1"/>
              <a:t>auctor</a:t>
            </a:r>
            <a:r>
              <a:rPr lang="en-US" dirty="0"/>
              <a:t> </a:t>
            </a:r>
            <a:r>
              <a:rPr lang="en-US" dirty="0" err="1"/>
              <a:t>arcu</a:t>
            </a:r>
            <a:r>
              <a:rPr lang="en-US" dirty="0"/>
              <a:t> at </a:t>
            </a:r>
            <a:r>
              <a:rPr lang="en-US" dirty="0" err="1"/>
              <a:t>tortor</a:t>
            </a:r>
            <a:r>
              <a:rPr lang="en-US" dirty="0"/>
              <a:t> cursus, vitae </a:t>
            </a:r>
            <a:r>
              <a:rPr lang="en-US" dirty="0" err="1"/>
              <a:t>aliquam</a:t>
            </a:r>
            <a:r>
              <a:rPr lang="en-US" dirty="0"/>
              <a:t> </a:t>
            </a:r>
            <a:r>
              <a:rPr lang="en-US" dirty="0" err="1"/>
              <a:t>sem</a:t>
            </a:r>
            <a:r>
              <a:rPr lang="en-US" dirty="0"/>
              <a:t> </a:t>
            </a:r>
            <a:r>
              <a:rPr lang="en-US" dirty="0" err="1"/>
              <a:t>suscipit</a:t>
            </a:r>
            <a:r>
              <a:rPr lang="en-US" dirty="0"/>
              <a:t>. </a:t>
            </a:r>
            <a:r>
              <a:rPr lang="en-US" dirty="0" err="1"/>
              <a:t>Pellentesque</a:t>
            </a:r>
            <a:r>
              <a:rPr lang="en-US" dirty="0"/>
              <a:t> tempus </a:t>
            </a:r>
            <a:r>
              <a:rPr lang="en-US" dirty="0" err="1"/>
              <a:t>erat</a:t>
            </a:r>
            <a:r>
              <a:rPr lang="en-US" dirty="0"/>
              <a:t> sit </a:t>
            </a:r>
            <a:r>
              <a:rPr lang="en-US" dirty="0" err="1"/>
              <a:t>amet</a:t>
            </a:r>
            <a:r>
              <a:rPr lang="en-US" dirty="0"/>
              <a:t> </a:t>
            </a:r>
            <a:r>
              <a:rPr lang="en-US" dirty="0" err="1"/>
              <a:t>sapien</a:t>
            </a:r>
            <a:r>
              <a:rPr lang="en-US" dirty="0"/>
              <a:t> convallis </a:t>
            </a:r>
            <a:r>
              <a:rPr lang="en-US" dirty="0" err="1"/>
              <a:t>blandit</a:t>
            </a:r>
            <a:r>
              <a:rPr lang="en-US" dirty="0"/>
              <a:t>. </a:t>
            </a:r>
            <a:r>
              <a:rPr lang="en-US" dirty="0" err="1"/>
              <a:t>Mauris</a:t>
            </a:r>
            <a:r>
              <a:rPr lang="en-US" dirty="0"/>
              <a:t> </a:t>
            </a:r>
            <a:r>
              <a:rPr lang="en-US" dirty="0" err="1"/>
              <a:t>accumsan</a:t>
            </a:r>
            <a:r>
              <a:rPr lang="en-US" dirty="0"/>
              <a:t>  </a:t>
            </a:r>
            <a:r>
              <a:rPr lang="en-US" dirty="0" err="1"/>
              <a:t>condimentum</a:t>
            </a:r>
            <a:r>
              <a:rPr lang="en-US" dirty="0"/>
              <a:t> </a:t>
            </a:r>
            <a:r>
              <a:rPr lang="en-US" dirty="0" err="1"/>
              <a:t>auctor</a:t>
            </a:r>
            <a:r>
              <a:rPr lang="en-US" dirty="0"/>
              <a:t> </a:t>
            </a:r>
            <a:r>
              <a:rPr lang="en-US" dirty="0" err="1"/>
              <a:t>nunc</a:t>
            </a:r>
            <a:r>
              <a:rPr lang="en-US" dirty="0"/>
              <a:t>, sit </a:t>
            </a:r>
            <a:r>
              <a:rPr lang="en-US" dirty="0" err="1"/>
              <a:t>amet</a:t>
            </a:r>
            <a:r>
              <a:rPr lang="en-US" dirty="0"/>
              <a:t> </a:t>
            </a:r>
            <a:r>
              <a:rPr lang="en-US" dirty="0" err="1"/>
              <a:t>malesuada</a:t>
            </a:r>
            <a:r>
              <a:rPr lang="en-US" dirty="0"/>
              <a:t> nisi </a:t>
            </a:r>
            <a:r>
              <a:rPr lang="en-US" dirty="0" err="1"/>
              <a:t>dapibus</a:t>
            </a:r>
            <a:r>
              <a:rPr lang="en-US" dirty="0"/>
              <a:t> </a:t>
            </a:r>
            <a:r>
              <a:rPr lang="en-US" dirty="0" err="1"/>
              <a:t>nec</a:t>
            </a:r>
            <a:r>
              <a:rPr lang="en-US" dirty="0"/>
              <a:t>. </a:t>
            </a:r>
          </a:p>
          <a:p>
            <a:pPr lvl="0"/>
            <a:endParaRPr lang="en-US" dirty="0"/>
          </a:p>
        </p:txBody>
      </p:sp>
      <p:sp>
        <p:nvSpPr>
          <p:cNvPr id="4" name="Picture Placeholder 3">
            <a:extLst>
              <a:ext uri="{FF2B5EF4-FFF2-40B4-BE49-F238E27FC236}">
                <a16:creationId xmlns:a16="http://schemas.microsoft.com/office/drawing/2014/main" id="{8BF7786E-AAD0-468A-A92D-B724DADCF7BD}"/>
              </a:ext>
            </a:extLst>
          </p:cNvPr>
          <p:cNvSpPr>
            <a:spLocks noGrp="1"/>
          </p:cNvSpPr>
          <p:nvPr>
            <p:ph type="pic" sz="quarter" idx="13"/>
          </p:nvPr>
        </p:nvSpPr>
        <p:spPr>
          <a:xfrm>
            <a:off x="7091363" y="349956"/>
            <a:ext cx="5100637" cy="6508044"/>
          </a:xfrm>
          <a:custGeom>
            <a:avLst/>
            <a:gdLst>
              <a:gd name="connsiteX0" fmla="*/ 0 w 5100637"/>
              <a:gd name="connsiteY0" fmla="*/ 0 h 6508044"/>
              <a:gd name="connsiteX1" fmla="*/ 5100637 w 5100637"/>
              <a:gd name="connsiteY1" fmla="*/ 0 h 6508044"/>
              <a:gd name="connsiteX2" fmla="*/ 5100637 w 5100637"/>
              <a:gd name="connsiteY2" fmla="*/ 6508044 h 6508044"/>
              <a:gd name="connsiteX3" fmla="*/ 0 w 5100637"/>
              <a:gd name="connsiteY3" fmla="*/ 6508044 h 6508044"/>
              <a:gd name="connsiteX4" fmla="*/ 0 w 5100637"/>
              <a:gd name="connsiteY4" fmla="*/ 0 h 6508044"/>
              <a:gd name="connsiteX0" fmla="*/ 0 w 5100637"/>
              <a:gd name="connsiteY0" fmla="*/ 0 h 6508044"/>
              <a:gd name="connsiteX1" fmla="*/ 5100637 w 5100637"/>
              <a:gd name="connsiteY1" fmla="*/ 0 h 6508044"/>
              <a:gd name="connsiteX2" fmla="*/ 5100637 w 5100637"/>
              <a:gd name="connsiteY2" fmla="*/ 6508044 h 6508044"/>
              <a:gd name="connsiteX3" fmla="*/ 955343 w 5100637"/>
              <a:gd name="connsiteY3" fmla="*/ 6501221 h 6508044"/>
              <a:gd name="connsiteX4" fmla="*/ 0 w 5100637"/>
              <a:gd name="connsiteY4" fmla="*/ 0 h 6508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0637" h="6508044">
                <a:moveTo>
                  <a:pt x="0" y="0"/>
                </a:moveTo>
                <a:lnTo>
                  <a:pt x="5100637" y="0"/>
                </a:lnTo>
                <a:lnTo>
                  <a:pt x="5100637" y="6508044"/>
                </a:lnTo>
                <a:lnTo>
                  <a:pt x="955343" y="6501221"/>
                </a:lnTo>
                <a:lnTo>
                  <a:pt x="0" y="0"/>
                </a:lnTo>
                <a:close/>
              </a:path>
            </a:pathLst>
          </a:custGeom>
        </p:spPr>
        <p:txBody>
          <a:bodyPr/>
          <a:lstStyle/>
          <a:p>
            <a:endParaRPr lang="en-GB"/>
          </a:p>
        </p:txBody>
      </p:sp>
    </p:spTree>
    <p:extLst>
      <p:ext uri="{BB962C8B-B14F-4D97-AF65-F5344CB8AC3E}">
        <p14:creationId xmlns:p14="http://schemas.microsoft.com/office/powerpoint/2010/main" val="31797340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4417" y="1268413"/>
            <a:ext cx="10943168" cy="4679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0855A851-ABDE-4663-9428-B8CF1130D45F}" type="slidenum">
              <a:rPr lang="en-US" altLang="nl-BE"/>
              <a:pPr/>
              <a:t>‹#›</a:t>
            </a:fld>
            <a:endParaRPr lang="en-US" altLang="nl-BE"/>
          </a:p>
        </p:txBody>
      </p:sp>
    </p:spTree>
    <p:extLst>
      <p:ext uri="{BB962C8B-B14F-4D97-AF65-F5344CB8AC3E}">
        <p14:creationId xmlns:p14="http://schemas.microsoft.com/office/powerpoint/2010/main" val="239147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36BAF26D-F245-406B-94E1-0E269761FF6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11012" y="1830350"/>
            <a:ext cx="1293495" cy="384175"/>
          </a:xfrm>
          <a:prstGeom prst="rect">
            <a:avLst/>
          </a:prstGeom>
        </p:spPr>
      </p:pic>
      <p:pic>
        <p:nvPicPr>
          <p:cNvPr id="3" name="Picture 2" descr="A close up of a sign&#10;&#10;Description automatically generated">
            <a:extLst>
              <a:ext uri="{FF2B5EF4-FFF2-40B4-BE49-F238E27FC236}">
                <a16:creationId xmlns:a16="http://schemas.microsoft.com/office/drawing/2014/main" id="{01AE8B47-2AC2-4250-8ED3-3CE8F3440279}"/>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2321890" y="1655604"/>
            <a:ext cx="635000" cy="635000"/>
          </a:xfrm>
          <a:prstGeom prst="rect">
            <a:avLst/>
          </a:prstGeom>
        </p:spPr>
      </p:pic>
      <p:pic>
        <p:nvPicPr>
          <p:cNvPr id="4" name="Picture 3" descr="A picture containing indoor&#10;&#10;Description automatically generated">
            <a:extLst>
              <a:ext uri="{FF2B5EF4-FFF2-40B4-BE49-F238E27FC236}">
                <a16:creationId xmlns:a16="http://schemas.microsoft.com/office/drawing/2014/main" id="{595417A1-FB79-4388-A913-60EA239CE089}"/>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3415089" y="1676109"/>
            <a:ext cx="586105" cy="586105"/>
          </a:xfrm>
          <a:prstGeom prst="rect">
            <a:avLst/>
          </a:prstGeom>
        </p:spPr>
      </p:pic>
      <p:pic>
        <p:nvPicPr>
          <p:cNvPr id="5" name="Picture 4" descr="A close up of a logo&#10;&#10;Description automatically generated">
            <a:extLst>
              <a:ext uri="{FF2B5EF4-FFF2-40B4-BE49-F238E27FC236}">
                <a16:creationId xmlns:a16="http://schemas.microsoft.com/office/drawing/2014/main" id="{4029AF52-761F-4DFA-91EB-E26576BA6840}"/>
              </a:ext>
            </a:extLst>
          </p:cNvPr>
          <p:cNvPicPr/>
          <p:nvPr userDrawn="1"/>
        </p:nvPicPr>
        <p:blipFill>
          <a:blip r:embed="rId5" cstate="hqprint">
            <a:extLst>
              <a:ext uri="{28A0092B-C50C-407E-A947-70E740481C1C}">
                <a14:useLocalDpi xmlns:a14="http://schemas.microsoft.com/office/drawing/2010/main" val="0"/>
              </a:ext>
            </a:extLst>
          </a:blip>
          <a:stretch>
            <a:fillRect/>
          </a:stretch>
        </p:blipFill>
        <p:spPr>
          <a:xfrm>
            <a:off x="4416295" y="1653759"/>
            <a:ext cx="914400" cy="609600"/>
          </a:xfrm>
          <a:prstGeom prst="rect">
            <a:avLst/>
          </a:prstGeom>
        </p:spPr>
      </p:pic>
      <p:pic>
        <p:nvPicPr>
          <p:cNvPr id="6" name="Picture 5">
            <a:extLst>
              <a:ext uri="{FF2B5EF4-FFF2-40B4-BE49-F238E27FC236}">
                <a16:creationId xmlns:a16="http://schemas.microsoft.com/office/drawing/2014/main" id="{A2CA04A9-8E0D-4AF5-84D1-052CA8411812}"/>
              </a:ext>
            </a:extLst>
          </p:cNvPr>
          <p:cNvPicPr/>
          <p:nvPr userDrawn="1"/>
        </p:nvPicPr>
        <p:blipFill>
          <a:blip r:embed="rId6" cstate="print">
            <a:extLst>
              <a:ext uri="{28A0092B-C50C-407E-A947-70E740481C1C}">
                <a14:useLocalDpi xmlns:a14="http://schemas.microsoft.com/office/drawing/2010/main" val="0"/>
              </a:ext>
            </a:extLst>
          </a:blip>
          <a:stretch>
            <a:fillRect/>
          </a:stretch>
        </p:blipFill>
        <p:spPr>
          <a:xfrm>
            <a:off x="5558010" y="1324198"/>
            <a:ext cx="1747520" cy="1310640"/>
          </a:xfrm>
          <a:prstGeom prst="rect">
            <a:avLst/>
          </a:prstGeom>
        </p:spPr>
      </p:pic>
      <p:pic>
        <p:nvPicPr>
          <p:cNvPr id="7" name="Picture 6" descr="A close up of a sign&#10;&#10;Description automatically generated">
            <a:extLst>
              <a:ext uri="{FF2B5EF4-FFF2-40B4-BE49-F238E27FC236}">
                <a16:creationId xmlns:a16="http://schemas.microsoft.com/office/drawing/2014/main" id="{25898C97-B62F-4882-971B-D1CC0CF87587}"/>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578768" y="2635359"/>
            <a:ext cx="1050925" cy="838835"/>
          </a:xfrm>
          <a:prstGeom prst="rect">
            <a:avLst/>
          </a:prstGeom>
        </p:spPr>
      </p:pic>
      <p:pic>
        <p:nvPicPr>
          <p:cNvPr id="8" name="Picture 7">
            <a:extLst>
              <a:ext uri="{FF2B5EF4-FFF2-40B4-BE49-F238E27FC236}">
                <a16:creationId xmlns:a16="http://schemas.microsoft.com/office/drawing/2014/main" id="{A1CE7700-7B1C-4636-AAA5-8FFF3AEB1382}"/>
              </a:ext>
            </a:extLst>
          </p:cNvPr>
          <p:cNvPicPr/>
          <p:nvPr userDrawn="1"/>
        </p:nvPicPr>
        <p:blipFill rotWithShape="1">
          <a:blip r:embed="rId8" cstate="print">
            <a:extLst>
              <a:ext uri="{28A0092B-C50C-407E-A947-70E740481C1C}">
                <a14:useLocalDpi xmlns:a14="http://schemas.microsoft.com/office/drawing/2010/main" val="0"/>
              </a:ext>
            </a:extLst>
          </a:blip>
          <a:srcRect l="9812" t="25292" r="11894" b="22586"/>
          <a:stretch/>
        </p:blipFill>
        <p:spPr>
          <a:xfrm>
            <a:off x="2139695" y="2703576"/>
            <a:ext cx="2423161" cy="713232"/>
          </a:xfrm>
          <a:prstGeom prst="rect">
            <a:avLst/>
          </a:prstGeom>
        </p:spPr>
      </p:pic>
      <p:pic>
        <p:nvPicPr>
          <p:cNvPr id="9" name="Picture 8" descr="A close up of a logo&#10;&#10;Description automatically generated">
            <a:extLst>
              <a:ext uri="{FF2B5EF4-FFF2-40B4-BE49-F238E27FC236}">
                <a16:creationId xmlns:a16="http://schemas.microsoft.com/office/drawing/2014/main" id="{020EAD23-B8BE-42B9-812A-48CCB1F32624}"/>
              </a:ext>
            </a:extLst>
          </p:cNvPr>
          <p:cNvPicPr/>
          <p:nvPr userDrawn="1"/>
        </p:nvPicPr>
        <p:blipFill>
          <a:blip r:embed="rId9" cstate="print">
            <a:extLst>
              <a:ext uri="{28A0092B-C50C-407E-A947-70E740481C1C}">
                <a14:useLocalDpi xmlns:a14="http://schemas.microsoft.com/office/drawing/2010/main" val="0"/>
              </a:ext>
            </a:extLst>
          </a:blip>
          <a:stretch>
            <a:fillRect/>
          </a:stretch>
        </p:blipFill>
        <p:spPr>
          <a:xfrm>
            <a:off x="8922118" y="1440147"/>
            <a:ext cx="1013460" cy="1013460"/>
          </a:xfrm>
          <a:prstGeom prst="rect">
            <a:avLst/>
          </a:prstGeom>
        </p:spPr>
      </p:pic>
      <p:pic>
        <p:nvPicPr>
          <p:cNvPr id="10" name="Picture 9">
            <a:extLst>
              <a:ext uri="{FF2B5EF4-FFF2-40B4-BE49-F238E27FC236}">
                <a16:creationId xmlns:a16="http://schemas.microsoft.com/office/drawing/2014/main" id="{B71ACA8E-0676-4963-BA8C-7CA6B5144090}"/>
              </a:ext>
            </a:extLst>
          </p:cNvPr>
          <p:cNvPicPr/>
          <p:nvPr userDrawn="1"/>
        </p:nvPicPr>
        <p:blipFill>
          <a:blip r:embed="rId10" cstate="print">
            <a:extLst>
              <a:ext uri="{28A0092B-C50C-407E-A947-70E740481C1C}">
                <a14:useLocalDpi xmlns:a14="http://schemas.microsoft.com/office/drawing/2010/main" val="0"/>
              </a:ext>
            </a:extLst>
          </a:blip>
          <a:stretch>
            <a:fillRect/>
          </a:stretch>
        </p:blipFill>
        <p:spPr>
          <a:xfrm>
            <a:off x="7437819" y="2831547"/>
            <a:ext cx="1057275" cy="491490"/>
          </a:xfrm>
          <a:prstGeom prst="rect">
            <a:avLst/>
          </a:prstGeom>
        </p:spPr>
      </p:pic>
      <p:pic>
        <p:nvPicPr>
          <p:cNvPr id="11" name="Picture 10" descr="A close up of a sign&#10;&#10;Description automatically generated">
            <a:extLst>
              <a:ext uri="{FF2B5EF4-FFF2-40B4-BE49-F238E27FC236}">
                <a16:creationId xmlns:a16="http://schemas.microsoft.com/office/drawing/2014/main" id="{F5120C16-4E94-45F9-B6B1-6B85AC318D34}"/>
              </a:ext>
            </a:extLst>
          </p:cNvPr>
          <p:cNvPicPr/>
          <p:nvPr userDrawn="1"/>
        </p:nvPicPr>
        <p:blipFill>
          <a:blip r:embed="rId11" cstate="print">
            <a:extLst>
              <a:ext uri="{28A0092B-C50C-407E-A947-70E740481C1C}">
                <a14:useLocalDpi xmlns:a14="http://schemas.microsoft.com/office/drawing/2010/main" val="0"/>
              </a:ext>
            </a:extLst>
          </a:blip>
          <a:stretch>
            <a:fillRect/>
          </a:stretch>
        </p:blipFill>
        <p:spPr>
          <a:xfrm>
            <a:off x="619134" y="4092934"/>
            <a:ext cx="2357120" cy="2286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6B72CE5C-1B50-4B50-BECA-13788B3C9001}"/>
              </a:ext>
            </a:extLst>
          </p:cNvPr>
          <p:cNvPicPr/>
          <p:nvPr userDrawn="1"/>
        </p:nvPicPr>
        <p:blipFill>
          <a:blip r:embed="rId12" cstate="print">
            <a:extLst>
              <a:ext uri="{28A0092B-C50C-407E-A947-70E740481C1C}">
                <a14:useLocalDpi xmlns:a14="http://schemas.microsoft.com/office/drawing/2010/main" val="0"/>
              </a:ext>
            </a:extLst>
          </a:blip>
          <a:stretch>
            <a:fillRect/>
          </a:stretch>
        </p:blipFill>
        <p:spPr>
          <a:xfrm>
            <a:off x="5559859" y="3999685"/>
            <a:ext cx="2553970" cy="374650"/>
          </a:xfrm>
          <a:prstGeom prst="rect">
            <a:avLst/>
          </a:prstGeom>
        </p:spPr>
      </p:pic>
      <p:pic>
        <p:nvPicPr>
          <p:cNvPr id="13" name="Picture 12" descr="A close up of a logo&#10;&#10;Description automatically generated">
            <a:extLst>
              <a:ext uri="{FF2B5EF4-FFF2-40B4-BE49-F238E27FC236}">
                <a16:creationId xmlns:a16="http://schemas.microsoft.com/office/drawing/2014/main" id="{E9F350C5-435A-4A23-9DFD-CC68B8521DE1}"/>
              </a:ext>
            </a:extLst>
          </p:cNvPr>
          <p:cNvPicPr/>
          <p:nvPr userDrawn="1"/>
        </p:nvPicPr>
        <p:blipFill>
          <a:blip r:embed="rId13" cstate="hqprint">
            <a:extLst>
              <a:ext uri="{28A0092B-C50C-407E-A947-70E740481C1C}">
                <a14:useLocalDpi xmlns:a14="http://schemas.microsoft.com/office/drawing/2010/main" val="0"/>
              </a:ext>
            </a:extLst>
          </a:blip>
          <a:stretch>
            <a:fillRect/>
          </a:stretch>
        </p:blipFill>
        <p:spPr>
          <a:xfrm>
            <a:off x="8334560" y="3610000"/>
            <a:ext cx="2042160" cy="1148715"/>
          </a:xfrm>
          <a:prstGeom prst="rect">
            <a:avLst/>
          </a:prstGeom>
        </p:spPr>
      </p:pic>
      <p:pic>
        <p:nvPicPr>
          <p:cNvPr id="14" name="Picture 13" descr="A close up of a logo&#10;&#10;Description automatically generated">
            <a:extLst>
              <a:ext uri="{FF2B5EF4-FFF2-40B4-BE49-F238E27FC236}">
                <a16:creationId xmlns:a16="http://schemas.microsoft.com/office/drawing/2014/main" id="{55BB3D3C-C432-4021-8894-7D7768A19C56}"/>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611093" y="4830947"/>
            <a:ext cx="1341755" cy="836295"/>
          </a:xfrm>
          <a:prstGeom prst="rect">
            <a:avLst/>
          </a:prstGeom>
        </p:spPr>
      </p:pic>
      <p:pic>
        <p:nvPicPr>
          <p:cNvPr id="15" name="Picture 14">
            <a:extLst>
              <a:ext uri="{FF2B5EF4-FFF2-40B4-BE49-F238E27FC236}">
                <a16:creationId xmlns:a16="http://schemas.microsoft.com/office/drawing/2014/main" id="{0E74DC5F-C3B3-4F36-9482-F77D13500E45}"/>
              </a:ext>
            </a:extLst>
          </p:cNvPr>
          <p:cNvPicPr/>
          <p:nvPr userDrawn="1"/>
        </p:nvPicPr>
        <p:blipFill>
          <a:blip r:embed="rId15" cstate="print">
            <a:extLst>
              <a:ext uri="{28A0092B-C50C-407E-A947-70E740481C1C}">
                <a14:useLocalDpi xmlns:a14="http://schemas.microsoft.com/office/drawing/2010/main" val="0"/>
              </a:ext>
            </a:extLst>
          </a:blip>
          <a:stretch>
            <a:fillRect/>
          </a:stretch>
        </p:blipFill>
        <p:spPr>
          <a:xfrm>
            <a:off x="2408422" y="5124161"/>
            <a:ext cx="1483995" cy="360045"/>
          </a:xfrm>
          <a:prstGeom prst="rect">
            <a:avLst/>
          </a:prstGeom>
        </p:spPr>
      </p:pic>
      <p:pic>
        <p:nvPicPr>
          <p:cNvPr id="16" name="Picture 15">
            <a:extLst>
              <a:ext uri="{FF2B5EF4-FFF2-40B4-BE49-F238E27FC236}">
                <a16:creationId xmlns:a16="http://schemas.microsoft.com/office/drawing/2014/main" id="{FF6303DD-A2D6-4A32-862E-F18B77BEA54A}"/>
              </a:ext>
            </a:extLst>
          </p:cNvPr>
          <p:cNvPicPr/>
          <p:nvPr userDrawn="1"/>
        </p:nvPicPr>
        <p:blipFill>
          <a:blip r:embed="rId16" cstate="print">
            <a:extLst>
              <a:ext uri="{28A0092B-C50C-407E-A947-70E740481C1C}">
                <a14:useLocalDpi xmlns:a14="http://schemas.microsoft.com/office/drawing/2010/main" val="0"/>
              </a:ext>
            </a:extLst>
          </a:blip>
          <a:stretch>
            <a:fillRect/>
          </a:stretch>
        </p:blipFill>
        <p:spPr>
          <a:xfrm>
            <a:off x="4262403" y="4769647"/>
            <a:ext cx="1346835" cy="1077595"/>
          </a:xfrm>
          <a:prstGeom prst="rect">
            <a:avLst/>
          </a:prstGeom>
        </p:spPr>
      </p:pic>
      <p:pic>
        <p:nvPicPr>
          <p:cNvPr id="17" name="Picture 16" descr="A close up of a logo&#10;&#10;Description automatically generated">
            <a:extLst>
              <a:ext uri="{FF2B5EF4-FFF2-40B4-BE49-F238E27FC236}">
                <a16:creationId xmlns:a16="http://schemas.microsoft.com/office/drawing/2014/main" id="{697B646A-03CF-4D5D-8010-80E916485F7E}"/>
              </a:ext>
            </a:extLst>
          </p:cNvPr>
          <p:cNvPicPr/>
          <p:nvPr userDrawn="1"/>
        </p:nvPicPr>
        <p:blipFill>
          <a:blip r:embed="rId17" cstate="print">
            <a:extLst>
              <a:ext uri="{28A0092B-C50C-407E-A947-70E740481C1C}">
                <a14:useLocalDpi xmlns:a14="http://schemas.microsoft.com/office/drawing/2010/main" val="0"/>
              </a:ext>
            </a:extLst>
          </a:blip>
          <a:stretch>
            <a:fillRect/>
          </a:stretch>
        </p:blipFill>
        <p:spPr>
          <a:xfrm>
            <a:off x="9110385" y="4650637"/>
            <a:ext cx="1222375" cy="1222375"/>
          </a:xfrm>
          <a:prstGeom prst="rect">
            <a:avLst/>
          </a:prstGeom>
        </p:spPr>
      </p:pic>
      <p:pic>
        <p:nvPicPr>
          <p:cNvPr id="18" name="Picture 17">
            <a:extLst>
              <a:ext uri="{FF2B5EF4-FFF2-40B4-BE49-F238E27FC236}">
                <a16:creationId xmlns:a16="http://schemas.microsoft.com/office/drawing/2014/main" id="{D287D4A6-A3D7-4EFC-8C8F-C032C9E375CB}"/>
              </a:ext>
            </a:extLst>
          </p:cNvPr>
          <p:cNvPicPr/>
          <p:nvPr userDrawn="1"/>
        </p:nvPicPr>
        <p:blipFill>
          <a:blip r:embed="rId18" cstate="print">
            <a:extLst>
              <a:ext uri="{28A0092B-C50C-407E-A947-70E740481C1C}">
                <a14:useLocalDpi xmlns:a14="http://schemas.microsoft.com/office/drawing/2010/main" val="0"/>
              </a:ext>
            </a:extLst>
          </a:blip>
          <a:stretch>
            <a:fillRect/>
          </a:stretch>
        </p:blipFill>
        <p:spPr>
          <a:xfrm>
            <a:off x="7441318" y="1363474"/>
            <a:ext cx="1181735" cy="1138555"/>
          </a:xfrm>
          <a:prstGeom prst="rect">
            <a:avLst/>
          </a:prstGeom>
        </p:spPr>
      </p:pic>
      <p:pic>
        <p:nvPicPr>
          <p:cNvPr id="19" name="Picture 18" descr="A close up of a logo&#10;&#10;Description automatically generated">
            <a:extLst>
              <a:ext uri="{FF2B5EF4-FFF2-40B4-BE49-F238E27FC236}">
                <a16:creationId xmlns:a16="http://schemas.microsoft.com/office/drawing/2014/main" id="{E25CE716-378A-4FF0-A248-AF9D5A13D1DA}"/>
              </a:ext>
            </a:extLst>
          </p:cNvPr>
          <p:cNvPicPr/>
          <p:nvPr userDrawn="1"/>
        </p:nvPicPr>
        <p:blipFill>
          <a:blip r:embed="rId19" cstate="print">
            <a:extLst>
              <a:ext uri="{28A0092B-C50C-407E-A947-70E740481C1C}">
                <a14:useLocalDpi xmlns:a14="http://schemas.microsoft.com/office/drawing/2010/main" val="0"/>
              </a:ext>
            </a:extLst>
          </a:blip>
          <a:stretch>
            <a:fillRect/>
          </a:stretch>
        </p:blipFill>
        <p:spPr>
          <a:xfrm>
            <a:off x="10200142" y="1620641"/>
            <a:ext cx="1501140" cy="540385"/>
          </a:xfrm>
          <a:prstGeom prst="rect">
            <a:avLst/>
          </a:prstGeom>
        </p:spPr>
      </p:pic>
      <p:pic>
        <p:nvPicPr>
          <p:cNvPr id="20" name="Picture 19" descr="A picture containing clipart&#10;&#10;Description automatically generated">
            <a:extLst>
              <a:ext uri="{FF2B5EF4-FFF2-40B4-BE49-F238E27FC236}">
                <a16:creationId xmlns:a16="http://schemas.microsoft.com/office/drawing/2014/main" id="{70CFE755-2951-43C0-BC30-A3E5EDF3B4D7}"/>
              </a:ext>
            </a:extLst>
          </p:cNvPr>
          <p:cNvPicPr/>
          <p:nvPr userDrawn="1"/>
        </p:nvPicPr>
        <p:blipFill>
          <a:blip r:embed="rId20" cstate="print">
            <a:extLst>
              <a:ext uri="{28A0092B-C50C-407E-A947-70E740481C1C}">
                <a14:useLocalDpi xmlns:a14="http://schemas.microsoft.com/office/drawing/2010/main" val="0"/>
              </a:ext>
            </a:extLst>
          </a:blip>
          <a:stretch>
            <a:fillRect/>
          </a:stretch>
        </p:blipFill>
        <p:spPr>
          <a:xfrm>
            <a:off x="5064935" y="2911897"/>
            <a:ext cx="1852295" cy="396240"/>
          </a:xfrm>
          <a:prstGeom prst="rect">
            <a:avLst/>
          </a:prstGeom>
        </p:spPr>
      </p:pic>
      <p:pic>
        <p:nvPicPr>
          <p:cNvPr id="21" name="Picture 20" descr="A close up of a sign&#10;&#10;Description automatically generated">
            <a:extLst>
              <a:ext uri="{FF2B5EF4-FFF2-40B4-BE49-F238E27FC236}">
                <a16:creationId xmlns:a16="http://schemas.microsoft.com/office/drawing/2014/main" id="{938D6DF5-CFB0-4662-827D-1E3869D0E322}"/>
              </a:ext>
            </a:extLst>
          </p:cNvPr>
          <p:cNvPicPr/>
          <p:nvPr userDrawn="1"/>
        </p:nvPicPr>
        <p:blipFill>
          <a:blip r:embed="rId21" cstate="print">
            <a:extLst>
              <a:ext uri="{28A0092B-C50C-407E-A947-70E740481C1C}">
                <a14:useLocalDpi xmlns:a14="http://schemas.microsoft.com/office/drawing/2010/main" val="0"/>
              </a:ext>
            </a:extLst>
          </a:blip>
          <a:stretch>
            <a:fillRect/>
          </a:stretch>
        </p:blipFill>
        <p:spPr>
          <a:xfrm>
            <a:off x="9115157" y="2727627"/>
            <a:ext cx="1100455" cy="621030"/>
          </a:xfrm>
          <a:prstGeom prst="rect">
            <a:avLst/>
          </a:prstGeom>
        </p:spPr>
      </p:pic>
      <p:pic>
        <p:nvPicPr>
          <p:cNvPr id="22" name="Picture 21">
            <a:extLst>
              <a:ext uri="{FF2B5EF4-FFF2-40B4-BE49-F238E27FC236}">
                <a16:creationId xmlns:a16="http://schemas.microsoft.com/office/drawing/2014/main" id="{66187FC4-52AC-4CA0-AB7A-B70C6D985E55}"/>
              </a:ext>
            </a:extLst>
          </p:cNvPr>
          <p:cNvPicPr/>
          <p:nvPr userDrawn="1"/>
        </p:nvPicPr>
        <p:blipFill>
          <a:blip r:embed="rId22" cstate="hqprint">
            <a:extLst>
              <a:ext uri="{28A0092B-C50C-407E-A947-70E740481C1C}">
                <a14:useLocalDpi xmlns:a14="http://schemas.microsoft.com/office/drawing/2010/main" val="0"/>
              </a:ext>
            </a:extLst>
          </a:blip>
          <a:stretch>
            <a:fillRect/>
          </a:stretch>
        </p:blipFill>
        <p:spPr>
          <a:xfrm>
            <a:off x="3482956" y="4011721"/>
            <a:ext cx="1542415" cy="295275"/>
          </a:xfrm>
          <a:prstGeom prst="rect">
            <a:avLst/>
          </a:prstGeom>
        </p:spPr>
      </p:pic>
      <p:pic>
        <p:nvPicPr>
          <p:cNvPr id="23" name="Picture 22">
            <a:extLst>
              <a:ext uri="{FF2B5EF4-FFF2-40B4-BE49-F238E27FC236}">
                <a16:creationId xmlns:a16="http://schemas.microsoft.com/office/drawing/2014/main" id="{521C65DB-18BD-4BBF-B66B-46B451290A5C}"/>
              </a:ext>
            </a:extLst>
          </p:cNvPr>
          <p:cNvPicPr/>
          <p:nvPr userDrawn="1"/>
        </p:nvPicPr>
        <p:blipFill>
          <a:blip r:embed="rId23" cstate="print">
            <a:extLst>
              <a:ext uri="{28A0092B-C50C-407E-A947-70E740481C1C}">
                <a14:useLocalDpi xmlns:a14="http://schemas.microsoft.com/office/drawing/2010/main" val="0"/>
              </a:ext>
            </a:extLst>
          </a:blip>
          <a:stretch>
            <a:fillRect/>
          </a:stretch>
        </p:blipFill>
        <p:spPr>
          <a:xfrm>
            <a:off x="5818849" y="5140909"/>
            <a:ext cx="1920240" cy="277495"/>
          </a:xfrm>
          <a:prstGeom prst="rect">
            <a:avLst/>
          </a:prstGeom>
        </p:spPr>
      </p:pic>
      <p:pic>
        <p:nvPicPr>
          <p:cNvPr id="24" name="Picture 23" descr="A close up of a logo&#10;&#10;Description automatically generated">
            <a:extLst>
              <a:ext uri="{FF2B5EF4-FFF2-40B4-BE49-F238E27FC236}">
                <a16:creationId xmlns:a16="http://schemas.microsoft.com/office/drawing/2014/main" id="{F58E99E5-D6C5-4C78-8E90-0453DE69ADAF}"/>
              </a:ext>
            </a:extLst>
          </p:cNvPr>
          <p:cNvPicPr/>
          <p:nvPr userDrawn="1"/>
        </p:nvPicPr>
        <p:blipFill>
          <a:blip r:embed="rId24" cstate="print">
            <a:extLst>
              <a:ext uri="{28A0092B-C50C-407E-A947-70E740481C1C}">
                <a14:useLocalDpi xmlns:a14="http://schemas.microsoft.com/office/drawing/2010/main" val="0"/>
              </a:ext>
            </a:extLst>
          </a:blip>
          <a:stretch>
            <a:fillRect/>
          </a:stretch>
        </p:blipFill>
        <p:spPr>
          <a:xfrm>
            <a:off x="10613688" y="3751945"/>
            <a:ext cx="1066800" cy="748665"/>
          </a:xfrm>
          <a:prstGeom prst="rect">
            <a:avLst/>
          </a:prstGeom>
        </p:spPr>
      </p:pic>
      <p:pic>
        <p:nvPicPr>
          <p:cNvPr id="25" name="Picture 24" descr="A close up of text on a black background&#10;&#10;Description automatically generated">
            <a:extLst>
              <a:ext uri="{FF2B5EF4-FFF2-40B4-BE49-F238E27FC236}">
                <a16:creationId xmlns:a16="http://schemas.microsoft.com/office/drawing/2014/main" id="{E8A7A6C4-6A09-4651-9E03-F1145419613C}"/>
              </a:ext>
            </a:extLst>
          </p:cNvPr>
          <p:cNvPicPr/>
          <p:nvPr userDrawn="1"/>
        </p:nvPicPr>
        <p:blipFill>
          <a:blip r:embed="rId25" cstate="print">
            <a:extLst>
              <a:ext uri="{28A0092B-C50C-407E-A947-70E740481C1C}">
                <a14:useLocalDpi xmlns:a14="http://schemas.microsoft.com/office/drawing/2010/main" val="0"/>
              </a:ext>
            </a:extLst>
          </a:blip>
          <a:stretch>
            <a:fillRect/>
          </a:stretch>
        </p:blipFill>
        <p:spPr>
          <a:xfrm>
            <a:off x="10973663" y="2750496"/>
            <a:ext cx="638175" cy="584200"/>
          </a:xfrm>
          <a:prstGeom prst="rect">
            <a:avLst/>
          </a:prstGeom>
        </p:spPr>
      </p:pic>
      <p:pic>
        <p:nvPicPr>
          <p:cNvPr id="26" name="Picture 25" descr="A close up of a sign&#10;&#10;Description automatically generated">
            <a:extLst>
              <a:ext uri="{FF2B5EF4-FFF2-40B4-BE49-F238E27FC236}">
                <a16:creationId xmlns:a16="http://schemas.microsoft.com/office/drawing/2014/main" id="{A49AE11B-AE5F-4966-A2C2-6B4BAD03DC54}"/>
              </a:ext>
            </a:extLst>
          </p:cNvPr>
          <p:cNvPicPr/>
          <p:nvPr userDrawn="1"/>
        </p:nvPicPr>
        <p:blipFill>
          <a:blip r:embed="rId26" cstate="print">
            <a:extLst>
              <a:ext uri="{28A0092B-C50C-407E-A947-70E740481C1C}">
                <a14:useLocalDpi xmlns:a14="http://schemas.microsoft.com/office/drawing/2010/main" val="0"/>
              </a:ext>
            </a:extLst>
          </a:blip>
          <a:stretch>
            <a:fillRect/>
          </a:stretch>
        </p:blipFill>
        <p:spPr>
          <a:xfrm>
            <a:off x="7980075" y="4841619"/>
            <a:ext cx="869950" cy="945515"/>
          </a:xfrm>
          <a:prstGeom prst="rect">
            <a:avLst/>
          </a:prstGeom>
        </p:spPr>
      </p:pic>
      <p:pic>
        <p:nvPicPr>
          <p:cNvPr id="27" name="Picture 26">
            <a:extLst>
              <a:ext uri="{FF2B5EF4-FFF2-40B4-BE49-F238E27FC236}">
                <a16:creationId xmlns:a16="http://schemas.microsoft.com/office/drawing/2014/main" id="{061A9BE7-E340-4FDB-AC09-832C06CF6C52}"/>
              </a:ext>
            </a:extLst>
          </p:cNvPr>
          <p:cNvPicPr/>
          <p:nvPr userDrawn="1"/>
        </p:nvPicPr>
        <p:blipFill>
          <a:blip r:embed="rId27" cstate="print">
            <a:extLst>
              <a:ext uri="{28A0092B-C50C-407E-A947-70E740481C1C}">
                <a14:useLocalDpi xmlns:a14="http://schemas.microsoft.com/office/drawing/2010/main"/>
              </a:ext>
            </a:extLst>
          </a:blip>
          <a:stretch>
            <a:fillRect/>
          </a:stretch>
        </p:blipFill>
        <p:spPr>
          <a:xfrm>
            <a:off x="10843513" y="4864598"/>
            <a:ext cx="775335" cy="775335"/>
          </a:xfrm>
          <a:prstGeom prst="rect">
            <a:avLst/>
          </a:prstGeom>
        </p:spPr>
      </p:pic>
    </p:spTree>
    <p:extLst>
      <p:ext uri="{BB962C8B-B14F-4D97-AF65-F5344CB8AC3E}">
        <p14:creationId xmlns:p14="http://schemas.microsoft.com/office/powerpoint/2010/main" val="21942633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54680B-3BD8-42A8-9AFC-A787ED21555A}" type="datetimeFigureOut">
              <a:rPr lang="en-US"/>
              <a:pPr>
                <a:defRPr/>
              </a:pPr>
              <a:t>11/15/2019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nl-BE"/>
          </a:p>
        </p:txBody>
      </p:sp>
      <p:sp>
        <p:nvSpPr>
          <p:cNvPr id="4" name="Slide Number Placeholder 5"/>
          <p:cNvSpPr>
            <a:spLocks noGrp="1"/>
          </p:cNvSpPr>
          <p:nvPr>
            <p:ph type="sldNum" sz="quarter" idx="12"/>
          </p:nvPr>
        </p:nvSpPr>
        <p:spPr/>
        <p:txBody>
          <a:bodyPr/>
          <a:lstStyle>
            <a:lvl1pPr>
              <a:defRPr/>
            </a:lvl1pPr>
          </a:lstStyle>
          <a:p>
            <a:pPr>
              <a:defRPr/>
            </a:pPr>
            <a:fld id="{B557936B-D0C8-45C4-B037-1EAC20E8EA5B}" type="slidenum">
              <a:rPr lang="en-US" altLang="nl-BE"/>
              <a:pPr>
                <a:defRPr/>
              </a:pPr>
              <a:t>‹#›</a:t>
            </a:fld>
            <a:endParaRPr lang="en-US" altLang="nl-BE"/>
          </a:p>
        </p:txBody>
      </p:sp>
    </p:spTree>
    <p:extLst>
      <p:ext uri="{BB962C8B-B14F-4D97-AF65-F5344CB8AC3E}">
        <p14:creationId xmlns:p14="http://schemas.microsoft.com/office/powerpoint/2010/main" val="38350313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44552" y="1295400"/>
            <a:ext cx="8807449" cy="635000"/>
          </a:xfrm>
        </p:spPr>
        <p:txBody>
          <a:bodyPr/>
          <a:lstStyle/>
          <a:p>
            <a:r>
              <a:rPr lang="en-US"/>
              <a:t>Click to edit Master title style</a:t>
            </a:r>
          </a:p>
        </p:txBody>
      </p:sp>
      <p:sp>
        <p:nvSpPr>
          <p:cNvPr id="3" name="Table Placeholder 2"/>
          <p:cNvSpPr>
            <a:spLocks noGrp="1"/>
          </p:cNvSpPr>
          <p:nvPr>
            <p:ph type="tbl" idx="1"/>
          </p:nvPr>
        </p:nvSpPr>
        <p:spPr>
          <a:xfrm>
            <a:off x="844552" y="2411413"/>
            <a:ext cx="10494433" cy="3554412"/>
          </a:xfrm>
        </p:spPr>
        <p:txBody>
          <a:bodyPr/>
          <a:lstStyle/>
          <a:p>
            <a:pPr lvl="0"/>
            <a:endParaRPr lang="en-US" noProof="0"/>
          </a:p>
        </p:txBody>
      </p:sp>
    </p:spTree>
    <p:extLst>
      <p:ext uri="{BB962C8B-B14F-4D97-AF65-F5344CB8AC3E}">
        <p14:creationId xmlns:p14="http://schemas.microsoft.com/office/powerpoint/2010/main" val="36465934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81A754A-D242-4B46-B106-7AB1C2BAF70C}" type="datetimeFigureOut">
              <a:rPr lang="en-US"/>
              <a:pPr>
                <a:defRPr/>
              </a:pPr>
              <a:t>11/15/2019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nl-BE"/>
          </a:p>
        </p:txBody>
      </p:sp>
      <p:sp>
        <p:nvSpPr>
          <p:cNvPr id="5" name="Slide Number Placeholder 5"/>
          <p:cNvSpPr>
            <a:spLocks noGrp="1"/>
          </p:cNvSpPr>
          <p:nvPr>
            <p:ph type="sldNum" sz="quarter" idx="12"/>
          </p:nvPr>
        </p:nvSpPr>
        <p:spPr/>
        <p:txBody>
          <a:bodyPr/>
          <a:lstStyle>
            <a:lvl1pPr>
              <a:defRPr/>
            </a:lvl1pPr>
          </a:lstStyle>
          <a:p>
            <a:pPr>
              <a:defRPr/>
            </a:pPr>
            <a:fld id="{60C97FCB-8298-4B77-8C9C-D3D12D36A9CA}" type="slidenum">
              <a:rPr lang="en-US" altLang="nl-BE"/>
              <a:pPr>
                <a:defRPr/>
              </a:pPr>
              <a:t>‹#›</a:t>
            </a:fld>
            <a:endParaRPr lang="en-US" altLang="nl-BE"/>
          </a:p>
        </p:txBody>
      </p:sp>
    </p:spTree>
    <p:extLst>
      <p:ext uri="{BB962C8B-B14F-4D97-AF65-F5344CB8AC3E}">
        <p14:creationId xmlns:p14="http://schemas.microsoft.com/office/powerpoint/2010/main" val="25909642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INTERCALLAIRE_A">
    <p:spTree>
      <p:nvGrpSpPr>
        <p:cNvPr id="1" name=""/>
        <p:cNvGrpSpPr/>
        <p:nvPr/>
      </p:nvGrpSpPr>
      <p:grpSpPr>
        <a:xfrm>
          <a:off x="0" y="0"/>
          <a:ext cx="0" cy="0"/>
          <a:chOff x="0" y="0"/>
          <a:chExt cx="0" cy="0"/>
        </a:xfrm>
      </p:grpSpPr>
      <p:sp>
        <p:nvSpPr>
          <p:cNvPr id="14" name="Espace réservé du texte 13"/>
          <p:cNvSpPr>
            <a:spLocks noGrp="1"/>
          </p:cNvSpPr>
          <p:nvPr>
            <p:ph type="body" sz="quarter" idx="11"/>
          </p:nvPr>
        </p:nvSpPr>
        <p:spPr>
          <a:xfrm>
            <a:off x="2751087" y="2132857"/>
            <a:ext cx="8746644" cy="2376487"/>
          </a:xfrm>
          <a:prstGeom prst="rect">
            <a:avLst/>
          </a:prstGeom>
        </p:spPr>
        <p:txBody>
          <a:bodyPr/>
          <a:lstStyle>
            <a:lvl1pPr marL="288000" indent="-288000">
              <a:lnSpc>
                <a:spcPts val="2000"/>
              </a:lnSpc>
              <a:spcBef>
                <a:spcPts val="500"/>
              </a:spcBef>
              <a:buSzPct val="100000"/>
              <a:buFontTx/>
              <a:buBlip>
                <a:blip r:embed="rId2"/>
              </a:buBlip>
              <a:defRPr sz="1800" b="1" i="0">
                <a:solidFill>
                  <a:srgbClr val="000066"/>
                </a:solidFill>
                <a:latin typeface="Arial"/>
              </a:defRPr>
            </a:lvl1pPr>
            <a:lvl2pPr marL="540000" indent="-216000">
              <a:lnSpc>
                <a:spcPts val="1800"/>
              </a:lnSpc>
              <a:spcBef>
                <a:spcPts val="500"/>
              </a:spcBef>
              <a:buSzPct val="70000"/>
              <a:buFontTx/>
              <a:buBlip>
                <a:blip r:embed="rId3"/>
              </a:buBlip>
              <a:defRPr sz="1600">
                <a:latin typeface="Arial"/>
              </a:defRPr>
            </a:lvl2pPr>
            <a:lvl3pPr marL="676800" indent="-180000">
              <a:lnSpc>
                <a:spcPts val="1500"/>
              </a:lnSpc>
              <a:spcBef>
                <a:spcPts val="400"/>
              </a:spcBef>
              <a:buClrTx/>
              <a:buFont typeface="Lucida Grande"/>
              <a:buChar char="-"/>
              <a:defRPr sz="1300">
                <a:solidFill>
                  <a:schemeClr val="bg1">
                    <a:lumMod val="50000"/>
                  </a:schemeClr>
                </a:solidFill>
                <a:latin typeface="Arial"/>
              </a:defRPr>
            </a:lvl3pPr>
            <a:lvl4pPr marL="810000" indent="-108000">
              <a:lnSpc>
                <a:spcPts val="1200"/>
              </a:lnSpc>
              <a:spcBef>
                <a:spcPts val="250"/>
              </a:spcBef>
              <a:buClr>
                <a:schemeClr val="bg1">
                  <a:lumMod val="50000"/>
                </a:schemeClr>
              </a:buClr>
              <a:buFont typeface="Lucida Grande"/>
              <a:buChar char="-"/>
              <a:defRPr sz="1000">
                <a:solidFill>
                  <a:schemeClr val="bg1">
                    <a:lumMod val="50000"/>
                  </a:schemeClr>
                </a:solidFill>
                <a:latin typeface="Arial"/>
              </a:defRPr>
            </a:lvl4pPr>
            <a:lvl5pPr marL="936000" indent="-108000">
              <a:lnSpc>
                <a:spcPts val="1200"/>
              </a:lnSpc>
              <a:buClrTx/>
              <a:buFont typeface="Lucida Grande"/>
              <a:buChar char="-"/>
              <a:defRPr sz="1000">
                <a:solidFill>
                  <a:schemeClr val="bg1">
                    <a:lumMod val="50000"/>
                  </a:schemeClr>
                </a:solidFill>
                <a:latin typeface="Aria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Titre 2"/>
          <p:cNvSpPr>
            <a:spLocks noGrp="1"/>
          </p:cNvSpPr>
          <p:nvPr>
            <p:ph type="title"/>
          </p:nvPr>
        </p:nvSpPr>
        <p:spPr>
          <a:xfrm>
            <a:off x="2751088" y="908720"/>
            <a:ext cx="8746643" cy="1143000"/>
          </a:xfrm>
          <a:prstGeom prst="rect">
            <a:avLst/>
          </a:prstGeom>
        </p:spPr>
        <p:txBody>
          <a:bodyPr/>
          <a:lstStyle>
            <a:lvl1pPr algn="l">
              <a:lnSpc>
                <a:spcPts val="3000"/>
              </a:lnSpc>
              <a:defRPr sz="2800" b="1" i="0" cap="all">
                <a:solidFill>
                  <a:srgbClr val="000090"/>
                </a:solidFill>
                <a:latin typeface="Arial"/>
              </a:defRPr>
            </a:lvl1pPr>
          </a:lstStyle>
          <a:p>
            <a:r>
              <a:rPr lang="fr-FR"/>
              <a:t>Cliquez et modifiez le titre</a:t>
            </a:r>
            <a:endParaRPr lang="fr-FR" dirty="0"/>
          </a:p>
        </p:txBody>
      </p:sp>
    </p:spTree>
    <p:extLst>
      <p:ext uri="{BB962C8B-B14F-4D97-AF65-F5344CB8AC3E}">
        <p14:creationId xmlns:p14="http://schemas.microsoft.com/office/powerpoint/2010/main" val="27393746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F55D-74B1-3D4E-8517-62BBBCFA9403}"/>
              </a:ext>
            </a:extLst>
          </p:cNvPr>
          <p:cNvSpPr>
            <a:spLocks noGrp="1"/>
          </p:cNvSpPr>
          <p:nvPr>
            <p:ph type="ctrTitle"/>
          </p:nvPr>
        </p:nvSpPr>
        <p:spPr>
          <a:xfrm>
            <a:off x="4315348" y="2893322"/>
            <a:ext cx="7339842" cy="668743"/>
          </a:xfrm>
          <a:prstGeom prst="rect">
            <a:avLst/>
          </a:prstGeom>
        </p:spPr>
        <p:txBody>
          <a:bodyPr anchor="b">
            <a:normAutofit/>
          </a:bodyPr>
          <a:lstStyle>
            <a:lvl1pPr algn="l">
              <a:defRPr sz="2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E882AC2-65E5-EB4E-B527-8890C0F44984}"/>
              </a:ext>
            </a:extLst>
          </p:cNvPr>
          <p:cNvSpPr>
            <a:spLocks noGrp="1"/>
          </p:cNvSpPr>
          <p:nvPr>
            <p:ph type="subTitle" idx="1"/>
          </p:nvPr>
        </p:nvSpPr>
        <p:spPr>
          <a:xfrm>
            <a:off x="4315348" y="3633825"/>
            <a:ext cx="7339842" cy="642952"/>
          </a:xfrm>
          <a:prstGeom prst="rect">
            <a:avLst/>
          </a:prstGeom>
        </p:spPr>
        <p:txBody>
          <a:bodyPr>
            <a:normAutofit/>
          </a:bodyPr>
          <a:lstStyle>
            <a:lvl1pPr marL="0" indent="0" algn="l">
              <a:buNone/>
              <a:defRPr sz="1800" b="0"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796771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75C965-760F-744F-AD17-D0BA4415FB7D}"/>
              </a:ext>
            </a:extLst>
          </p:cNvPr>
          <p:cNvSpPr>
            <a:spLocks noGrp="1"/>
          </p:cNvSpPr>
          <p:nvPr>
            <p:ph type="title"/>
          </p:nvPr>
        </p:nvSpPr>
        <p:spPr/>
        <p:txBody>
          <a:bodyPr/>
          <a:lstStyle/>
          <a:p>
            <a:r>
              <a:rPr lang="en-US"/>
              <a:t>Click to edit Master title style</a:t>
            </a:r>
            <a:endParaRPr lang="en-GB"/>
          </a:p>
        </p:txBody>
      </p:sp>
      <p:sp>
        <p:nvSpPr>
          <p:cNvPr id="5" name="Text Placeholder 4">
            <a:extLst>
              <a:ext uri="{FF2B5EF4-FFF2-40B4-BE49-F238E27FC236}">
                <a16:creationId xmlns:a16="http://schemas.microsoft.com/office/drawing/2014/main" id="{DBFE835C-A40F-C948-A1C2-49A2C12325BD}"/>
              </a:ext>
            </a:extLst>
          </p:cNvPr>
          <p:cNvSpPr>
            <a:spLocks noGrp="1"/>
          </p:cNvSpPr>
          <p:nvPr>
            <p:ph type="body" sz="quarter" idx="10"/>
          </p:nvPr>
        </p:nvSpPr>
        <p:spPr>
          <a:xfrm>
            <a:off x="511175" y="1527175"/>
            <a:ext cx="11085513" cy="4840288"/>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04664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B0B889-C65B-FF4C-918B-4954416E1A6E}"/>
              </a:ext>
            </a:extLst>
          </p:cNvPr>
          <p:cNvSpPr>
            <a:spLocks noGrp="1"/>
          </p:cNvSpPr>
          <p:nvPr>
            <p:ph sz="half" idx="1"/>
          </p:nvPr>
        </p:nvSpPr>
        <p:spPr>
          <a:xfrm>
            <a:off x="838200" y="1565753"/>
            <a:ext cx="5181600" cy="4611210"/>
          </a:xfrm>
          <a:prstGeom prst="rect">
            <a:avLst/>
          </a:prstGeo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4CE3671C-C383-B348-9D73-B8EA91AEAB08}"/>
              </a:ext>
            </a:extLst>
          </p:cNvPr>
          <p:cNvSpPr>
            <a:spLocks noGrp="1"/>
          </p:cNvSpPr>
          <p:nvPr>
            <p:ph sz="half" idx="2"/>
          </p:nvPr>
        </p:nvSpPr>
        <p:spPr>
          <a:xfrm>
            <a:off x="6172200" y="1565753"/>
            <a:ext cx="5181600" cy="4611210"/>
          </a:xfrm>
          <a:prstGeom prst="rect">
            <a:avLst/>
          </a:prstGeo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3">
            <a:extLst>
              <a:ext uri="{FF2B5EF4-FFF2-40B4-BE49-F238E27FC236}">
                <a16:creationId xmlns:a16="http://schemas.microsoft.com/office/drawing/2014/main" id="{BA908974-FF23-9E4A-87A6-8233A7B8645A}"/>
              </a:ext>
            </a:extLst>
          </p:cNvPr>
          <p:cNvSpPr>
            <a:spLocks noGrp="1"/>
          </p:cNvSpPr>
          <p:nvPr>
            <p:ph type="title"/>
          </p:nvPr>
        </p:nvSpPr>
        <p:spPr>
          <a:xfrm>
            <a:off x="511005" y="493793"/>
            <a:ext cx="9929532" cy="694418"/>
          </a:xfrm>
        </p:spPr>
        <p:txBody>
          <a:bodyPr/>
          <a:lstStyle/>
          <a:p>
            <a:r>
              <a:rPr lang="en-US"/>
              <a:t>Click to edit Master title style</a:t>
            </a:r>
            <a:endParaRPr lang="en-GB"/>
          </a:p>
        </p:txBody>
      </p:sp>
    </p:spTree>
    <p:extLst>
      <p:ext uri="{BB962C8B-B14F-4D97-AF65-F5344CB8AC3E}">
        <p14:creationId xmlns:p14="http://schemas.microsoft.com/office/powerpoint/2010/main" val="3064329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and round pictur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8C0F858B-85AD-164B-83F1-67222D80F15A}"/>
              </a:ext>
            </a:extLst>
          </p:cNvPr>
          <p:cNvSpPr>
            <a:spLocks noGrp="1"/>
          </p:cNvSpPr>
          <p:nvPr>
            <p:ph sz="half" idx="2"/>
          </p:nvPr>
        </p:nvSpPr>
        <p:spPr>
          <a:xfrm>
            <a:off x="5286375" y="1622612"/>
            <a:ext cx="6067425" cy="4554351"/>
          </a:xfrm>
          <a:prstGeom prst="rect">
            <a:avLst/>
          </a:prstGeom>
        </p:spPr>
        <p:txBody>
          <a:bodyPr/>
          <a:lstStyle>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9944896E-DDCB-AE41-936A-2E751CFC2A2B}"/>
              </a:ext>
            </a:extLst>
          </p:cNvPr>
          <p:cNvSpPr>
            <a:spLocks noGrp="1"/>
          </p:cNvSpPr>
          <p:nvPr>
            <p:ph type="pic" sz="quarter" idx="10"/>
          </p:nvPr>
        </p:nvSpPr>
        <p:spPr>
          <a:xfrm>
            <a:off x="952151" y="1694253"/>
            <a:ext cx="3467452" cy="3467452"/>
          </a:xfrm>
          <a:prstGeom prst="ellipse">
            <a:avLst/>
          </a:prstGeom>
        </p:spPr>
        <p:txBody>
          <a:bodyPr/>
          <a:lstStyle/>
          <a:p>
            <a:endParaRPr lang="en-GB"/>
          </a:p>
        </p:txBody>
      </p:sp>
      <p:sp>
        <p:nvSpPr>
          <p:cNvPr id="9" name="Text Placeholder 8">
            <a:extLst>
              <a:ext uri="{FF2B5EF4-FFF2-40B4-BE49-F238E27FC236}">
                <a16:creationId xmlns:a16="http://schemas.microsoft.com/office/drawing/2014/main" id="{EC28819D-1645-BA4F-B812-EAA703DB6E5B}"/>
              </a:ext>
            </a:extLst>
          </p:cNvPr>
          <p:cNvSpPr>
            <a:spLocks noGrp="1"/>
          </p:cNvSpPr>
          <p:nvPr>
            <p:ph type="body" sz="quarter" idx="11" hasCustomPrompt="1"/>
          </p:nvPr>
        </p:nvSpPr>
        <p:spPr>
          <a:xfrm>
            <a:off x="725086" y="5272081"/>
            <a:ext cx="3886205" cy="828675"/>
          </a:xfrm>
          <a:prstGeom prst="rect">
            <a:avLst/>
          </a:prstGeom>
        </p:spPr>
        <p:txBody>
          <a:bodyPr>
            <a:normAutofit/>
          </a:bodyPr>
          <a:lstStyle>
            <a:lvl2pPr algn="ctr">
              <a:defRPr sz="2200"/>
            </a:lvl2pPr>
            <a:lvl3pPr marL="1800" indent="0">
              <a:buNone/>
              <a:defRPr/>
            </a:lvl3pPr>
          </a:lstStyle>
          <a:p>
            <a:pPr lvl="1"/>
            <a:r>
              <a:rPr lang="en-US" dirty="0"/>
              <a:t>Second level</a:t>
            </a:r>
          </a:p>
        </p:txBody>
      </p:sp>
      <p:sp>
        <p:nvSpPr>
          <p:cNvPr id="6" name="Title 3">
            <a:extLst>
              <a:ext uri="{FF2B5EF4-FFF2-40B4-BE49-F238E27FC236}">
                <a16:creationId xmlns:a16="http://schemas.microsoft.com/office/drawing/2014/main" id="{6C334226-DC8C-584B-8A44-B72F79CA01A1}"/>
              </a:ext>
            </a:extLst>
          </p:cNvPr>
          <p:cNvSpPr>
            <a:spLocks noGrp="1"/>
          </p:cNvSpPr>
          <p:nvPr>
            <p:ph type="title"/>
          </p:nvPr>
        </p:nvSpPr>
        <p:spPr>
          <a:xfrm>
            <a:off x="511005" y="493793"/>
            <a:ext cx="9929532" cy="694418"/>
          </a:xfrm>
        </p:spPr>
        <p:txBody>
          <a:bodyPr/>
          <a:lstStyle/>
          <a:p>
            <a:r>
              <a:rPr lang="en-US"/>
              <a:t>Click to edit Master title style</a:t>
            </a:r>
            <a:endParaRPr lang="en-GB"/>
          </a:p>
        </p:txBody>
      </p:sp>
    </p:spTree>
    <p:extLst>
      <p:ext uri="{BB962C8B-B14F-4D97-AF65-F5344CB8AC3E}">
        <p14:creationId xmlns:p14="http://schemas.microsoft.com/office/powerpoint/2010/main" val="2448249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and round pictur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8C0F858B-85AD-164B-83F1-67222D80F15A}"/>
              </a:ext>
            </a:extLst>
          </p:cNvPr>
          <p:cNvSpPr>
            <a:spLocks noGrp="1"/>
          </p:cNvSpPr>
          <p:nvPr>
            <p:ph sz="half" idx="2"/>
          </p:nvPr>
        </p:nvSpPr>
        <p:spPr>
          <a:xfrm>
            <a:off x="511005" y="1622612"/>
            <a:ext cx="6185630" cy="4554351"/>
          </a:xfrm>
          <a:prstGeom prst="rect">
            <a:avLst/>
          </a:prstGeom>
        </p:spPr>
        <p:txBody>
          <a:bodyPr/>
          <a:lstStyle>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9944896E-DDCB-AE41-936A-2E751CFC2A2B}"/>
              </a:ext>
            </a:extLst>
          </p:cNvPr>
          <p:cNvSpPr>
            <a:spLocks noGrp="1"/>
          </p:cNvSpPr>
          <p:nvPr>
            <p:ph type="pic" sz="quarter" idx="10"/>
          </p:nvPr>
        </p:nvSpPr>
        <p:spPr>
          <a:xfrm>
            <a:off x="7469492" y="1694253"/>
            <a:ext cx="3467452" cy="3467452"/>
          </a:xfrm>
          <a:prstGeom prst="ellipse">
            <a:avLst/>
          </a:prstGeom>
        </p:spPr>
        <p:txBody>
          <a:bodyPr/>
          <a:lstStyle/>
          <a:p>
            <a:endParaRPr lang="en-GB"/>
          </a:p>
        </p:txBody>
      </p:sp>
      <p:sp>
        <p:nvSpPr>
          <p:cNvPr id="9" name="Text Placeholder 8">
            <a:extLst>
              <a:ext uri="{FF2B5EF4-FFF2-40B4-BE49-F238E27FC236}">
                <a16:creationId xmlns:a16="http://schemas.microsoft.com/office/drawing/2014/main" id="{EC28819D-1645-BA4F-B812-EAA703DB6E5B}"/>
              </a:ext>
            </a:extLst>
          </p:cNvPr>
          <p:cNvSpPr>
            <a:spLocks noGrp="1"/>
          </p:cNvSpPr>
          <p:nvPr>
            <p:ph type="body" sz="quarter" idx="11" hasCustomPrompt="1"/>
          </p:nvPr>
        </p:nvSpPr>
        <p:spPr>
          <a:xfrm>
            <a:off x="7242427" y="5272081"/>
            <a:ext cx="3886205" cy="828675"/>
          </a:xfrm>
          <a:prstGeom prst="rect">
            <a:avLst/>
          </a:prstGeom>
        </p:spPr>
        <p:txBody>
          <a:bodyPr>
            <a:normAutofit/>
          </a:bodyPr>
          <a:lstStyle>
            <a:lvl2pPr algn="ctr">
              <a:defRPr sz="2200"/>
            </a:lvl2pPr>
            <a:lvl3pPr marL="1800" indent="0">
              <a:buNone/>
              <a:defRPr/>
            </a:lvl3pPr>
          </a:lstStyle>
          <a:p>
            <a:pPr lvl="1"/>
            <a:r>
              <a:rPr lang="en-US" dirty="0"/>
              <a:t>Second level</a:t>
            </a:r>
          </a:p>
        </p:txBody>
      </p:sp>
      <p:sp>
        <p:nvSpPr>
          <p:cNvPr id="6" name="Title 3">
            <a:extLst>
              <a:ext uri="{FF2B5EF4-FFF2-40B4-BE49-F238E27FC236}">
                <a16:creationId xmlns:a16="http://schemas.microsoft.com/office/drawing/2014/main" id="{6C334226-DC8C-584B-8A44-B72F79CA01A1}"/>
              </a:ext>
            </a:extLst>
          </p:cNvPr>
          <p:cNvSpPr>
            <a:spLocks noGrp="1"/>
          </p:cNvSpPr>
          <p:nvPr>
            <p:ph type="title"/>
          </p:nvPr>
        </p:nvSpPr>
        <p:spPr>
          <a:xfrm>
            <a:off x="511005" y="493793"/>
            <a:ext cx="9929532" cy="694418"/>
          </a:xfrm>
        </p:spPr>
        <p:txBody>
          <a:bodyPr/>
          <a:lstStyle/>
          <a:p>
            <a:r>
              <a:rPr lang="en-US"/>
              <a:t>Click to edit Master title style</a:t>
            </a:r>
            <a:endParaRPr lang="en-GB"/>
          </a:p>
        </p:txBody>
      </p:sp>
    </p:spTree>
    <p:extLst>
      <p:ext uri="{BB962C8B-B14F-4D97-AF65-F5344CB8AC3E}">
        <p14:creationId xmlns:p14="http://schemas.microsoft.com/office/powerpoint/2010/main" val="13823344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ext and square pictur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8C0F858B-85AD-164B-83F1-67222D80F15A}"/>
              </a:ext>
            </a:extLst>
          </p:cNvPr>
          <p:cNvSpPr>
            <a:spLocks noGrp="1"/>
          </p:cNvSpPr>
          <p:nvPr>
            <p:ph sz="half" idx="2"/>
          </p:nvPr>
        </p:nvSpPr>
        <p:spPr>
          <a:xfrm>
            <a:off x="5298141" y="1595717"/>
            <a:ext cx="6055659" cy="4581245"/>
          </a:xfrm>
          <a:prstGeom prst="rect">
            <a:avLst/>
          </a:prstGeom>
        </p:spPr>
        <p:txBody>
          <a:bodyPr/>
          <a:lstStyle>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9944896E-DDCB-AE41-936A-2E751CFC2A2B}"/>
              </a:ext>
            </a:extLst>
          </p:cNvPr>
          <p:cNvSpPr>
            <a:spLocks noGrp="1"/>
          </p:cNvSpPr>
          <p:nvPr>
            <p:ph type="pic" sz="quarter" idx="10"/>
          </p:nvPr>
        </p:nvSpPr>
        <p:spPr>
          <a:xfrm>
            <a:off x="732623" y="1576962"/>
            <a:ext cx="3878668" cy="3704954"/>
          </a:xfrm>
          <a:prstGeom prst="rect">
            <a:avLst/>
          </a:prstGeom>
        </p:spPr>
        <p:txBody>
          <a:bodyPr/>
          <a:lstStyle/>
          <a:p>
            <a:endParaRPr lang="en-GB"/>
          </a:p>
        </p:txBody>
      </p:sp>
      <p:sp>
        <p:nvSpPr>
          <p:cNvPr id="9" name="Text Placeholder 8">
            <a:extLst>
              <a:ext uri="{FF2B5EF4-FFF2-40B4-BE49-F238E27FC236}">
                <a16:creationId xmlns:a16="http://schemas.microsoft.com/office/drawing/2014/main" id="{EC28819D-1645-BA4F-B812-EAA703DB6E5B}"/>
              </a:ext>
            </a:extLst>
          </p:cNvPr>
          <p:cNvSpPr>
            <a:spLocks noGrp="1"/>
          </p:cNvSpPr>
          <p:nvPr>
            <p:ph type="body" sz="quarter" idx="11" hasCustomPrompt="1"/>
          </p:nvPr>
        </p:nvSpPr>
        <p:spPr>
          <a:xfrm>
            <a:off x="725086" y="5392001"/>
            <a:ext cx="3886205" cy="828675"/>
          </a:xfrm>
          <a:prstGeom prst="rect">
            <a:avLst/>
          </a:prstGeom>
        </p:spPr>
        <p:txBody>
          <a:bodyPr>
            <a:normAutofit/>
          </a:bodyPr>
          <a:lstStyle>
            <a:lvl2pPr algn="ctr">
              <a:defRPr sz="2200"/>
            </a:lvl2pPr>
            <a:lvl3pPr marL="1800" indent="0">
              <a:buNone/>
              <a:defRPr/>
            </a:lvl3pPr>
          </a:lstStyle>
          <a:p>
            <a:pPr lvl="1"/>
            <a:r>
              <a:rPr lang="en-US" dirty="0"/>
              <a:t>Second level</a:t>
            </a:r>
          </a:p>
        </p:txBody>
      </p:sp>
      <p:sp>
        <p:nvSpPr>
          <p:cNvPr id="6" name="Title 3">
            <a:extLst>
              <a:ext uri="{FF2B5EF4-FFF2-40B4-BE49-F238E27FC236}">
                <a16:creationId xmlns:a16="http://schemas.microsoft.com/office/drawing/2014/main" id="{B2C7E595-82BC-424C-8E6B-506E9833D346}"/>
              </a:ext>
            </a:extLst>
          </p:cNvPr>
          <p:cNvSpPr>
            <a:spLocks noGrp="1"/>
          </p:cNvSpPr>
          <p:nvPr>
            <p:ph type="title"/>
          </p:nvPr>
        </p:nvSpPr>
        <p:spPr>
          <a:xfrm>
            <a:off x="511005" y="493793"/>
            <a:ext cx="9929532" cy="694418"/>
          </a:xfrm>
        </p:spPr>
        <p:txBody>
          <a:bodyPr/>
          <a:lstStyle/>
          <a:p>
            <a:r>
              <a:rPr lang="en-US"/>
              <a:t>Click to edit Master title style</a:t>
            </a:r>
            <a:endParaRPr lang="en-GB"/>
          </a:p>
        </p:txBody>
      </p:sp>
    </p:spTree>
    <p:extLst>
      <p:ext uri="{BB962C8B-B14F-4D97-AF65-F5344CB8AC3E}">
        <p14:creationId xmlns:p14="http://schemas.microsoft.com/office/powerpoint/2010/main" val="166125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6822556-3DA1-4F24-A4F6-07EADB21AEB1}"/>
              </a:ext>
            </a:extLst>
          </p:cNvPr>
          <p:cNvSpPr>
            <a:spLocks noGrp="1"/>
          </p:cNvSpPr>
          <p:nvPr>
            <p:ph type="body" sz="quarter" idx="10" hasCustomPrompt="1"/>
          </p:nvPr>
        </p:nvSpPr>
        <p:spPr>
          <a:xfrm>
            <a:off x="560696" y="778065"/>
            <a:ext cx="4256964" cy="523875"/>
          </a:xfrm>
          <a:prstGeom prst="rect">
            <a:avLst/>
          </a:prstGeom>
        </p:spPr>
        <p:txBody>
          <a:bodyPr/>
          <a:lstStyle>
            <a:lvl1pPr marL="0" indent="0">
              <a:buFontTx/>
              <a:buNone/>
              <a:defRPr sz="3600" b="1">
                <a:solidFill>
                  <a:schemeClr val="accent2"/>
                </a:solidFill>
                <a:latin typeface="Fira Sans" panose="020B0503050000020004" pitchFamily="34" charset="0"/>
              </a:defRPr>
            </a:lvl1pPr>
          </a:lstStyle>
          <a:p>
            <a:pPr lvl="0"/>
            <a:r>
              <a:rPr lang="en-US" dirty="0"/>
              <a:t>TITLE OF THE SLIDE</a:t>
            </a:r>
          </a:p>
        </p:txBody>
      </p:sp>
      <p:sp>
        <p:nvSpPr>
          <p:cNvPr id="9" name="Text Placeholder 6">
            <a:extLst>
              <a:ext uri="{FF2B5EF4-FFF2-40B4-BE49-F238E27FC236}">
                <a16:creationId xmlns:a16="http://schemas.microsoft.com/office/drawing/2014/main" id="{1A7682BC-9645-4F01-92B1-B1E7293675B3}"/>
              </a:ext>
            </a:extLst>
          </p:cNvPr>
          <p:cNvSpPr>
            <a:spLocks noGrp="1"/>
          </p:cNvSpPr>
          <p:nvPr>
            <p:ph type="body" sz="quarter" idx="12" hasCustomPrompt="1"/>
          </p:nvPr>
        </p:nvSpPr>
        <p:spPr>
          <a:xfrm>
            <a:off x="565167" y="1747594"/>
            <a:ext cx="5303370" cy="4741916"/>
          </a:xfrm>
          <a:prstGeom prst="rect">
            <a:avLst/>
          </a:prstGeom>
        </p:spPr>
        <p:txBody>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Fira Sans" panose="020B05030500000200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a:t>
            </a:r>
            <a:r>
              <a:rPr lang="en-US" dirty="0" err="1"/>
              <a:t>suscipit</a:t>
            </a:r>
            <a:r>
              <a:rPr lang="en-US" dirty="0"/>
              <a:t> </a:t>
            </a:r>
            <a:r>
              <a:rPr lang="en-US" dirty="0" err="1"/>
              <a:t>neque</a:t>
            </a:r>
            <a:r>
              <a:rPr lang="en-US" dirty="0"/>
              <a:t> non diam lacinia </a:t>
            </a:r>
            <a:r>
              <a:rPr lang="en-US" dirty="0" err="1"/>
              <a:t>aliquet</a:t>
            </a:r>
            <a:r>
              <a:rPr lang="en-US" dirty="0"/>
              <a:t>. Integer </a:t>
            </a:r>
            <a:r>
              <a:rPr lang="en-US" dirty="0" err="1"/>
              <a:t>auctor</a:t>
            </a:r>
            <a:r>
              <a:rPr lang="en-US" dirty="0"/>
              <a:t> </a:t>
            </a:r>
            <a:r>
              <a:rPr lang="en-US" dirty="0" err="1"/>
              <a:t>arcu</a:t>
            </a:r>
            <a:r>
              <a:rPr lang="en-US" dirty="0"/>
              <a:t> at </a:t>
            </a:r>
            <a:r>
              <a:rPr lang="en-US" dirty="0" err="1"/>
              <a:t>tortor</a:t>
            </a:r>
            <a:r>
              <a:rPr lang="en-US" dirty="0"/>
              <a:t> cursus, vitae </a:t>
            </a:r>
            <a:r>
              <a:rPr lang="en-US" dirty="0" err="1"/>
              <a:t>aliquam</a:t>
            </a:r>
            <a:r>
              <a:rPr lang="en-US" dirty="0"/>
              <a:t> </a:t>
            </a:r>
            <a:r>
              <a:rPr lang="en-US" dirty="0" err="1"/>
              <a:t>sem</a:t>
            </a:r>
            <a:r>
              <a:rPr lang="en-US" dirty="0"/>
              <a:t> </a:t>
            </a:r>
            <a:r>
              <a:rPr lang="en-US" dirty="0" err="1"/>
              <a:t>suscipit</a:t>
            </a:r>
            <a:r>
              <a:rPr lang="en-US" dirty="0"/>
              <a:t>. </a:t>
            </a:r>
            <a:r>
              <a:rPr lang="en-US" dirty="0" err="1"/>
              <a:t>Pellentesque</a:t>
            </a:r>
            <a:r>
              <a:rPr lang="en-US" dirty="0"/>
              <a:t> tempus </a:t>
            </a:r>
            <a:r>
              <a:rPr lang="en-US" dirty="0" err="1"/>
              <a:t>erat</a:t>
            </a:r>
            <a:r>
              <a:rPr lang="en-US" dirty="0"/>
              <a:t> sit </a:t>
            </a:r>
            <a:r>
              <a:rPr lang="en-US" dirty="0" err="1"/>
              <a:t>amet</a:t>
            </a:r>
            <a:r>
              <a:rPr lang="en-US" dirty="0"/>
              <a:t> </a:t>
            </a:r>
            <a:r>
              <a:rPr lang="en-US" dirty="0" err="1"/>
              <a:t>sapien</a:t>
            </a:r>
            <a:r>
              <a:rPr lang="en-US" dirty="0"/>
              <a:t> convallis </a:t>
            </a:r>
            <a:r>
              <a:rPr lang="en-US" dirty="0" err="1"/>
              <a:t>blandit</a:t>
            </a:r>
            <a:r>
              <a:rPr lang="en-US" dirty="0"/>
              <a:t>. </a:t>
            </a:r>
            <a:r>
              <a:rPr lang="en-US" dirty="0" err="1"/>
              <a:t>Mauris</a:t>
            </a:r>
            <a:r>
              <a:rPr lang="en-US" dirty="0"/>
              <a:t> </a:t>
            </a:r>
            <a:r>
              <a:rPr lang="en-US" dirty="0" err="1"/>
              <a:t>accumsan</a:t>
            </a:r>
            <a:r>
              <a:rPr lang="en-US" dirty="0"/>
              <a:t>  </a:t>
            </a:r>
            <a:r>
              <a:rPr lang="en-US" dirty="0" err="1"/>
              <a:t>condimentum</a:t>
            </a:r>
            <a:r>
              <a:rPr lang="en-US" dirty="0"/>
              <a:t> </a:t>
            </a:r>
            <a:r>
              <a:rPr lang="en-US" dirty="0" err="1"/>
              <a:t>auctor</a:t>
            </a:r>
            <a:r>
              <a:rPr lang="en-US" dirty="0"/>
              <a:t> </a:t>
            </a:r>
            <a:r>
              <a:rPr lang="en-US" dirty="0" err="1"/>
              <a:t>nunc</a:t>
            </a:r>
            <a:r>
              <a:rPr lang="en-US" dirty="0"/>
              <a:t>, sit </a:t>
            </a:r>
            <a:r>
              <a:rPr lang="en-US" dirty="0" err="1"/>
              <a:t>amet</a:t>
            </a:r>
            <a:r>
              <a:rPr lang="en-US" dirty="0"/>
              <a:t> </a:t>
            </a:r>
            <a:r>
              <a:rPr lang="en-US" dirty="0" err="1"/>
              <a:t>malesuada</a:t>
            </a:r>
            <a:r>
              <a:rPr lang="en-US" dirty="0"/>
              <a:t> nisi </a:t>
            </a:r>
            <a:r>
              <a:rPr lang="en-US" dirty="0" err="1"/>
              <a:t>dapibus</a:t>
            </a:r>
            <a:r>
              <a:rPr lang="en-US" dirty="0"/>
              <a:t> </a:t>
            </a:r>
            <a:r>
              <a:rPr lang="en-US" dirty="0" err="1"/>
              <a:t>nec</a:t>
            </a:r>
            <a:r>
              <a:rPr lang="en-US" dirty="0"/>
              <a:t>. </a:t>
            </a:r>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a:t>
            </a:r>
            <a:r>
              <a:rPr lang="en-US" dirty="0" err="1"/>
              <a:t>suscipit</a:t>
            </a:r>
            <a:r>
              <a:rPr lang="en-US" dirty="0"/>
              <a:t> </a:t>
            </a:r>
            <a:r>
              <a:rPr lang="en-US" dirty="0" err="1"/>
              <a:t>neque</a:t>
            </a:r>
            <a:r>
              <a:rPr lang="en-US" dirty="0"/>
              <a:t> non diam lacinia </a:t>
            </a:r>
            <a:r>
              <a:rPr lang="en-US" dirty="0" err="1"/>
              <a:t>aliquet</a:t>
            </a:r>
            <a:r>
              <a:rPr lang="en-US" dirty="0"/>
              <a:t>. Integer </a:t>
            </a:r>
            <a:r>
              <a:rPr lang="en-US" dirty="0" err="1"/>
              <a:t>auctor</a:t>
            </a:r>
            <a:r>
              <a:rPr lang="en-US" dirty="0"/>
              <a:t> </a:t>
            </a:r>
            <a:r>
              <a:rPr lang="en-US" dirty="0" err="1"/>
              <a:t>arcu</a:t>
            </a:r>
            <a:r>
              <a:rPr lang="en-US" dirty="0"/>
              <a:t> at </a:t>
            </a:r>
            <a:r>
              <a:rPr lang="en-US" dirty="0" err="1"/>
              <a:t>tortor</a:t>
            </a:r>
            <a:r>
              <a:rPr lang="en-US" dirty="0"/>
              <a:t> cursus, vitae </a:t>
            </a:r>
            <a:r>
              <a:rPr lang="en-US" dirty="0" err="1"/>
              <a:t>aliquam</a:t>
            </a:r>
            <a:r>
              <a:rPr lang="en-US" dirty="0"/>
              <a:t> </a:t>
            </a:r>
            <a:r>
              <a:rPr lang="en-US" dirty="0" err="1"/>
              <a:t>sem</a:t>
            </a:r>
            <a:r>
              <a:rPr lang="en-US" dirty="0"/>
              <a:t> </a:t>
            </a:r>
            <a:r>
              <a:rPr lang="en-US" dirty="0" err="1"/>
              <a:t>suscipit</a:t>
            </a:r>
            <a:r>
              <a:rPr lang="en-US" dirty="0"/>
              <a:t>. </a:t>
            </a:r>
            <a:r>
              <a:rPr lang="en-US" dirty="0" err="1"/>
              <a:t>Pellentesque</a:t>
            </a:r>
            <a:r>
              <a:rPr lang="en-US" dirty="0"/>
              <a:t> tempus </a:t>
            </a:r>
            <a:r>
              <a:rPr lang="en-US" dirty="0" err="1"/>
              <a:t>erat</a:t>
            </a:r>
            <a:r>
              <a:rPr lang="en-US" dirty="0"/>
              <a:t> sit </a:t>
            </a:r>
            <a:r>
              <a:rPr lang="en-US" dirty="0" err="1"/>
              <a:t>amet</a:t>
            </a:r>
            <a:r>
              <a:rPr lang="en-US" dirty="0"/>
              <a:t> </a:t>
            </a:r>
            <a:r>
              <a:rPr lang="en-US" dirty="0" err="1"/>
              <a:t>sapien</a:t>
            </a:r>
            <a:r>
              <a:rPr lang="en-US" dirty="0"/>
              <a:t> convallis </a:t>
            </a:r>
            <a:r>
              <a:rPr lang="en-US" dirty="0" err="1"/>
              <a:t>blandit</a:t>
            </a:r>
            <a:r>
              <a:rPr lang="en-US" dirty="0"/>
              <a:t>. </a:t>
            </a:r>
            <a:r>
              <a:rPr lang="en-US" dirty="0" err="1"/>
              <a:t>Mauris</a:t>
            </a:r>
            <a:r>
              <a:rPr lang="en-US" dirty="0"/>
              <a:t> </a:t>
            </a:r>
            <a:r>
              <a:rPr lang="en-US" dirty="0" err="1"/>
              <a:t>accumsan</a:t>
            </a:r>
            <a:r>
              <a:rPr lang="en-US" dirty="0"/>
              <a:t>  </a:t>
            </a:r>
            <a:r>
              <a:rPr lang="en-US" dirty="0" err="1"/>
              <a:t>condimentum</a:t>
            </a:r>
            <a:r>
              <a:rPr lang="en-US" dirty="0"/>
              <a:t> </a:t>
            </a:r>
            <a:r>
              <a:rPr lang="en-US" dirty="0" err="1"/>
              <a:t>auctor</a:t>
            </a:r>
            <a:r>
              <a:rPr lang="en-US" dirty="0"/>
              <a:t> </a:t>
            </a:r>
            <a:r>
              <a:rPr lang="en-US" dirty="0" err="1"/>
              <a:t>nunc</a:t>
            </a:r>
            <a:r>
              <a:rPr lang="en-US" dirty="0"/>
              <a:t>, sit </a:t>
            </a:r>
            <a:r>
              <a:rPr lang="en-US" dirty="0" err="1"/>
              <a:t>amet</a:t>
            </a:r>
            <a:r>
              <a:rPr lang="en-US" dirty="0"/>
              <a:t> </a:t>
            </a:r>
            <a:r>
              <a:rPr lang="en-US" dirty="0" err="1"/>
              <a:t>malesuada</a:t>
            </a:r>
            <a:r>
              <a:rPr lang="en-US" dirty="0"/>
              <a:t> nisi </a:t>
            </a:r>
            <a:r>
              <a:rPr lang="en-US" dirty="0" err="1"/>
              <a:t>dapibus</a:t>
            </a:r>
            <a:r>
              <a:rPr lang="en-US" dirty="0"/>
              <a:t> </a:t>
            </a:r>
            <a:r>
              <a:rPr lang="en-US" dirty="0" err="1"/>
              <a:t>nec</a:t>
            </a:r>
            <a:r>
              <a:rPr lang="en-US" dirty="0"/>
              <a:t>. </a:t>
            </a:r>
          </a:p>
          <a:p>
            <a:pPr lvl="0"/>
            <a:endParaRPr lang="en-US" dirty="0"/>
          </a:p>
        </p:txBody>
      </p:sp>
      <p:sp>
        <p:nvSpPr>
          <p:cNvPr id="11" name="Picture Placeholder 10">
            <a:extLst>
              <a:ext uri="{FF2B5EF4-FFF2-40B4-BE49-F238E27FC236}">
                <a16:creationId xmlns:a16="http://schemas.microsoft.com/office/drawing/2014/main" id="{0197257B-F441-44D1-94F8-168CA6A02876}"/>
              </a:ext>
            </a:extLst>
          </p:cNvPr>
          <p:cNvSpPr>
            <a:spLocks noGrp="1"/>
          </p:cNvSpPr>
          <p:nvPr>
            <p:ph type="pic" sz="quarter" idx="13"/>
          </p:nvPr>
        </p:nvSpPr>
        <p:spPr>
          <a:xfrm>
            <a:off x="6633381" y="894686"/>
            <a:ext cx="4946650" cy="5403850"/>
          </a:xfrm>
          <a:prstGeom prst="rect">
            <a:avLst/>
          </a:prstGeom>
        </p:spPr>
        <p:txBody>
          <a:bodyPr/>
          <a:lstStyle/>
          <a:p>
            <a:endParaRPr lang="en-GB" dirty="0"/>
          </a:p>
        </p:txBody>
      </p:sp>
    </p:spTree>
    <p:extLst>
      <p:ext uri="{BB962C8B-B14F-4D97-AF65-F5344CB8AC3E}">
        <p14:creationId xmlns:p14="http://schemas.microsoft.com/office/powerpoint/2010/main" val="18485163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ext and square pictur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8C0F858B-85AD-164B-83F1-67222D80F15A}"/>
              </a:ext>
            </a:extLst>
          </p:cNvPr>
          <p:cNvSpPr>
            <a:spLocks noGrp="1"/>
          </p:cNvSpPr>
          <p:nvPr>
            <p:ph sz="half" idx="2"/>
          </p:nvPr>
        </p:nvSpPr>
        <p:spPr>
          <a:xfrm>
            <a:off x="511005" y="1685365"/>
            <a:ext cx="6087019" cy="4491598"/>
          </a:xfrm>
          <a:prstGeom prst="rect">
            <a:avLst/>
          </a:prstGeom>
        </p:spPr>
        <p:txBody>
          <a:bodyPr/>
          <a:lstStyle>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9944896E-DDCB-AE41-936A-2E751CFC2A2B}"/>
              </a:ext>
            </a:extLst>
          </p:cNvPr>
          <p:cNvSpPr>
            <a:spLocks noGrp="1"/>
          </p:cNvSpPr>
          <p:nvPr>
            <p:ph type="pic" sz="quarter" idx="10"/>
          </p:nvPr>
        </p:nvSpPr>
        <p:spPr>
          <a:xfrm>
            <a:off x="7279337" y="1649460"/>
            <a:ext cx="3898754" cy="3632455"/>
          </a:xfrm>
          <a:prstGeom prst="rect">
            <a:avLst/>
          </a:prstGeom>
        </p:spPr>
        <p:txBody>
          <a:bodyPr/>
          <a:lstStyle/>
          <a:p>
            <a:endParaRPr lang="en-GB" dirty="0"/>
          </a:p>
        </p:txBody>
      </p:sp>
      <p:sp>
        <p:nvSpPr>
          <p:cNvPr id="9" name="Text Placeholder 8">
            <a:extLst>
              <a:ext uri="{FF2B5EF4-FFF2-40B4-BE49-F238E27FC236}">
                <a16:creationId xmlns:a16="http://schemas.microsoft.com/office/drawing/2014/main" id="{EC28819D-1645-BA4F-B812-EAA703DB6E5B}"/>
              </a:ext>
            </a:extLst>
          </p:cNvPr>
          <p:cNvSpPr>
            <a:spLocks noGrp="1"/>
          </p:cNvSpPr>
          <p:nvPr>
            <p:ph type="body" sz="quarter" idx="11" hasCustomPrompt="1"/>
          </p:nvPr>
        </p:nvSpPr>
        <p:spPr>
          <a:xfrm>
            <a:off x="7279336" y="5392001"/>
            <a:ext cx="3886205" cy="828675"/>
          </a:xfrm>
          <a:prstGeom prst="rect">
            <a:avLst/>
          </a:prstGeom>
        </p:spPr>
        <p:txBody>
          <a:bodyPr>
            <a:normAutofit/>
          </a:bodyPr>
          <a:lstStyle>
            <a:lvl2pPr algn="ctr">
              <a:defRPr sz="2200"/>
            </a:lvl2pPr>
            <a:lvl3pPr marL="1800" indent="0">
              <a:buNone/>
              <a:defRPr/>
            </a:lvl3pPr>
          </a:lstStyle>
          <a:p>
            <a:pPr lvl="1"/>
            <a:r>
              <a:rPr lang="en-US" dirty="0"/>
              <a:t>Second level</a:t>
            </a:r>
          </a:p>
        </p:txBody>
      </p:sp>
      <p:sp>
        <p:nvSpPr>
          <p:cNvPr id="6" name="Title 3">
            <a:extLst>
              <a:ext uri="{FF2B5EF4-FFF2-40B4-BE49-F238E27FC236}">
                <a16:creationId xmlns:a16="http://schemas.microsoft.com/office/drawing/2014/main" id="{B2C7E595-82BC-424C-8E6B-506E9833D346}"/>
              </a:ext>
            </a:extLst>
          </p:cNvPr>
          <p:cNvSpPr>
            <a:spLocks noGrp="1"/>
          </p:cNvSpPr>
          <p:nvPr>
            <p:ph type="title"/>
          </p:nvPr>
        </p:nvSpPr>
        <p:spPr>
          <a:xfrm>
            <a:off x="511005" y="493793"/>
            <a:ext cx="9929532" cy="694418"/>
          </a:xfrm>
        </p:spPr>
        <p:txBody>
          <a:bodyPr/>
          <a:lstStyle/>
          <a:p>
            <a:r>
              <a:rPr lang="en-US"/>
              <a:t>Click to edit Master title style</a:t>
            </a:r>
            <a:endParaRPr lang="en-GB"/>
          </a:p>
        </p:txBody>
      </p:sp>
    </p:spTree>
    <p:extLst>
      <p:ext uri="{BB962C8B-B14F-4D97-AF65-F5344CB8AC3E}">
        <p14:creationId xmlns:p14="http://schemas.microsoft.com/office/powerpoint/2010/main" val="28520093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12D345B-E61D-A04B-A59C-06210C8C2D96}"/>
              </a:ext>
            </a:extLst>
          </p:cNvPr>
          <p:cNvSpPr>
            <a:spLocks noGrp="1"/>
          </p:cNvSpPr>
          <p:nvPr>
            <p:ph type="title"/>
          </p:nvPr>
        </p:nvSpPr>
        <p:spPr>
          <a:xfrm>
            <a:off x="511005" y="493793"/>
            <a:ext cx="9929532" cy="694418"/>
          </a:xfrm>
        </p:spPr>
        <p:txBody>
          <a:bodyPr/>
          <a:lstStyle/>
          <a:p>
            <a:r>
              <a:rPr lang="en-US"/>
              <a:t>Click to edit Master title style</a:t>
            </a:r>
            <a:endParaRPr lang="en-GB"/>
          </a:p>
        </p:txBody>
      </p:sp>
    </p:spTree>
    <p:extLst>
      <p:ext uri="{BB962C8B-B14F-4D97-AF65-F5344CB8AC3E}">
        <p14:creationId xmlns:p14="http://schemas.microsoft.com/office/powerpoint/2010/main" val="2283706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18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29A32D-3226-4109-811C-ACBB043E2D6A}"/>
              </a:ext>
            </a:extLst>
          </p:cNvPr>
          <p:cNvSpPr>
            <a:spLocks noGrp="1"/>
          </p:cNvSpPr>
          <p:nvPr>
            <p:ph type="body" sz="quarter" idx="10" hasCustomPrompt="1"/>
          </p:nvPr>
        </p:nvSpPr>
        <p:spPr>
          <a:xfrm>
            <a:off x="533400" y="1323975"/>
            <a:ext cx="7215188" cy="523875"/>
          </a:xfrm>
          <a:prstGeom prst="rect">
            <a:avLst/>
          </a:prstGeom>
        </p:spPr>
        <p:txBody>
          <a:bodyPr/>
          <a:lstStyle>
            <a:lvl1pPr marL="0" indent="0">
              <a:buFontTx/>
              <a:buNone/>
              <a:defRPr sz="3600" b="1">
                <a:solidFill>
                  <a:schemeClr val="accent2"/>
                </a:solidFill>
                <a:latin typeface="Fira Sans" panose="020B0503050000020004" pitchFamily="34" charset="0"/>
              </a:defRPr>
            </a:lvl1pPr>
          </a:lstStyle>
          <a:p>
            <a:pPr lvl="0"/>
            <a:r>
              <a:rPr lang="en-US" dirty="0"/>
              <a:t>TITLE OF THE SLIDE COMES HERE</a:t>
            </a:r>
          </a:p>
        </p:txBody>
      </p:sp>
      <p:sp>
        <p:nvSpPr>
          <p:cNvPr id="5" name="Picture Placeholder 4">
            <a:extLst>
              <a:ext uri="{FF2B5EF4-FFF2-40B4-BE49-F238E27FC236}">
                <a16:creationId xmlns:a16="http://schemas.microsoft.com/office/drawing/2014/main" id="{B974206D-26D6-4C83-929A-E830E59BA2E7}"/>
              </a:ext>
            </a:extLst>
          </p:cNvPr>
          <p:cNvSpPr>
            <a:spLocks noGrp="1"/>
          </p:cNvSpPr>
          <p:nvPr>
            <p:ph type="pic" sz="quarter" idx="11"/>
          </p:nvPr>
        </p:nvSpPr>
        <p:spPr>
          <a:xfrm>
            <a:off x="523874" y="2114551"/>
            <a:ext cx="11134725" cy="2852737"/>
          </a:xfrm>
          <a:prstGeom prst="rect">
            <a:avLst/>
          </a:prstGeom>
        </p:spPr>
        <p:txBody>
          <a:bodyPr/>
          <a:lstStyle/>
          <a:p>
            <a:endParaRPr lang="en-GB"/>
          </a:p>
        </p:txBody>
      </p:sp>
      <p:sp>
        <p:nvSpPr>
          <p:cNvPr id="7" name="Text Placeholder 6">
            <a:extLst>
              <a:ext uri="{FF2B5EF4-FFF2-40B4-BE49-F238E27FC236}">
                <a16:creationId xmlns:a16="http://schemas.microsoft.com/office/drawing/2014/main" id="{ED1D30C7-0911-435C-AE75-BA51BA1C0FCD}"/>
              </a:ext>
            </a:extLst>
          </p:cNvPr>
          <p:cNvSpPr>
            <a:spLocks noGrp="1"/>
          </p:cNvSpPr>
          <p:nvPr>
            <p:ph type="body" sz="quarter" idx="12" hasCustomPrompt="1"/>
          </p:nvPr>
        </p:nvSpPr>
        <p:spPr>
          <a:xfrm>
            <a:off x="509588" y="5167313"/>
            <a:ext cx="11115675" cy="1390650"/>
          </a:xfrm>
          <a:prstGeom prst="rect">
            <a:avLst/>
          </a:prstGeom>
        </p:spPr>
        <p:txBody>
          <a:bodyPr/>
          <a:lstStyle>
            <a:lvl1pPr marL="0" indent="0" algn="just">
              <a:buNone/>
              <a:defRPr sz="2000">
                <a:latin typeface="Fira Sans" panose="020B05030500000200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Vivamus</a:t>
            </a:r>
            <a:r>
              <a:rPr lang="en-US" dirty="0"/>
              <a:t> </a:t>
            </a:r>
            <a:r>
              <a:rPr lang="en-US" dirty="0" err="1"/>
              <a:t>suscipit</a:t>
            </a:r>
            <a:r>
              <a:rPr lang="en-US" dirty="0"/>
              <a:t> </a:t>
            </a:r>
            <a:r>
              <a:rPr lang="en-US" dirty="0" err="1"/>
              <a:t>neque</a:t>
            </a:r>
            <a:r>
              <a:rPr lang="en-US" dirty="0"/>
              <a:t> non diam lacinia </a:t>
            </a:r>
            <a:r>
              <a:rPr lang="en-US" dirty="0" err="1"/>
              <a:t>aliquet</a:t>
            </a:r>
            <a:r>
              <a:rPr lang="en-US" dirty="0"/>
              <a:t>. Integer </a:t>
            </a:r>
            <a:r>
              <a:rPr lang="en-US" dirty="0" err="1"/>
              <a:t>auctor</a:t>
            </a:r>
            <a:r>
              <a:rPr lang="en-US" dirty="0"/>
              <a:t> </a:t>
            </a:r>
            <a:r>
              <a:rPr lang="en-US" dirty="0" err="1"/>
              <a:t>arcu</a:t>
            </a:r>
            <a:r>
              <a:rPr lang="en-US" dirty="0"/>
              <a:t> at </a:t>
            </a:r>
            <a:r>
              <a:rPr lang="en-US" dirty="0" err="1"/>
              <a:t>tortor</a:t>
            </a:r>
            <a:r>
              <a:rPr lang="en-US" dirty="0"/>
              <a:t> cursus, vitae </a:t>
            </a:r>
            <a:r>
              <a:rPr lang="en-US" dirty="0" err="1"/>
              <a:t>aliquam</a:t>
            </a:r>
            <a:r>
              <a:rPr lang="en-US" dirty="0"/>
              <a:t> </a:t>
            </a:r>
            <a:r>
              <a:rPr lang="en-US" dirty="0" err="1"/>
              <a:t>sem</a:t>
            </a:r>
            <a:r>
              <a:rPr lang="en-US" dirty="0"/>
              <a:t> </a:t>
            </a:r>
            <a:r>
              <a:rPr lang="en-US" dirty="0" err="1"/>
              <a:t>suscipit</a:t>
            </a:r>
            <a:r>
              <a:rPr lang="en-US" dirty="0"/>
              <a:t>. </a:t>
            </a:r>
            <a:r>
              <a:rPr lang="en-US" dirty="0" err="1"/>
              <a:t>Pellentesque</a:t>
            </a:r>
            <a:r>
              <a:rPr lang="en-US" dirty="0"/>
              <a:t> tempus </a:t>
            </a:r>
            <a:r>
              <a:rPr lang="en-US" dirty="0" err="1"/>
              <a:t>erat</a:t>
            </a:r>
            <a:r>
              <a:rPr lang="en-US" dirty="0"/>
              <a:t> sit </a:t>
            </a:r>
            <a:r>
              <a:rPr lang="en-US" dirty="0" err="1"/>
              <a:t>amet</a:t>
            </a:r>
            <a:r>
              <a:rPr lang="en-US" dirty="0"/>
              <a:t> </a:t>
            </a:r>
            <a:r>
              <a:rPr lang="en-US" dirty="0" err="1"/>
              <a:t>sapien</a:t>
            </a:r>
            <a:r>
              <a:rPr lang="en-US" dirty="0"/>
              <a:t> convallis </a:t>
            </a:r>
            <a:r>
              <a:rPr lang="en-US" dirty="0" err="1"/>
              <a:t>blandit</a:t>
            </a:r>
            <a:r>
              <a:rPr lang="en-US" dirty="0"/>
              <a:t>. </a:t>
            </a:r>
            <a:r>
              <a:rPr lang="en-US" dirty="0" err="1"/>
              <a:t>Mauris</a:t>
            </a:r>
            <a:r>
              <a:rPr lang="en-US" dirty="0"/>
              <a:t> </a:t>
            </a:r>
            <a:r>
              <a:rPr lang="en-US" dirty="0" err="1"/>
              <a:t>accumsan</a:t>
            </a:r>
            <a:r>
              <a:rPr lang="en-US" dirty="0"/>
              <a:t>  </a:t>
            </a:r>
            <a:r>
              <a:rPr lang="en-US" dirty="0" err="1"/>
              <a:t>condimentum</a:t>
            </a:r>
            <a:r>
              <a:rPr lang="en-US" dirty="0"/>
              <a:t> </a:t>
            </a:r>
            <a:r>
              <a:rPr lang="en-US" dirty="0" err="1"/>
              <a:t>auctor</a:t>
            </a:r>
            <a:r>
              <a:rPr lang="en-US" dirty="0"/>
              <a:t> </a:t>
            </a:r>
            <a:r>
              <a:rPr lang="en-US" dirty="0" err="1"/>
              <a:t>nunc</a:t>
            </a:r>
            <a:r>
              <a:rPr lang="en-US" dirty="0"/>
              <a:t>, sit </a:t>
            </a:r>
            <a:r>
              <a:rPr lang="en-US" dirty="0" err="1"/>
              <a:t>amet</a:t>
            </a:r>
            <a:r>
              <a:rPr lang="en-US" dirty="0"/>
              <a:t> </a:t>
            </a:r>
            <a:r>
              <a:rPr lang="en-US" dirty="0" err="1"/>
              <a:t>malesuada</a:t>
            </a:r>
            <a:r>
              <a:rPr lang="en-US" dirty="0"/>
              <a:t> nisi </a:t>
            </a:r>
            <a:r>
              <a:rPr lang="en-US" dirty="0" err="1"/>
              <a:t>dapibus</a:t>
            </a:r>
            <a:r>
              <a:rPr lang="en-US" dirty="0"/>
              <a:t> </a:t>
            </a:r>
            <a:r>
              <a:rPr lang="en-US" dirty="0" err="1"/>
              <a:t>nec</a:t>
            </a:r>
            <a:r>
              <a:rPr lang="en-US" dirty="0"/>
              <a:t>. </a:t>
            </a:r>
          </a:p>
        </p:txBody>
      </p:sp>
    </p:spTree>
    <p:extLst>
      <p:ext uri="{BB962C8B-B14F-4D97-AF65-F5344CB8AC3E}">
        <p14:creationId xmlns:p14="http://schemas.microsoft.com/office/powerpoint/2010/main" val="26500593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7.sv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50.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NULL"/><Relationship Id="rId2" Type="http://schemas.openxmlformats.org/officeDocument/2006/relationships/slideLayout" Target="../slideLayouts/slideLayout42.xml"/><Relationship Id="rId16" Type="http://schemas.openxmlformats.org/officeDocument/2006/relationships/image" Target="../media/image49.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NUL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10" Type="http://schemas.openxmlformats.org/officeDocument/2006/relationships/theme" Target="../theme/theme7.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image" Target="../media/image51.emf"/><Relationship Id="rId5" Type="http://schemas.openxmlformats.org/officeDocument/2006/relationships/slideLayout" Target="../slideLayouts/slideLayout78.xml"/><Relationship Id="rId10" Type="http://schemas.openxmlformats.org/officeDocument/2006/relationships/theme" Target="../theme/theme9.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208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813"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F74CDB-B17B-4A67-8AFA-801F5DD89671}"/>
              </a:ext>
            </a:extLst>
          </p:cNvPr>
          <p:cNvSpPr/>
          <p:nvPr userDrawn="1"/>
        </p:nvSpPr>
        <p:spPr>
          <a:xfrm rot="16200000">
            <a:off x="6949743" y="-8826169"/>
            <a:ext cx="347662" cy="18000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8244173"/>
      </p:ext>
    </p:extLst>
  </p:cSld>
  <p:clrMap bg1="lt1" tx1="dk1" bg2="lt2" tx2="dk2" accent1="accent1" accent2="accent2" accent3="accent3" accent4="accent4" accent5="accent5" accent6="accent6" hlink="hlink" folHlink="folHlink"/>
  <p:sldLayoutIdLst>
    <p:sldLayoutId id="2147483653" r:id="rId1"/>
    <p:sldLayoutId id="2147483665" r:id="rId2"/>
    <p:sldLayoutId id="2147483649" r:id="rId3"/>
    <p:sldLayoutId id="2147483650" r:id="rId4"/>
    <p:sldLayoutId id="2147483651" r:id="rId5"/>
    <p:sldLayoutId id="2147483652" r:id="rId6"/>
    <p:sldLayoutId id="2147483784" r:id="rId7"/>
    <p:sldLayoutId id="2147483786" r:id="rId8"/>
    <p:sldLayoutId id="2147483789" r:id="rId9"/>
    <p:sldLayoutId id="214748379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phic 39"/>
          <p:cNvPicPr>
            <a:picLocks/>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0800000">
            <a:off x="0" y="6763039"/>
            <a:ext cx="12193200" cy="111760"/>
          </a:xfrm>
          <a:prstGeom prst="rect">
            <a:avLst/>
          </a:prstGeom>
        </p:spPr>
      </p:pic>
      <p:sp>
        <p:nvSpPr>
          <p:cNvPr id="4" name="Slide Number Placeholder 309"/>
          <p:cNvSpPr txBox="1">
            <a:spLocks/>
          </p:cNvSpPr>
          <p:nvPr userDrawn="1"/>
        </p:nvSpPr>
        <p:spPr>
          <a:xfrm>
            <a:off x="11254130" y="6476321"/>
            <a:ext cx="288000" cy="212400"/>
          </a:xfrm>
          <a:prstGeom prst="rect">
            <a:avLst/>
          </a:prstGeom>
        </p:spPr>
        <p:txBody>
          <a:bodyPr vert="horz" lIns="0" tIns="0" rIns="0" bIns="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BE8590-5760-4059-AD68-D6B5EB3E90B2}" type="slidenum">
              <a:rPr lang="en-GB" sz="900" smtClean="0">
                <a:latin typeface="+mj-lt"/>
              </a:rPr>
              <a:pPr/>
              <a:t>‹#›</a:t>
            </a:fld>
            <a:endParaRPr lang="en-GB" sz="900" dirty="0">
              <a:latin typeface="+mj-lt"/>
            </a:endParaRPr>
          </a:p>
        </p:txBody>
      </p:sp>
    </p:spTree>
    <p:extLst>
      <p:ext uri="{BB962C8B-B14F-4D97-AF65-F5344CB8AC3E}">
        <p14:creationId xmlns:p14="http://schemas.microsoft.com/office/powerpoint/2010/main" val="32507206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706" r:id="rId12"/>
  </p:sldLayoutIdLst>
  <p:txStyles>
    <p:titleStyle>
      <a:lvl1pPr algn="l" defTabSz="812728"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182" indent="-203182" algn="l" defTabSz="812728"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546" indent="-203182" algn="l" defTabSz="812728"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5910" indent="-203182" algn="l" defTabSz="812728" rtl="0" eaLnBrk="1" latinLnBrk="0" hangingPunct="1">
        <a:lnSpc>
          <a:spcPct val="90000"/>
        </a:lnSpc>
        <a:spcBef>
          <a:spcPts val="444"/>
        </a:spcBef>
        <a:buFont typeface="Arial" panose="020B0604020202020204" pitchFamily="34" charset="0"/>
        <a:buChar char="•"/>
        <a:defRPr sz="1777" kern="1200">
          <a:solidFill>
            <a:schemeClr val="tx1"/>
          </a:solidFill>
          <a:latin typeface="+mn-lt"/>
          <a:ea typeface="+mn-ea"/>
          <a:cs typeface="+mn-cs"/>
        </a:defRPr>
      </a:lvl3pPr>
      <a:lvl4pPr marL="1422275" indent="-203182" algn="l" defTabSz="812728"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639" indent="-203182" algn="l" defTabSz="812728"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003" indent="-203182" algn="l" defTabSz="812728"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367" indent="-203182" algn="l" defTabSz="812728"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7731" indent="-203182" algn="l" defTabSz="812728"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095" indent="-203182" algn="l" defTabSz="812728"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728" rtl="0" eaLnBrk="1" latinLnBrk="0" hangingPunct="1">
        <a:defRPr sz="1600" kern="1200">
          <a:solidFill>
            <a:schemeClr val="tx1"/>
          </a:solidFill>
          <a:latin typeface="+mn-lt"/>
          <a:ea typeface="+mn-ea"/>
          <a:cs typeface="+mn-cs"/>
        </a:defRPr>
      </a:lvl1pPr>
      <a:lvl2pPr marL="406364" algn="l" defTabSz="812728" rtl="0" eaLnBrk="1" latinLnBrk="0" hangingPunct="1">
        <a:defRPr sz="1600" kern="1200">
          <a:solidFill>
            <a:schemeClr val="tx1"/>
          </a:solidFill>
          <a:latin typeface="+mn-lt"/>
          <a:ea typeface="+mn-ea"/>
          <a:cs typeface="+mn-cs"/>
        </a:defRPr>
      </a:lvl2pPr>
      <a:lvl3pPr marL="812728" algn="l" defTabSz="812728" rtl="0" eaLnBrk="1" latinLnBrk="0" hangingPunct="1">
        <a:defRPr sz="1600" kern="1200">
          <a:solidFill>
            <a:schemeClr val="tx1"/>
          </a:solidFill>
          <a:latin typeface="+mn-lt"/>
          <a:ea typeface="+mn-ea"/>
          <a:cs typeface="+mn-cs"/>
        </a:defRPr>
      </a:lvl3pPr>
      <a:lvl4pPr marL="1219092" algn="l" defTabSz="812728" rtl="0" eaLnBrk="1" latinLnBrk="0" hangingPunct="1">
        <a:defRPr sz="1600" kern="1200">
          <a:solidFill>
            <a:schemeClr val="tx1"/>
          </a:solidFill>
          <a:latin typeface="+mn-lt"/>
          <a:ea typeface="+mn-ea"/>
          <a:cs typeface="+mn-cs"/>
        </a:defRPr>
      </a:lvl4pPr>
      <a:lvl5pPr marL="1625457" algn="l" defTabSz="812728" rtl="0" eaLnBrk="1" latinLnBrk="0" hangingPunct="1">
        <a:defRPr sz="1600" kern="1200">
          <a:solidFill>
            <a:schemeClr val="tx1"/>
          </a:solidFill>
          <a:latin typeface="+mn-lt"/>
          <a:ea typeface="+mn-ea"/>
          <a:cs typeface="+mn-cs"/>
        </a:defRPr>
      </a:lvl5pPr>
      <a:lvl6pPr marL="2031821" algn="l" defTabSz="812728" rtl="0" eaLnBrk="1" latinLnBrk="0" hangingPunct="1">
        <a:defRPr sz="1600" kern="1200">
          <a:solidFill>
            <a:schemeClr val="tx1"/>
          </a:solidFill>
          <a:latin typeface="+mn-lt"/>
          <a:ea typeface="+mn-ea"/>
          <a:cs typeface="+mn-cs"/>
        </a:defRPr>
      </a:lvl6pPr>
      <a:lvl7pPr marL="2438185" algn="l" defTabSz="812728" rtl="0" eaLnBrk="1" latinLnBrk="0" hangingPunct="1">
        <a:defRPr sz="1600" kern="1200">
          <a:solidFill>
            <a:schemeClr val="tx1"/>
          </a:solidFill>
          <a:latin typeface="+mn-lt"/>
          <a:ea typeface="+mn-ea"/>
          <a:cs typeface="+mn-cs"/>
        </a:defRPr>
      </a:lvl7pPr>
      <a:lvl8pPr marL="2844549" algn="l" defTabSz="812728" rtl="0" eaLnBrk="1" latinLnBrk="0" hangingPunct="1">
        <a:defRPr sz="1600" kern="1200">
          <a:solidFill>
            <a:schemeClr val="tx1"/>
          </a:solidFill>
          <a:latin typeface="+mn-lt"/>
          <a:ea typeface="+mn-ea"/>
          <a:cs typeface="+mn-cs"/>
        </a:defRPr>
      </a:lvl8pPr>
      <a:lvl9pPr marL="3250913" algn="l" defTabSz="812728"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charset="0"/>
              </a:defRPr>
            </a:lvl1pPr>
          </a:lstStyle>
          <a:p>
            <a:pPr>
              <a:defRPr/>
            </a:pPr>
            <a:fld id="{A8EEF51A-9E44-4A47-8770-5484F0847118}" type="datetimeFigureOut">
              <a:rPr lang="en-US"/>
              <a:pPr>
                <a:defRPr/>
              </a:pPr>
              <a:t>11/15/2019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nl-B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19826111-9F7E-46E4-8D99-458E9337D5EA}" type="slidenum">
              <a:rPr lang="en-US" altLang="nl-BE"/>
              <a:pPr>
                <a:defRPr/>
              </a:pPr>
              <a:t>‹#›</a:t>
            </a:fld>
            <a:endParaRPr lang="en-US" altLang="nl-BE"/>
          </a:p>
        </p:txBody>
      </p:sp>
    </p:spTree>
    <p:extLst>
      <p:ext uri="{BB962C8B-B14F-4D97-AF65-F5344CB8AC3E}">
        <p14:creationId xmlns:p14="http://schemas.microsoft.com/office/powerpoint/2010/main" val="23546383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09600" y="127000"/>
            <a:ext cx="9753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add title</a:t>
            </a:r>
            <a:endParaRPr lang="ja-JP" altLang="en-US"/>
          </a:p>
        </p:txBody>
      </p:sp>
      <p:sp>
        <p:nvSpPr>
          <p:cNvPr id="1027" name="テキスト プレースホルダー 2"/>
          <p:cNvSpPr>
            <a:spLocks noGrp="1"/>
          </p:cNvSpPr>
          <p:nvPr>
            <p:ph type="body" idx="1"/>
          </p:nvPr>
        </p:nvSpPr>
        <p:spPr bwMode="auto">
          <a:xfrm>
            <a:off x="609600" y="1008063"/>
            <a:ext cx="109728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add text</a:t>
            </a:r>
            <a:endParaRPr lang="ja-JP" altLang="en-US"/>
          </a:p>
        </p:txBody>
      </p:sp>
      <p:sp>
        <p:nvSpPr>
          <p:cNvPr id="4" name="テキスト ボックス 3"/>
          <p:cNvSpPr txBox="1"/>
          <p:nvPr/>
        </p:nvSpPr>
        <p:spPr>
          <a:xfrm>
            <a:off x="10507134" y="6440488"/>
            <a:ext cx="1504951" cy="277812"/>
          </a:xfrm>
          <a:prstGeom prst="rect">
            <a:avLst/>
          </a:prstGeom>
          <a:noFill/>
        </p:spPr>
        <p:txBody>
          <a:bodyPr>
            <a:spAutoFit/>
          </a:bodyPr>
          <a:lstStyle>
            <a:lvl1pPr>
              <a:defRPr>
                <a:solidFill>
                  <a:schemeClr val="tx1"/>
                </a:solidFill>
                <a:latin typeface="Arial" panose="020B0604020202020204" pitchFamily="34" charset="0"/>
                <a:ea typeface="HGP創英角ｺﾞｼｯｸUB"/>
                <a:cs typeface="HGP創英角ｺﾞｼｯｸUB"/>
              </a:defRPr>
            </a:lvl1pPr>
            <a:lvl2pPr marL="742950" indent="-285750">
              <a:defRPr>
                <a:solidFill>
                  <a:schemeClr val="tx1"/>
                </a:solidFill>
                <a:latin typeface="Arial" panose="020B0604020202020204" pitchFamily="34" charset="0"/>
                <a:ea typeface="HGP創英角ｺﾞｼｯｸUB"/>
                <a:cs typeface="HGP創英角ｺﾞｼｯｸUB"/>
              </a:defRPr>
            </a:lvl2pPr>
            <a:lvl3pPr marL="1143000" indent="-228600">
              <a:defRPr>
                <a:solidFill>
                  <a:schemeClr val="tx1"/>
                </a:solidFill>
                <a:latin typeface="Arial" panose="020B0604020202020204" pitchFamily="34" charset="0"/>
                <a:ea typeface="HGP創英角ｺﾞｼｯｸUB"/>
                <a:cs typeface="HGP創英角ｺﾞｼｯｸUB"/>
              </a:defRPr>
            </a:lvl3pPr>
            <a:lvl4pPr marL="1600200" indent="-228600">
              <a:defRPr>
                <a:solidFill>
                  <a:schemeClr val="tx1"/>
                </a:solidFill>
                <a:latin typeface="Arial" panose="020B0604020202020204" pitchFamily="34" charset="0"/>
                <a:ea typeface="HGP創英角ｺﾞｼｯｸUB"/>
                <a:cs typeface="HGP創英角ｺﾞｼｯｸUB"/>
              </a:defRPr>
            </a:lvl4pPr>
            <a:lvl5pPr marL="2057400" indent="-228600">
              <a:defRPr>
                <a:solidFill>
                  <a:schemeClr val="tx1"/>
                </a:solidFill>
                <a:latin typeface="Arial" panose="020B0604020202020204" pitchFamily="34" charset="0"/>
                <a:ea typeface="HGP創英角ｺﾞｼｯｸUB"/>
                <a:cs typeface="HGP創英角ｺﾞｼｯｸUB"/>
              </a:defRPr>
            </a:lvl5pPr>
            <a:lvl6pPr marL="2514600" indent="-228600" eaLnBrk="0" fontAlgn="base" hangingPunct="0">
              <a:spcBef>
                <a:spcPct val="0"/>
              </a:spcBef>
              <a:spcAft>
                <a:spcPct val="0"/>
              </a:spcAft>
              <a:defRPr>
                <a:solidFill>
                  <a:schemeClr val="tx1"/>
                </a:solidFill>
                <a:latin typeface="Arial" panose="020B0604020202020204" pitchFamily="34" charset="0"/>
                <a:ea typeface="HGP創英角ｺﾞｼｯｸUB"/>
                <a:cs typeface="HGP創英角ｺﾞｼｯｸUB"/>
              </a:defRPr>
            </a:lvl6pPr>
            <a:lvl7pPr marL="2971800" indent="-228600" eaLnBrk="0" fontAlgn="base" hangingPunct="0">
              <a:spcBef>
                <a:spcPct val="0"/>
              </a:spcBef>
              <a:spcAft>
                <a:spcPct val="0"/>
              </a:spcAft>
              <a:defRPr>
                <a:solidFill>
                  <a:schemeClr val="tx1"/>
                </a:solidFill>
                <a:latin typeface="Arial" panose="020B0604020202020204" pitchFamily="34" charset="0"/>
                <a:ea typeface="HGP創英角ｺﾞｼｯｸUB"/>
                <a:cs typeface="HGP創英角ｺﾞｼｯｸUB"/>
              </a:defRPr>
            </a:lvl7pPr>
            <a:lvl8pPr marL="3429000" indent="-228600" eaLnBrk="0" fontAlgn="base" hangingPunct="0">
              <a:spcBef>
                <a:spcPct val="0"/>
              </a:spcBef>
              <a:spcAft>
                <a:spcPct val="0"/>
              </a:spcAft>
              <a:defRPr>
                <a:solidFill>
                  <a:schemeClr val="tx1"/>
                </a:solidFill>
                <a:latin typeface="Arial" panose="020B0604020202020204" pitchFamily="34" charset="0"/>
                <a:ea typeface="HGP創英角ｺﾞｼｯｸUB"/>
                <a:cs typeface="HGP創英角ｺﾞｼｯｸUB"/>
              </a:defRPr>
            </a:lvl8pPr>
            <a:lvl9pPr marL="3886200" indent="-228600" eaLnBrk="0" fontAlgn="base" hangingPunct="0">
              <a:spcBef>
                <a:spcPct val="0"/>
              </a:spcBef>
              <a:spcAft>
                <a:spcPct val="0"/>
              </a:spcAft>
              <a:defRPr>
                <a:solidFill>
                  <a:schemeClr val="tx1"/>
                </a:solidFill>
                <a:latin typeface="Arial" panose="020B0604020202020204" pitchFamily="34" charset="0"/>
                <a:ea typeface="HGP創英角ｺﾞｼｯｸUB"/>
                <a:cs typeface="HGP創英角ｺﾞｼｯｸUB"/>
              </a:defRPr>
            </a:lvl9pPr>
          </a:lstStyle>
          <a:p>
            <a:pPr algn="r" eaLnBrk="1" hangingPunct="1">
              <a:defRPr/>
            </a:pPr>
            <a:fld id="{CE7B0328-6300-4BA0-BA46-42C301105EF2}" type="slidenum">
              <a:rPr kumimoji="1" lang="ja-JP" altLang="en-US" sz="1200" smtClean="0">
                <a:solidFill>
                  <a:srgbClr val="000000"/>
                </a:solidFill>
                <a:latin typeface="Arial Narrow" panose="020B0606020202030204" pitchFamily="34" charset="0"/>
              </a:rPr>
              <a:pPr algn="r" eaLnBrk="1" hangingPunct="1">
                <a:defRPr/>
              </a:pPr>
              <a:t>‹#›</a:t>
            </a:fld>
            <a:endParaRPr kumimoji="1" lang="ja-JP" altLang="en-US" sz="1200">
              <a:solidFill>
                <a:srgbClr val="000000"/>
              </a:solidFill>
              <a:latin typeface="Arial Narrow" panose="020B0606020202030204" pitchFamily="34" charset="0"/>
            </a:endParaRPr>
          </a:p>
        </p:txBody>
      </p:sp>
    </p:spTree>
    <p:extLst>
      <p:ext uri="{BB962C8B-B14F-4D97-AF65-F5344CB8AC3E}">
        <p14:creationId xmlns:p14="http://schemas.microsoft.com/office/powerpoint/2010/main" val="2702656594"/>
      </p:ext>
    </p:extLst>
  </p:cSld>
  <p:clrMap bg1="lt1" tx1="dk1" bg2="lt2" tx2="dk2" accent1="accent1" accent2="accent2" accent3="accent3" accent4="accent4" accent5="accent5" accent6="accent6" hlink="hlink" folHlink="folHlink"/>
  <p:hf sldNum="0" hdr="0" ftr="0" dt="0"/>
  <p:txStyles>
    <p:titleStyle>
      <a:lvl1pPr algn="l" rtl="0" eaLnBrk="0" fontAlgn="base" hangingPunct="0">
        <a:spcBef>
          <a:spcPct val="0"/>
        </a:spcBef>
        <a:spcAft>
          <a:spcPct val="0"/>
        </a:spcAft>
        <a:defRPr kumimoji="1" sz="3600" kern="1200">
          <a:solidFill>
            <a:schemeClr val="tx1"/>
          </a:solidFill>
          <a:latin typeface="+mj-lt"/>
          <a:ea typeface="HGP創英角ｺﾞｼｯｸUB" pitchFamily="50" charset="-128"/>
          <a:cs typeface="HGP創英角ｺﾞｼｯｸUB"/>
        </a:defRPr>
      </a:lvl1pPr>
      <a:lvl2pPr algn="l" rtl="0" eaLnBrk="0" fontAlgn="base" hangingPunct="0">
        <a:spcBef>
          <a:spcPct val="0"/>
        </a:spcBef>
        <a:spcAft>
          <a:spcPct val="0"/>
        </a:spcAft>
        <a:defRPr kumimoji="1" sz="3600">
          <a:solidFill>
            <a:schemeClr val="tx1"/>
          </a:solidFill>
          <a:latin typeface="Arial Narrow" pitchFamily="34" charset="0"/>
          <a:ea typeface="HGP創英角ｺﾞｼｯｸUB"/>
          <a:cs typeface="HGP創英角ｺﾞｼｯｸUB"/>
        </a:defRPr>
      </a:lvl2pPr>
      <a:lvl3pPr algn="l" rtl="0" eaLnBrk="0" fontAlgn="base" hangingPunct="0">
        <a:spcBef>
          <a:spcPct val="0"/>
        </a:spcBef>
        <a:spcAft>
          <a:spcPct val="0"/>
        </a:spcAft>
        <a:defRPr kumimoji="1" sz="3600">
          <a:solidFill>
            <a:schemeClr val="tx1"/>
          </a:solidFill>
          <a:latin typeface="Arial Narrow" pitchFamily="34" charset="0"/>
          <a:ea typeface="HGP創英角ｺﾞｼｯｸUB"/>
          <a:cs typeface="HGP創英角ｺﾞｼｯｸUB"/>
        </a:defRPr>
      </a:lvl3pPr>
      <a:lvl4pPr algn="l" rtl="0" eaLnBrk="0" fontAlgn="base" hangingPunct="0">
        <a:spcBef>
          <a:spcPct val="0"/>
        </a:spcBef>
        <a:spcAft>
          <a:spcPct val="0"/>
        </a:spcAft>
        <a:defRPr kumimoji="1" sz="3600">
          <a:solidFill>
            <a:schemeClr val="tx1"/>
          </a:solidFill>
          <a:latin typeface="Arial Narrow" pitchFamily="34" charset="0"/>
          <a:ea typeface="HGP創英角ｺﾞｼｯｸUB"/>
          <a:cs typeface="HGP創英角ｺﾞｼｯｸUB"/>
        </a:defRPr>
      </a:lvl4pPr>
      <a:lvl5pPr algn="l" rtl="0" eaLnBrk="0" fontAlgn="base" hangingPunct="0">
        <a:spcBef>
          <a:spcPct val="0"/>
        </a:spcBef>
        <a:spcAft>
          <a:spcPct val="0"/>
        </a:spcAft>
        <a:defRPr kumimoji="1" sz="3600">
          <a:solidFill>
            <a:schemeClr val="tx1"/>
          </a:solidFill>
          <a:latin typeface="Arial Narrow" pitchFamily="34" charset="0"/>
          <a:ea typeface="HGP創英角ｺﾞｼｯｸUB"/>
          <a:cs typeface="HGP創英角ｺﾞｼｯｸUB"/>
        </a:defRPr>
      </a:lvl5pPr>
      <a:lvl6pPr marL="457200" algn="l" rtl="0" fontAlgn="base">
        <a:spcBef>
          <a:spcPct val="0"/>
        </a:spcBef>
        <a:spcAft>
          <a:spcPct val="0"/>
        </a:spcAft>
        <a:defRPr kumimoji="1" sz="3600">
          <a:solidFill>
            <a:schemeClr val="tx1"/>
          </a:solidFill>
          <a:latin typeface="Arial Narrow" pitchFamily="34" charset="0"/>
          <a:ea typeface="HGP創英角ｺﾞｼｯｸUB"/>
          <a:cs typeface="HGP創英角ｺﾞｼｯｸUB"/>
        </a:defRPr>
      </a:lvl6pPr>
      <a:lvl7pPr marL="914400" algn="l" rtl="0" fontAlgn="base">
        <a:spcBef>
          <a:spcPct val="0"/>
        </a:spcBef>
        <a:spcAft>
          <a:spcPct val="0"/>
        </a:spcAft>
        <a:defRPr kumimoji="1" sz="3600">
          <a:solidFill>
            <a:schemeClr val="tx1"/>
          </a:solidFill>
          <a:latin typeface="Arial Narrow" pitchFamily="34" charset="0"/>
          <a:ea typeface="HGP創英角ｺﾞｼｯｸUB"/>
          <a:cs typeface="HGP創英角ｺﾞｼｯｸUB"/>
        </a:defRPr>
      </a:lvl7pPr>
      <a:lvl8pPr marL="1371600" algn="l" rtl="0" fontAlgn="base">
        <a:spcBef>
          <a:spcPct val="0"/>
        </a:spcBef>
        <a:spcAft>
          <a:spcPct val="0"/>
        </a:spcAft>
        <a:defRPr kumimoji="1" sz="3600">
          <a:solidFill>
            <a:schemeClr val="tx1"/>
          </a:solidFill>
          <a:latin typeface="Arial Narrow" pitchFamily="34" charset="0"/>
          <a:ea typeface="HGP創英角ｺﾞｼｯｸUB"/>
          <a:cs typeface="HGP創英角ｺﾞｼｯｸUB"/>
        </a:defRPr>
      </a:lvl8pPr>
      <a:lvl9pPr marL="1828800" algn="l" rtl="0" fontAlgn="base">
        <a:spcBef>
          <a:spcPct val="0"/>
        </a:spcBef>
        <a:spcAft>
          <a:spcPct val="0"/>
        </a:spcAft>
        <a:defRPr kumimoji="1" sz="3600">
          <a:solidFill>
            <a:schemeClr val="tx1"/>
          </a:solidFill>
          <a:latin typeface="Arial Narrow" pitchFamily="34" charset="0"/>
          <a:ea typeface="HGP創英角ｺﾞｼｯｸUB"/>
          <a:cs typeface="HGP創英角ｺﾞｼｯｸUB"/>
        </a:defRPr>
      </a:lvl9pPr>
    </p:titleStyle>
    <p:bodyStyle>
      <a:lvl1pPr marL="268288" indent="-268288"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HGP創英角ｺﾞｼｯｸUB" pitchFamily="50" charset="-128"/>
          <a:cs typeface="HGP創英角ｺﾞｼｯｸUB"/>
        </a:defRPr>
      </a:lvl1pPr>
      <a:lvl2pPr marL="576263" indent="-238125" algn="l" rtl="0" eaLnBrk="0" fontAlgn="base" hangingPunct="0">
        <a:spcBef>
          <a:spcPct val="20000"/>
        </a:spcBef>
        <a:spcAft>
          <a:spcPct val="0"/>
        </a:spcAft>
        <a:buFont typeface="Arial Narrow" panose="020B0606020202030204" pitchFamily="34" charset="0"/>
        <a:buChar char="–"/>
        <a:defRPr kumimoji="1" sz="2800" kern="1200">
          <a:solidFill>
            <a:schemeClr val="tx1"/>
          </a:solidFill>
          <a:latin typeface="+mn-lt"/>
          <a:ea typeface="HGP創英角ｺﾞｼｯｸUB" pitchFamily="50" charset="-128"/>
          <a:cs typeface="HGP創英角ｺﾞｼｯｸUB"/>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HGP創英角ｺﾞｼｯｸUB" pitchFamily="50" charset="-128"/>
          <a:cs typeface="HGP創英角ｺﾞｼｯｸUB"/>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HGP創英角ｺﾞｼｯｸUB" pitchFamily="50" charset="-128"/>
          <a:cs typeface="HGP創英角ｺﾞｼｯｸUB"/>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HGP創英角ｺﾞｼｯｸUB" pitchFamily="50" charset="-128"/>
          <a:cs typeface="HGP創英角ｺﾞｼｯｸUB"/>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5"/>
              <a:srcRect t="6781" r="1921"/>
              <a:stretch>
                <a:fillRect/>
              </a:stretch>
            </p:blipFill>
          </mc:Choice>
          <mc:Fallback>
            <p:blipFill>
              <a:blip r:embed="rId16"/>
              <a:srcRect t="6781" r="1921"/>
              <a:stretch>
                <a:fillRect/>
              </a:stretch>
            </p:blipFill>
          </mc:Fallback>
        </mc:AlternateContent>
        <p:spPr>
          <a:xfrm>
            <a:off x="3179430" y="5786019"/>
            <a:ext cx="9038592" cy="1095016"/>
          </a:xfrm>
          <a:prstGeom prst="rect">
            <a:avLst/>
          </a:prstGeom>
        </p:spPr>
      </p:pic>
      <p:pic>
        <p:nvPicPr>
          <p:cNvPr id="4" name="Immagine 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7"/>
              <a:stretch>
                <a:fillRect/>
              </a:stretch>
            </p:blipFill>
          </mc:Choice>
          <mc:Fallback>
            <p:blipFill>
              <a:blip r:embed="rId18"/>
              <a:stretch>
                <a:fillRect/>
              </a:stretch>
            </p:blipFill>
          </mc:Fallback>
        </mc:AlternateContent>
        <p:spPr>
          <a:xfrm>
            <a:off x="755097" y="6135982"/>
            <a:ext cx="1870538" cy="457140"/>
          </a:xfrm>
          <a:prstGeom prst="rect">
            <a:avLst/>
          </a:prstGeom>
        </p:spPr>
      </p:pic>
    </p:spTree>
    <p:extLst>
      <p:ext uri="{BB962C8B-B14F-4D97-AF65-F5344CB8AC3E}">
        <p14:creationId xmlns:p14="http://schemas.microsoft.com/office/powerpoint/2010/main" val="379331259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xStyles>
    <p:titleStyle>
      <a:lvl1pPr algn="ctr" defTabSz="414589" rtl="0" eaLnBrk="1" latinLnBrk="0" hangingPunct="1">
        <a:spcBef>
          <a:spcPct val="0"/>
        </a:spcBef>
        <a:buNone/>
        <a:defRPr sz="3990" kern="1200">
          <a:solidFill>
            <a:schemeClr val="tx1"/>
          </a:solidFill>
          <a:latin typeface="+mj-lt"/>
          <a:ea typeface="+mj-ea"/>
          <a:cs typeface="+mj-cs"/>
        </a:defRPr>
      </a:lvl1pPr>
    </p:titleStyle>
    <p:bodyStyle>
      <a:lvl1pPr marL="310942" indent="-310942" algn="l" defTabSz="414589" rtl="0" eaLnBrk="1" latinLnBrk="0" hangingPunct="1">
        <a:spcBef>
          <a:spcPct val="20000"/>
        </a:spcBef>
        <a:buFont typeface="Arial"/>
        <a:buChar char="•"/>
        <a:defRPr sz="2902" kern="1200">
          <a:solidFill>
            <a:schemeClr val="tx1"/>
          </a:solidFill>
          <a:latin typeface="+mn-lt"/>
          <a:ea typeface="+mn-ea"/>
          <a:cs typeface="+mn-cs"/>
        </a:defRPr>
      </a:lvl1pPr>
      <a:lvl2pPr marL="673707" indent="-259118" algn="l" defTabSz="414589" rtl="0" eaLnBrk="1" latinLnBrk="0" hangingPunct="1">
        <a:spcBef>
          <a:spcPct val="20000"/>
        </a:spcBef>
        <a:buFont typeface="Arial"/>
        <a:buChar char="–"/>
        <a:defRPr sz="2539" kern="1200">
          <a:solidFill>
            <a:schemeClr val="tx1"/>
          </a:solidFill>
          <a:latin typeface="+mn-lt"/>
          <a:ea typeface="+mn-ea"/>
          <a:cs typeface="+mn-cs"/>
        </a:defRPr>
      </a:lvl2pPr>
      <a:lvl3pPr marL="1036472" indent="-207294" algn="l" defTabSz="414589" rtl="0" eaLnBrk="1" latinLnBrk="0" hangingPunct="1">
        <a:spcBef>
          <a:spcPct val="20000"/>
        </a:spcBef>
        <a:buFont typeface="Arial"/>
        <a:buChar char="•"/>
        <a:defRPr sz="2176" kern="1200">
          <a:solidFill>
            <a:schemeClr val="tx1"/>
          </a:solidFill>
          <a:latin typeface="+mn-lt"/>
          <a:ea typeface="+mn-ea"/>
          <a:cs typeface="+mn-cs"/>
        </a:defRPr>
      </a:lvl3pPr>
      <a:lvl4pPr marL="1451061" indent="-207294" algn="l" defTabSz="414589" rtl="0" eaLnBrk="1" latinLnBrk="0" hangingPunct="1">
        <a:spcBef>
          <a:spcPct val="20000"/>
        </a:spcBef>
        <a:buFont typeface="Arial"/>
        <a:buChar char="–"/>
        <a:defRPr sz="1814" kern="1200">
          <a:solidFill>
            <a:schemeClr val="tx1"/>
          </a:solidFill>
          <a:latin typeface="+mn-lt"/>
          <a:ea typeface="+mn-ea"/>
          <a:cs typeface="+mn-cs"/>
        </a:defRPr>
      </a:lvl4pPr>
      <a:lvl5pPr marL="1865650" indent="-207294" algn="l" defTabSz="414589" rtl="0" eaLnBrk="1" latinLnBrk="0" hangingPunct="1">
        <a:spcBef>
          <a:spcPct val="20000"/>
        </a:spcBef>
        <a:buFont typeface="Arial"/>
        <a:buChar char="»"/>
        <a:defRPr sz="1814" kern="1200">
          <a:solidFill>
            <a:schemeClr val="tx1"/>
          </a:solidFill>
          <a:latin typeface="+mn-lt"/>
          <a:ea typeface="+mn-ea"/>
          <a:cs typeface="+mn-cs"/>
        </a:defRPr>
      </a:lvl5pPr>
      <a:lvl6pPr marL="2280239" indent="-207294" algn="l" defTabSz="414589" rtl="0" eaLnBrk="1" latinLnBrk="0" hangingPunct="1">
        <a:spcBef>
          <a:spcPct val="20000"/>
        </a:spcBef>
        <a:buFont typeface="Arial"/>
        <a:buChar char="•"/>
        <a:defRPr sz="1814" kern="1200">
          <a:solidFill>
            <a:schemeClr val="tx1"/>
          </a:solidFill>
          <a:latin typeface="+mn-lt"/>
          <a:ea typeface="+mn-ea"/>
          <a:cs typeface="+mn-cs"/>
        </a:defRPr>
      </a:lvl6pPr>
      <a:lvl7pPr marL="2694828" indent="-207294" algn="l" defTabSz="414589" rtl="0" eaLnBrk="1" latinLnBrk="0" hangingPunct="1">
        <a:spcBef>
          <a:spcPct val="20000"/>
        </a:spcBef>
        <a:buFont typeface="Arial"/>
        <a:buChar char="•"/>
        <a:defRPr sz="1814" kern="1200">
          <a:solidFill>
            <a:schemeClr val="tx1"/>
          </a:solidFill>
          <a:latin typeface="+mn-lt"/>
          <a:ea typeface="+mn-ea"/>
          <a:cs typeface="+mn-cs"/>
        </a:defRPr>
      </a:lvl7pPr>
      <a:lvl8pPr marL="3109417" indent="-207294" algn="l" defTabSz="414589" rtl="0" eaLnBrk="1" latinLnBrk="0" hangingPunct="1">
        <a:spcBef>
          <a:spcPct val="20000"/>
        </a:spcBef>
        <a:buFont typeface="Arial"/>
        <a:buChar char="•"/>
        <a:defRPr sz="1814" kern="1200">
          <a:solidFill>
            <a:schemeClr val="tx1"/>
          </a:solidFill>
          <a:latin typeface="+mn-lt"/>
          <a:ea typeface="+mn-ea"/>
          <a:cs typeface="+mn-cs"/>
        </a:defRPr>
      </a:lvl8pPr>
      <a:lvl9pPr marL="3524006" indent="-207294" algn="l" defTabSz="414589"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it-IT"/>
      </a:defPPr>
      <a:lvl1pPr marL="0" algn="l" defTabSz="414589" rtl="0" eaLnBrk="1" latinLnBrk="0" hangingPunct="1">
        <a:defRPr sz="1632" kern="1200">
          <a:solidFill>
            <a:schemeClr val="tx1"/>
          </a:solidFill>
          <a:latin typeface="+mn-lt"/>
          <a:ea typeface="+mn-ea"/>
          <a:cs typeface="+mn-cs"/>
        </a:defRPr>
      </a:lvl1pPr>
      <a:lvl2pPr marL="414589" algn="l" defTabSz="414589" rtl="0" eaLnBrk="1" latinLnBrk="0" hangingPunct="1">
        <a:defRPr sz="1632" kern="1200">
          <a:solidFill>
            <a:schemeClr val="tx1"/>
          </a:solidFill>
          <a:latin typeface="+mn-lt"/>
          <a:ea typeface="+mn-ea"/>
          <a:cs typeface="+mn-cs"/>
        </a:defRPr>
      </a:lvl2pPr>
      <a:lvl3pPr marL="829178" algn="l" defTabSz="414589" rtl="0" eaLnBrk="1" latinLnBrk="0" hangingPunct="1">
        <a:defRPr sz="1632" kern="1200">
          <a:solidFill>
            <a:schemeClr val="tx1"/>
          </a:solidFill>
          <a:latin typeface="+mn-lt"/>
          <a:ea typeface="+mn-ea"/>
          <a:cs typeface="+mn-cs"/>
        </a:defRPr>
      </a:lvl3pPr>
      <a:lvl4pPr marL="1243767" algn="l" defTabSz="414589" rtl="0" eaLnBrk="1" latinLnBrk="0" hangingPunct="1">
        <a:defRPr sz="1632" kern="1200">
          <a:solidFill>
            <a:schemeClr val="tx1"/>
          </a:solidFill>
          <a:latin typeface="+mn-lt"/>
          <a:ea typeface="+mn-ea"/>
          <a:cs typeface="+mn-cs"/>
        </a:defRPr>
      </a:lvl4pPr>
      <a:lvl5pPr marL="1658356" algn="l" defTabSz="414589" rtl="0" eaLnBrk="1" latinLnBrk="0" hangingPunct="1">
        <a:defRPr sz="1632" kern="1200">
          <a:solidFill>
            <a:schemeClr val="tx1"/>
          </a:solidFill>
          <a:latin typeface="+mn-lt"/>
          <a:ea typeface="+mn-ea"/>
          <a:cs typeface="+mn-cs"/>
        </a:defRPr>
      </a:lvl5pPr>
      <a:lvl6pPr marL="2072945" algn="l" defTabSz="414589" rtl="0" eaLnBrk="1" latinLnBrk="0" hangingPunct="1">
        <a:defRPr sz="1632" kern="1200">
          <a:solidFill>
            <a:schemeClr val="tx1"/>
          </a:solidFill>
          <a:latin typeface="+mn-lt"/>
          <a:ea typeface="+mn-ea"/>
          <a:cs typeface="+mn-cs"/>
        </a:defRPr>
      </a:lvl6pPr>
      <a:lvl7pPr marL="2487534" algn="l" defTabSz="414589" rtl="0" eaLnBrk="1" latinLnBrk="0" hangingPunct="1">
        <a:defRPr sz="1632" kern="1200">
          <a:solidFill>
            <a:schemeClr val="tx1"/>
          </a:solidFill>
          <a:latin typeface="+mn-lt"/>
          <a:ea typeface="+mn-ea"/>
          <a:cs typeface="+mn-cs"/>
        </a:defRPr>
      </a:lvl7pPr>
      <a:lvl8pPr marL="2902123" algn="l" defTabSz="414589" rtl="0" eaLnBrk="1" latinLnBrk="0" hangingPunct="1">
        <a:defRPr sz="1632" kern="1200">
          <a:solidFill>
            <a:schemeClr val="tx1"/>
          </a:solidFill>
          <a:latin typeface="+mn-lt"/>
          <a:ea typeface="+mn-ea"/>
          <a:cs typeface="+mn-cs"/>
        </a:defRPr>
      </a:lvl8pPr>
      <a:lvl9pPr marL="3316712" algn="l" defTabSz="414589" rtl="0" eaLnBrk="1" latinLnBrk="0" hangingPunct="1">
        <a:defRPr sz="163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p:cNvSpPr>
            <a:spLocks noChangeArrowheads="1"/>
          </p:cNvSpPr>
          <p:nvPr userDrawn="1"/>
        </p:nvSpPr>
        <p:spPr bwMode="auto">
          <a:xfrm>
            <a:off x="0" y="6524626"/>
            <a:ext cx="12192000" cy="333375"/>
          </a:xfrm>
          <a:prstGeom prst="rect">
            <a:avLst/>
          </a:prstGeom>
          <a:solidFill>
            <a:srgbClr val="769672"/>
          </a:solidFill>
          <a:ln w="9525">
            <a:noFill/>
            <a:miter lim="800000"/>
            <a:headEnd/>
            <a:tailEnd/>
          </a:ln>
        </p:spPr>
        <p:txBody>
          <a:bodyPr wrap="none" anchor="ctr"/>
          <a:lstStyle/>
          <a:p>
            <a:pPr>
              <a:defRPr/>
            </a:pPr>
            <a:endParaRPr lang="nl-NL" sz="1800"/>
          </a:p>
        </p:txBody>
      </p:sp>
      <p:sp>
        <p:nvSpPr>
          <p:cNvPr id="2051" name="Rectangle 2"/>
          <p:cNvSpPr>
            <a:spLocks noChangeArrowheads="1"/>
          </p:cNvSpPr>
          <p:nvPr userDrawn="1"/>
        </p:nvSpPr>
        <p:spPr bwMode="auto">
          <a:xfrm>
            <a:off x="-2117" y="-1588"/>
            <a:ext cx="12192001" cy="1008063"/>
          </a:xfrm>
          <a:prstGeom prst="rect">
            <a:avLst/>
          </a:prstGeom>
          <a:solidFill>
            <a:srgbClr val="769672"/>
          </a:solidFill>
          <a:ln w="9525">
            <a:noFill/>
            <a:miter lim="800000"/>
            <a:headEnd/>
            <a:tailEnd/>
          </a:ln>
        </p:spPr>
        <p:txBody>
          <a:bodyPr wrap="none" anchor="ctr"/>
          <a:lstStyle/>
          <a:p>
            <a:pPr>
              <a:defRPr/>
            </a:pPr>
            <a:endParaRPr lang="nl-NL" sz="1800"/>
          </a:p>
        </p:txBody>
      </p:sp>
      <p:sp>
        <p:nvSpPr>
          <p:cNvPr id="4100" name="Rectangle 4"/>
          <p:cNvSpPr>
            <a:spLocks noGrp="1" noChangeArrowheads="1"/>
          </p:cNvSpPr>
          <p:nvPr>
            <p:ph type="body" idx="1"/>
          </p:nvPr>
        </p:nvSpPr>
        <p:spPr bwMode="auto">
          <a:xfrm>
            <a:off x="0" y="1052513"/>
            <a:ext cx="121920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246789" name="Rectangle 5"/>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mn-cs"/>
              </a:defRPr>
            </a:lvl1pPr>
          </a:lstStyle>
          <a:p>
            <a:pPr>
              <a:defRPr/>
            </a:pPr>
            <a:endParaRPr lang="en-US"/>
          </a:p>
        </p:txBody>
      </p:sp>
      <p:sp>
        <p:nvSpPr>
          <p:cNvPr id="246790" name="Rectangle 6"/>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246791" name="Rectangle 7"/>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1659EC2-2601-49E3-9BD9-7907DC893718}" type="slidenum">
              <a:rPr lang="en-US" altLang="nl-BE"/>
              <a:pPr/>
              <a:t>‹#›</a:t>
            </a:fld>
            <a:endParaRPr lang="en-US" altLang="nl-BE"/>
          </a:p>
        </p:txBody>
      </p:sp>
      <p:sp>
        <p:nvSpPr>
          <p:cNvPr id="4104" name="Rectangle 12"/>
          <p:cNvSpPr>
            <a:spLocks noGrp="1" noChangeArrowheads="1"/>
          </p:cNvSpPr>
          <p:nvPr>
            <p:ph type="title"/>
          </p:nvPr>
        </p:nvSpPr>
        <p:spPr bwMode="auto">
          <a:xfrm>
            <a:off x="0" y="1"/>
            <a:ext cx="12192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Tree>
    <p:extLst>
      <p:ext uri="{BB962C8B-B14F-4D97-AF65-F5344CB8AC3E}">
        <p14:creationId xmlns:p14="http://schemas.microsoft.com/office/powerpoint/2010/main" val="348773877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pitchFamily="34" charset="0"/>
          <a:cs typeface="Arial" pitchFamily="34" charset="0"/>
        </a:defRPr>
      </a:lvl2pPr>
      <a:lvl3pPr algn="ctr" rtl="0" eaLnBrk="0" fontAlgn="base" hangingPunct="0">
        <a:spcBef>
          <a:spcPct val="0"/>
        </a:spcBef>
        <a:spcAft>
          <a:spcPct val="0"/>
        </a:spcAft>
        <a:defRPr sz="3200">
          <a:solidFill>
            <a:schemeClr val="bg1"/>
          </a:solidFill>
          <a:latin typeface="Arial" pitchFamily="34" charset="0"/>
          <a:cs typeface="Arial" pitchFamily="34" charset="0"/>
        </a:defRPr>
      </a:lvl3pPr>
      <a:lvl4pPr algn="ctr" rtl="0" eaLnBrk="0" fontAlgn="base" hangingPunct="0">
        <a:spcBef>
          <a:spcPct val="0"/>
        </a:spcBef>
        <a:spcAft>
          <a:spcPct val="0"/>
        </a:spcAft>
        <a:defRPr sz="3200">
          <a:solidFill>
            <a:schemeClr val="bg1"/>
          </a:solidFill>
          <a:latin typeface="Arial" pitchFamily="34" charset="0"/>
          <a:cs typeface="Arial" pitchFamily="34" charset="0"/>
        </a:defRPr>
      </a:lvl4pPr>
      <a:lvl5pPr algn="ctr" rtl="0" eaLnBrk="0" fontAlgn="base" hangingPunct="0">
        <a:spcBef>
          <a:spcPct val="0"/>
        </a:spcBef>
        <a:spcAft>
          <a:spcPct val="0"/>
        </a:spcAft>
        <a:defRPr sz="3200">
          <a:solidFill>
            <a:schemeClr val="bg1"/>
          </a:solidFill>
          <a:latin typeface="Arial" pitchFamily="34" charset="0"/>
          <a:cs typeface="Arial" pitchFamily="34" charset="0"/>
        </a:defRPr>
      </a:lvl5pPr>
      <a:lvl6pPr marL="457200" algn="ctr" rtl="0" fontAlgn="base">
        <a:spcBef>
          <a:spcPct val="0"/>
        </a:spcBef>
        <a:spcAft>
          <a:spcPct val="0"/>
        </a:spcAft>
        <a:defRPr sz="3200">
          <a:solidFill>
            <a:schemeClr val="bg1"/>
          </a:solidFill>
          <a:latin typeface="Arial" pitchFamily="34" charset="0"/>
          <a:cs typeface="Arial" pitchFamily="34" charset="0"/>
        </a:defRPr>
      </a:lvl6pPr>
      <a:lvl7pPr marL="914400" algn="ctr" rtl="0" fontAlgn="base">
        <a:spcBef>
          <a:spcPct val="0"/>
        </a:spcBef>
        <a:spcAft>
          <a:spcPct val="0"/>
        </a:spcAft>
        <a:defRPr sz="3200">
          <a:solidFill>
            <a:schemeClr val="bg1"/>
          </a:solidFill>
          <a:latin typeface="Arial" pitchFamily="34" charset="0"/>
          <a:cs typeface="Arial" pitchFamily="34" charset="0"/>
        </a:defRPr>
      </a:lvl7pPr>
      <a:lvl8pPr marL="1371600" algn="ctr" rtl="0" fontAlgn="base">
        <a:spcBef>
          <a:spcPct val="0"/>
        </a:spcBef>
        <a:spcAft>
          <a:spcPct val="0"/>
        </a:spcAft>
        <a:defRPr sz="3200">
          <a:solidFill>
            <a:schemeClr val="bg1"/>
          </a:solidFill>
          <a:latin typeface="Arial" pitchFamily="34" charset="0"/>
          <a:cs typeface="Arial" pitchFamily="34" charset="0"/>
        </a:defRPr>
      </a:lvl8pPr>
      <a:lvl9pPr marL="1828800" algn="ctr" rtl="0" fontAlgn="base">
        <a:spcBef>
          <a:spcPct val="0"/>
        </a:spcBef>
        <a:spcAft>
          <a:spcPct val="0"/>
        </a:spcAft>
        <a:defRPr sz="3200">
          <a:solidFill>
            <a:schemeClr val="bg1"/>
          </a:solidFill>
          <a:latin typeface="Arial" pitchFamily="34" charset="0"/>
          <a:cs typeface="Arial" pitchFamily="34"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F74CDB-B17B-4A67-8AFA-801F5DD89671}"/>
              </a:ext>
            </a:extLst>
          </p:cNvPr>
          <p:cNvSpPr/>
          <p:nvPr userDrawn="1"/>
        </p:nvSpPr>
        <p:spPr>
          <a:xfrm rot="16200000">
            <a:off x="6949743" y="-8826169"/>
            <a:ext cx="347662" cy="18000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067552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2D06397-B756-1749-BECD-A67031CD0AF2}"/>
              </a:ext>
            </a:extLst>
          </p:cNvPr>
          <p:cNvSpPr>
            <a:spLocks noGrp="1"/>
          </p:cNvSpPr>
          <p:nvPr>
            <p:ph type="title"/>
          </p:nvPr>
        </p:nvSpPr>
        <p:spPr>
          <a:xfrm>
            <a:off x="511005" y="493793"/>
            <a:ext cx="9929532" cy="69441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C0AFB186-42C9-2A44-9A84-7F8818504DDC}"/>
              </a:ext>
            </a:extLst>
          </p:cNvPr>
          <p:cNvSpPr>
            <a:spLocks noGrp="1"/>
          </p:cNvSpPr>
          <p:nvPr>
            <p:ph type="body" idx="1"/>
          </p:nvPr>
        </p:nvSpPr>
        <p:spPr>
          <a:xfrm>
            <a:off x="532263" y="1487609"/>
            <a:ext cx="11150221" cy="4866778"/>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2753025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Lst>
  <p:txStyles>
    <p:titleStyle>
      <a:lvl1pPr algn="l" defTabSz="914400" rtl="0" eaLnBrk="1" latinLnBrk="0" hangingPunct="1">
        <a:lnSpc>
          <a:spcPct val="90000"/>
        </a:lnSpc>
        <a:spcBef>
          <a:spcPct val="0"/>
        </a:spcBef>
        <a:buNone/>
        <a:defRPr sz="3600" b="1" kern="1200">
          <a:solidFill>
            <a:srgbClr val="C41A1B"/>
          </a:solidFill>
          <a:latin typeface="+mn-lt"/>
          <a:ea typeface="+mj-ea"/>
          <a:cs typeface="+mj-cs"/>
        </a:defRPr>
      </a:lvl1pPr>
    </p:titleStyle>
    <p:bodyStyle>
      <a:lvl1pPr marL="0" indent="0" algn="l" defTabSz="914400" rtl="0" eaLnBrk="1" latinLnBrk="0" hangingPunct="1">
        <a:lnSpc>
          <a:spcPct val="90000"/>
        </a:lnSpc>
        <a:spcBef>
          <a:spcPts val="1000"/>
        </a:spcBef>
        <a:buClr>
          <a:srgbClr val="BD1D3D"/>
        </a:buClr>
        <a:buFont typeface="Arial" panose="020B0604020202020204" pitchFamily="34" charset="0"/>
        <a:buNone/>
        <a:defRPr sz="2800" b="1" kern="1200">
          <a:solidFill>
            <a:schemeClr val="tx1"/>
          </a:solidFill>
          <a:latin typeface="+mn-lt"/>
          <a:ea typeface="+mn-ea"/>
          <a:cs typeface="+mn-cs"/>
        </a:defRPr>
      </a:lvl1pPr>
      <a:lvl2pPr marL="0" indent="0" algn="l" defTabSz="914400" rtl="0" eaLnBrk="1" latinLnBrk="0" hangingPunct="1">
        <a:lnSpc>
          <a:spcPct val="90000"/>
        </a:lnSpc>
        <a:spcBef>
          <a:spcPts val="500"/>
        </a:spcBef>
        <a:buClr>
          <a:srgbClr val="BD1D3D"/>
        </a:buClr>
        <a:buFont typeface="Arial" panose="020B0604020202020204" pitchFamily="34" charset="0"/>
        <a:buNone/>
        <a:defRPr sz="2400" kern="1200">
          <a:solidFill>
            <a:schemeClr val="tx1"/>
          </a:solidFill>
          <a:latin typeface="+mn-lt"/>
          <a:ea typeface="+mn-ea"/>
          <a:cs typeface="+mn-cs"/>
        </a:defRPr>
      </a:lvl2pPr>
      <a:lvl3pPr marL="2304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3pPr>
      <a:lvl4pPr marL="4608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4pPr>
      <a:lvl5pPr marL="6912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59.png"/><Relationship Id="rId5" Type="http://schemas.openxmlformats.org/officeDocument/2006/relationships/image" Target="../media/image58.jp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2.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2.png"/><Relationship Id="rId5" Type="http://schemas.openxmlformats.org/officeDocument/2006/relationships/image" Target="../media/image81.emf"/><Relationship Id="rId4" Type="http://schemas.openxmlformats.org/officeDocument/2006/relationships/image" Target="../media/image8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89.tiff"/><Relationship Id="rId2" Type="http://schemas.openxmlformats.org/officeDocument/2006/relationships/image" Target="../media/image88.emf"/><Relationship Id="rId1" Type="http://schemas.openxmlformats.org/officeDocument/2006/relationships/slideLayout" Target="../slideLayouts/slideLayout8.xml"/><Relationship Id="rId6" Type="http://schemas.openxmlformats.org/officeDocument/2006/relationships/image" Target="../media/image92.tiff"/><Relationship Id="rId5" Type="http://schemas.openxmlformats.org/officeDocument/2006/relationships/image" Target="../media/image91.png"/><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4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49.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F245567D-9D13-4CBD-B8DA-67275F30836D}"/>
              </a:ext>
            </a:extLst>
          </p:cNvPr>
          <p:cNvSpPr>
            <a:spLocks noChangeArrowheads="1"/>
          </p:cNvSpPr>
          <p:nvPr/>
        </p:nvSpPr>
        <p:spPr bwMode="auto">
          <a:xfrm>
            <a:off x="695325" y="1530350"/>
            <a:ext cx="10801350" cy="3770313"/>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1402" tIns="45701" rIns="91402" bIns="45701">
            <a:spAutoFit/>
          </a:bodyPr>
          <a:lstStyle>
            <a:lvl1pPr defTabSz="457200">
              <a:spcBef>
                <a:spcPct val="20000"/>
              </a:spcBef>
              <a:buFont typeface="Arial" panose="020B0604020202020204" pitchFamily="34" charset="0"/>
              <a:buChar char="•"/>
              <a:defRPr sz="2000" b="1">
                <a:solidFill>
                  <a:srgbClr val="005291"/>
                </a:solidFill>
                <a:latin typeface="Arial" panose="020B0604020202020204" pitchFamily="34" charset="0"/>
                <a:ea typeface="MS PGothic" panose="020B0600070205080204" pitchFamily="34" charset="-128"/>
                <a:cs typeface="Arial Bold"/>
              </a:defRPr>
            </a:lvl1pPr>
            <a:lvl2pPr marL="742950" indent="-28575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2pPr>
            <a:lvl3pPr marL="11430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3pPr>
            <a:lvl4pPr marL="16002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4pPr>
            <a:lvl5pPr marL="2057400" indent="-228600" defTabSz="457200">
              <a:spcBef>
                <a:spcPct val="20000"/>
              </a:spcBef>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anose="02020603050405020304" pitchFamily="18" charset="0"/>
                <a:ea typeface="Times" panose="02020603050405020304" pitchFamily="18" charset="0"/>
                <a:cs typeface="Times" panose="02020603050405020304" pitchFamily="18" charset="0"/>
              </a:defRPr>
            </a:lvl9pPr>
          </a:lstStyle>
          <a:p>
            <a:pPr algn="ctr" eaLnBrk="1" hangingPunct="1">
              <a:spcBef>
                <a:spcPct val="0"/>
              </a:spcBef>
              <a:spcAft>
                <a:spcPct val="50000"/>
              </a:spcAft>
              <a:buFontTx/>
              <a:buNone/>
            </a:pPr>
            <a:r>
              <a:rPr lang="en-US" altLang="fr-FR" sz="3200" b="0" dirty="0">
                <a:solidFill>
                  <a:srgbClr val="FFFFFF"/>
                </a:solidFill>
                <a:cs typeface="Arial" panose="020B0604020202020204" pitchFamily="34" charset="0"/>
              </a:rPr>
              <a:t>Thank you for viewing this presentation.</a:t>
            </a:r>
          </a:p>
          <a:p>
            <a:pPr algn="ctr" eaLnBrk="1" hangingPunct="1">
              <a:spcBef>
                <a:spcPct val="0"/>
              </a:spcBef>
              <a:spcAft>
                <a:spcPct val="50000"/>
              </a:spcAft>
              <a:buFontTx/>
              <a:buNone/>
            </a:pPr>
            <a:r>
              <a:rPr lang="fr-FR" altLang="fr-FR" sz="3200" b="0" dirty="0" err="1">
                <a:solidFill>
                  <a:srgbClr val="FFFFFF"/>
                </a:solidFill>
                <a:cs typeface="Arial" panose="020B0604020202020204" pitchFamily="34" charset="0"/>
              </a:rPr>
              <a:t>We</a:t>
            </a:r>
            <a:r>
              <a:rPr lang="fr-FR" altLang="fr-FR" sz="3200" b="0" dirty="0">
                <a:solidFill>
                  <a:srgbClr val="FFFFFF"/>
                </a:solidFill>
                <a:cs typeface="Arial" panose="020B0604020202020204" pitchFamily="34" charset="0"/>
              </a:rPr>
              <a:t> </a:t>
            </a:r>
            <a:r>
              <a:rPr lang="fr-FR" altLang="fr-FR" sz="3200" b="0" dirty="0" err="1">
                <a:solidFill>
                  <a:srgbClr val="FFFFFF"/>
                </a:solidFill>
                <a:cs typeface="Arial" panose="020B0604020202020204" pitchFamily="34" charset="0"/>
              </a:rPr>
              <a:t>would</a:t>
            </a:r>
            <a:r>
              <a:rPr lang="fr-FR" altLang="fr-FR" sz="3200" b="0" dirty="0">
                <a:solidFill>
                  <a:srgbClr val="FFFFFF"/>
                </a:solidFill>
                <a:cs typeface="Arial" panose="020B0604020202020204" pitchFamily="34" charset="0"/>
              </a:rPr>
              <a:t> like to </a:t>
            </a:r>
            <a:r>
              <a:rPr lang="fr-FR" altLang="fr-FR" sz="3200" b="0" dirty="0" err="1">
                <a:solidFill>
                  <a:srgbClr val="FFFFFF"/>
                </a:solidFill>
                <a:cs typeface="Arial" panose="020B0604020202020204" pitchFamily="34" charset="0"/>
              </a:rPr>
              <a:t>remind</a:t>
            </a:r>
            <a:r>
              <a:rPr lang="fr-FR" altLang="fr-FR" sz="3200" b="0" dirty="0">
                <a:solidFill>
                  <a:srgbClr val="FFFFFF"/>
                </a:solidFill>
                <a:cs typeface="Arial" panose="020B0604020202020204" pitchFamily="34" charset="0"/>
              </a:rPr>
              <a:t> </a:t>
            </a:r>
            <a:r>
              <a:rPr lang="fr-FR" altLang="fr-FR" sz="3200" b="0" dirty="0" err="1">
                <a:solidFill>
                  <a:srgbClr val="FFFFFF"/>
                </a:solidFill>
                <a:cs typeface="Arial" panose="020B0604020202020204" pitchFamily="34" charset="0"/>
              </a:rPr>
              <a:t>you</a:t>
            </a:r>
            <a:r>
              <a:rPr lang="fr-FR" altLang="fr-FR" sz="3200" b="0" dirty="0">
                <a:solidFill>
                  <a:srgbClr val="FFFFFF"/>
                </a:solidFill>
                <a:cs typeface="Arial" panose="020B0604020202020204" pitchFamily="34" charset="0"/>
              </a:rPr>
              <a:t> </a:t>
            </a:r>
            <a:r>
              <a:rPr lang="fr-FR" altLang="fr-FR" sz="3200" b="0" dirty="0" err="1">
                <a:solidFill>
                  <a:srgbClr val="FFFFFF"/>
                </a:solidFill>
                <a:cs typeface="Arial" panose="020B0604020202020204" pitchFamily="34" charset="0"/>
              </a:rPr>
              <a:t>that</a:t>
            </a:r>
            <a:r>
              <a:rPr lang="fr-FR" altLang="fr-FR" sz="3200" b="0" dirty="0">
                <a:solidFill>
                  <a:srgbClr val="FFFFFF"/>
                </a:solidFill>
                <a:cs typeface="Arial" panose="020B0604020202020204" pitchFamily="34" charset="0"/>
              </a:rPr>
              <a:t> </a:t>
            </a:r>
            <a:r>
              <a:rPr lang="fr-FR" altLang="fr-FR" sz="3200" b="0" dirty="0" err="1">
                <a:solidFill>
                  <a:srgbClr val="FFFFFF"/>
                </a:solidFill>
                <a:cs typeface="Arial" panose="020B0604020202020204" pitchFamily="34" charset="0"/>
              </a:rPr>
              <a:t>this</a:t>
            </a:r>
            <a:r>
              <a:rPr lang="fr-FR" altLang="fr-FR" sz="3200" b="0" dirty="0">
                <a:solidFill>
                  <a:srgbClr val="FFFFFF"/>
                </a:solidFill>
                <a:cs typeface="Arial" panose="020B0604020202020204" pitchFamily="34" charset="0"/>
              </a:rPr>
              <a:t> </a:t>
            </a:r>
            <a:r>
              <a:rPr lang="fr-FR" altLang="fr-FR" sz="3200" b="0" dirty="0" err="1">
                <a:solidFill>
                  <a:srgbClr val="FFFFFF"/>
                </a:solidFill>
                <a:cs typeface="Arial" panose="020B0604020202020204" pitchFamily="34" charset="0"/>
              </a:rPr>
              <a:t>material</a:t>
            </a:r>
            <a:r>
              <a:rPr lang="fr-FR" altLang="fr-FR" sz="3200" b="0" dirty="0">
                <a:solidFill>
                  <a:srgbClr val="FFFFFF"/>
                </a:solidFill>
                <a:cs typeface="Arial" panose="020B0604020202020204" pitchFamily="34" charset="0"/>
              </a:rPr>
              <a:t> </a:t>
            </a:r>
            <a:r>
              <a:rPr lang="fr-FR" altLang="fr-FR" sz="3200" b="0" dirty="0" err="1">
                <a:solidFill>
                  <a:srgbClr val="FFFFFF"/>
                </a:solidFill>
                <a:cs typeface="Arial" panose="020B0604020202020204" pitchFamily="34" charset="0"/>
              </a:rPr>
              <a:t>is</a:t>
            </a:r>
            <a:r>
              <a:rPr lang="fr-FR" altLang="fr-FR" sz="3200" b="0" dirty="0">
                <a:solidFill>
                  <a:srgbClr val="FFFFFF"/>
                </a:solidFill>
                <a:cs typeface="Arial" panose="020B0604020202020204" pitchFamily="34" charset="0"/>
              </a:rPr>
              <a:t> the </a:t>
            </a:r>
            <a:r>
              <a:rPr lang="fr-FR" altLang="fr-FR" sz="3200" b="0" dirty="0" err="1">
                <a:solidFill>
                  <a:srgbClr val="FFFFFF"/>
                </a:solidFill>
                <a:cs typeface="Arial" panose="020B0604020202020204" pitchFamily="34" charset="0"/>
              </a:rPr>
              <a:t>property</a:t>
            </a:r>
            <a:r>
              <a:rPr lang="fr-FR" altLang="fr-FR" sz="3200" b="0" dirty="0">
                <a:solidFill>
                  <a:srgbClr val="FFFFFF"/>
                </a:solidFill>
                <a:cs typeface="Arial" panose="020B0604020202020204" pitchFamily="34" charset="0"/>
              </a:rPr>
              <a:t> of the </a:t>
            </a:r>
            <a:r>
              <a:rPr lang="fr-FR" altLang="fr-FR" sz="3200" b="0" dirty="0" err="1">
                <a:solidFill>
                  <a:srgbClr val="FFFFFF"/>
                </a:solidFill>
                <a:cs typeface="Arial" panose="020B0604020202020204" pitchFamily="34" charset="0"/>
              </a:rPr>
              <a:t>author</a:t>
            </a:r>
            <a:r>
              <a:rPr lang="fr-FR" altLang="fr-FR" sz="3200" b="0" dirty="0">
                <a:solidFill>
                  <a:srgbClr val="FFFFFF"/>
                </a:solidFill>
                <a:cs typeface="Arial" panose="020B0604020202020204" pitchFamily="34" charset="0"/>
              </a:rPr>
              <a:t>.</a:t>
            </a:r>
            <a:br>
              <a:rPr lang="fr-FR" altLang="fr-FR" sz="3200" b="0" dirty="0">
                <a:solidFill>
                  <a:srgbClr val="FFFFFF"/>
                </a:solidFill>
                <a:cs typeface="Arial" panose="020B0604020202020204" pitchFamily="34" charset="0"/>
              </a:rPr>
            </a:br>
            <a:r>
              <a:rPr lang="fr-FR" altLang="fr-FR" sz="3200" b="0" dirty="0">
                <a:solidFill>
                  <a:srgbClr val="FFFFFF"/>
                </a:solidFill>
                <a:cs typeface="Arial" panose="020B0604020202020204" pitchFamily="34" charset="0"/>
              </a:rPr>
              <a:t>It </a:t>
            </a:r>
            <a:r>
              <a:rPr lang="fr-FR" altLang="fr-FR" sz="3200" b="0" dirty="0" err="1">
                <a:solidFill>
                  <a:srgbClr val="FFFFFF"/>
                </a:solidFill>
                <a:cs typeface="Arial" panose="020B0604020202020204" pitchFamily="34" charset="0"/>
              </a:rPr>
              <a:t>is</a:t>
            </a:r>
            <a:r>
              <a:rPr lang="fr-FR" altLang="fr-FR" sz="3200" b="0" dirty="0">
                <a:solidFill>
                  <a:srgbClr val="FFFFFF"/>
                </a:solidFill>
                <a:cs typeface="Arial" panose="020B0604020202020204" pitchFamily="34" charset="0"/>
              </a:rPr>
              <a:t> </a:t>
            </a:r>
            <a:r>
              <a:rPr lang="fr-FR" altLang="fr-FR" sz="3200" b="0" dirty="0" err="1">
                <a:solidFill>
                  <a:srgbClr val="FFFFFF"/>
                </a:solidFill>
                <a:cs typeface="Arial" panose="020B0604020202020204" pitchFamily="34" charset="0"/>
              </a:rPr>
              <a:t>provided</a:t>
            </a:r>
            <a:r>
              <a:rPr lang="fr-FR" altLang="fr-FR" sz="3200" b="0" dirty="0">
                <a:solidFill>
                  <a:srgbClr val="FFFFFF"/>
                </a:solidFill>
                <a:cs typeface="Arial" panose="020B0604020202020204" pitchFamily="34" charset="0"/>
              </a:rPr>
              <a:t> to </a:t>
            </a:r>
            <a:r>
              <a:rPr lang="fr-FR" altLang="fr-FR" sz="3200" b="0" dirty="0" err="1">
                <a:solidFill>
                  <a:srgbClr val="FFFFFF"/>
                </a:solidFill>
                <a:cs typeface="Arial" panose="020B0604020202020204" pitchFamily="34" charset="0"/>
              </a:rPr>
              <a:t>you</a:t>
            </a:r>
            <a:r>
              <a:rPr lang="fr-FR" altLang="fr-FR" sz="3200" b="0" dirty="0">
                <a:solidFill>
                  <a:srgbClr val="FFFFFF"/>
                </a:solidFill>
                <a:cs typeface="Arial" panose="020B0604020202020204" pitchFamily="34" charset="0"/>
              </a:rPr>
              <a:t> by the ERS for </a:t>
            </a:r>
            <a:r>
              <a:rPr lang="fr-FR" altLang="fr-FR" sz="3200" b="0" dirty="0" err="1">
                <a:solidFill>
                  <a:srgbClr val="FFFFFF"/>
                </a:solidFill>
                <a:cs typeface="Arial" panose="020B0604020202020204" pitchFamily="34" charset="0"/>
              </a:rPr>
              <a:t>your</a:t>
            </a:r>
            <a:r>
              <a:rPr lang="fr-FR" altLang="fr-FR" sz="3200" b="0" dirty="0">
                <a:solidFill>
                  <a:srgbClr val="FFFFFF"/>
                </a:solidFill>
                <a:cs typeface="Arial" panose="020B0604020202020204" pitchFamily="34" charset="0"/>
              </a:rPr>
              <a:t> </a:t>
            </a:r>
            <a:r>
              <a:rPr lang="fr-FR" altLang="fr-FR" sz="3200" b="0" dirty="0" err="1">
                <a:solidFill>
                  <a:srgbClr val="FFFFFF"/>
                </a:solidFill>
                <a:cs typeface="Arial" panose="020B0604020202020204" pitchFamily="34" charset="0"/>
              </a:rPr>
              <a:t>personal</a:t>
            </a:r>
            <a:r>
              <a:rPr lang="fr-FR" altLang="fr-FR" sz="3200" b="0" dirty="0">
                <a:solidFill>
                  <a:srgbClr val="FFFFFF"/>
                </a:solidFill>
                <a:cs typeface="Arial" panose="020B0604020202020204" pitchFamily="34" charset="0"/>
              </a:rPr>
              <a:t> use </a:t>
            </a:r>
            <a:r>
              <a:rPr lang="fr-FR" altLang="fr-FR" sz="3200" b="0" dirty="0" err="1">
                <a:solidFill>
                  <a:srgbClr val="FFFFFF"/>
                </a:solidFill>
                <a:cs typeface="Arial" panose="020B0604020202020204" pitchFamily="34" charset="0"/>
              </a:rPr>
              <a:t>only</a:t>
            </a:r>
            <a:r>
              <a:rPr lang="fr-FR" altLang="fr-FR" sz="3200" b="0" dirty="0">
                <a:solidFill>
                  <a:srgbClr val="FFFFFF"/>
                </a:solidFill>
                <a:cs typeface="Arial" panose="020B0604020202020204" pitchFamily="34" charset="0"/>
              </a:rPr>
              <a:t>, as </a:t>
            </a:r>
            <a:r>
              <a:rPr lang="fr-FR" altLang="fr-FR" sz="3200" b="0" dirty="0" err="1">
                <a:solidFill>
                  <a:srgbClr val="FFFFFF"/>
                </a:solidFill>
                <a:cs typeface="Arial" panose="020B0604020202020204" pitchFamily="34" charset="0"/>
              </a:rPr>
              <a:t>submitted</a:t>
            </a:r>
            <a:r>
              <a:rPr lang="fr-FR" altLang="fr-FR" sz="3200" b="0" dirty="0">
                <a:solidFill>
                  <a:srgbClr val="FFFFFF"/>
                </a:solidFill>
                <a:cs typeface="Arial" panose="020B0604020202020204" pitchFamily="34" charset="0"/>
              </a:rPr>
              <a:t> by the </a:t>
            </a:r>
            <a:r>
              <a:rPr lang="fr-FR" altLang="fr-FR" sz="3200" b="0" dirty="0" err="1">
                <a:solidFill>
                  <a:srgbClr val="FFFFFF"/>
                </a:solidFill>
                <a:cs typeface="Arial" panose="020B0604020202020204" pitchFamily="34" charset="0"/>
              </a:rPr>
              <a:t>author</a:t>
            </a:r>
            <a:r>
              <a:rPr lang="fr-FR" altLang="fr-FR" sz="3200" b="0" dirty="0">
                <a:solidFill>
                  <a:srgbClr val="FFFFFF"/>
                </a:solidFill>
                <a:cs typeface="Arial" panose="020B0604020202020204" pitchFamily="34" charset="0"/>
              </a:rPr>
              <a:t>. </a:t>
            </a:r>
          </a:p>
          <a:p>
            <a:pPr algn="ctr" eaLnBrk="1" hangingPunct="1">
              <a:spcBef>
                <a:spcPct val="0"/>
              </a:spcBef>
              <a:spcAft>
                <a:spcPct val="50000"/>
              </a:spcAft>
              <a:buFontTx/>
              <a:buNone/>
            </a:pPr>
            <a:endParaRPr lang="fr-CH" altLang="fr-FR" sz="1000" b="0" dirty="0">
              <a:solidFill>
                <a:srgbClr val="FFFFFF"/>
              </a:solidFill>
              <a:cs typeface="Arial" panose="020B0604020202020204" pitchFamily="34" charset="0"/>
              <a:sym typeface="Symbol" panose="05050102010706020507" pitchFamily="18" charset="2"/>
            </a:endParaRPr>
          </a:p>
          <a:p>
            <a:pPr algn="ctr" eaLnBrk="1" hangingPunct="1">
              <a:spcBef>
                <a:spcPct val="0"/>
              </a:spcBef>
              <a:spcAft>
                <a:spcPct val="50000"/>
              </a:spcAft>
              <a:buFont typeface="Symbol" panose="05050102010706020507" pitchFamily="18" charset="2"/>
              <a:buChar char="Ó"/>
            </a:pPr>
            <a:r>
              <a:rPr lang="fr-FR" altLang="fr-FR" sz="3200" b="0" dirty="0">
                <a:solidFill>
                  <a:srgbClr val="FFFFFF"/>
                </a:solidFill>
                <a:cs typeface="Arial" panose="020B0604020202020204" pitchFamily="34" charset="0"/>
              </a:rPr>
              <a:t> 201</a:t>
            </a:r>
            <a:r>
              <a:rPr lang="en-CH" altLang="fr-FR" sz="3200" b="0" dirty="0">
                <a:solidFill>
                  <a:srgbClr val="FFFFFF"/>
                </a:solidFill>
                <a:cs typeface="Arial" panose="020B0604020202020204" pitchFamily="34" charset="0"/>
              </a:rPr>
              <a:t>9</a:t>
            </a:r>
            <a:r>
              <a:rPr lang="fr-FR" altLang="fr-FR" sz="3200" b="0" dirty="0">
                <a:solidFill>
                  <a:srgbClr val="FFFFFF"/>
                </a:solidFill>
                <a:cs typeface="Arial" panose="020B0604020202020204" pitchFamily="34" charset="0"/>
              </a:rPr>
              <a:t> by the </a:t>
            </a:r>
            <a:r>
              <a:rPr lang="fr-FR" altLang="fr-FR" sz="3200" b="0" dirty="0" err="1">
                <a:solidFill>
                  <a:srgbClr val="FFFFFF"/>
                </a:solidFill>
                <a:cs typeface="Arial" panose="020B0604020202020204" pitchFamily="34" charset="0"/>
              </a:rPr>
              <a:t>author</a:t>
            </a:r>
            <a:endParaRPr lang="fr-FR" altLang="fr-FR" sz="3200" b="0" dirty="0">
              <a:solidFill>
                <a:srgbClr val="FFFFFF"/>
              </a:solidFill>
              <a:cs typeface="Arial" panose="020B060402020202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EA342-0835-4CC8-82F4-D54FBB16D633}"/>
              </a:ext>
            </a:extLst>
          </p:cNvPr>
          <p:cNvSpPr>
            <a:spLocks noGrp="1"/>
          </p:cNvSpPr>
          <p:nvPr>
            <p:ph type="body" sz="quarter" idx="10"/>
          </p:nvPr>
        </p:nvSpPr>
        <p:spPr>
          <a:xfrm>
            <a:off x="560695" y="778065"/>
            <a:ext cx="5790229" cy="523875"/>
          </a:xfrm>
        </p:spPr>
        <p:txBody>
          <a:bodyPr/>
          <a:lstStyle/>
          <a:p>
            <a:r>
              <a:rPr lang="en-GB" sz="4000" dirty="0"/>
              <a:t>Agenda: Era of what?</a:t>
            </a:r>
          </a:p>
        </p:txBody>
      </p:sp>
      <p:sp>
        <p:nvSpPr>
          <p:cNvPr id="3" name="Rectangle 2"/>
          <p:cNvSpPr/>
          <p:nvPr/>
        </p:nvSpPr>
        <p:spPr>
          <a:xfrm>
            <a:off x="560694" y="1660089"/>
            <a:ext cx="11040755" cy="4401205"/>
          </a:xfrm>
          <a:prstGeom prst="rect">
            <a:avLst/>
          </a:prstGeom>
        </p:spPr>
        <p:txBody>
          <a:bodyPr wrap="square">
            <a:spAutoFit/>
          </a:bodyPr>
          <a:lstStyle/>
          <a:p>
            <a:pPr marL="285750" indent="-285750">
              <a:buFont typeface="Arial" panose="020B0604020202020204" pitchFamily="34" charset="0"/>
              <a:buChar char="•"/>
            </a:pPr>
            <a:r>
              <a:rPr lang="en-GB" sz="4000" dirty="0">
                <a:latin typeface="Fira Sans" panose="020B0503050000020004" pitchFamily="34" charset="0"/>
                <a:ea typeface="Avenir Book" charset="0"/>
                <a:cs typeface="Avenir Book" charset="0"/>
              </a:rPr>
              <a:t>Era of investment</a:t>
            </a:r>
          </a:p>
          <a:p>
            <a:pPr marL="285750" indent="-285750">
              <a:buFont typeface="Arial" panose="020B0604020202020204" pitchFamily="34" charset="0"/>
              <a:buChar char="•"/>
            </a:pPr>
            <a:r>
              <a:rPr lang="en-GB" sz="4000" dirty="0">
                <a:latin typeface="Fira Sans" panose="020B0503050000020004" pitchFamily="34" charset="0"/>
                <a:ea typeface="Avenir Book" charset="0"/>
                <a:cs typeface="Avenir Book" charset="0"/>
              </a:rPr>
              <a:t>Era of diagnostic tests</a:t>
            </a:r>
          </a:p>
          <a:p>
            <a:pPr marL="285750" indent="-285750">
              <a:buFont typeface="Arial" panose="020B0604020202020204" pitchFamily="34" charset="0"/>
              <a:buChar char="•"/>
            </a:pPr>
            <a:r>
              <a:rPr lang="en-GB" sz="4000" dirty="0">
                <a:latin typeface="Fira Sans" panose="020B0503050000020004" pitchFamily="34" charset="0"/>
                <a:ea typeface="Avenir Book" charset="0"/>
                <a:cs typeface="Avenir Book" charset="0"/>
              </a:rPr>
              <a:t>Era of technologies</a:t>
            </a:r>
          </a:p>
          <a:p>
            <a:pPr marL="285750" indent="-285750">
              <a:buFont typeface="Arial" panose="020B0604020202020204" pitchFamily="34" charset="0"/>
              <a:buChar char="•"/>
            </a:pPr>
            <a:r>
              <a:rPr lang="en-GB" sz="4000" dirty="0">
                <a:latin typeface="Fira Sans" panose="020B0503050000020004" pitchFamily="34" charset="0"/>
                <a:ea typeface="Avenir Book" charset="0"/>
                <a:cs typeface="Avenir Book" charset="0"/>
              </a:rPr>
              <a:t>Era of patient enrichment in clinical trials</a:t>
            </a:r>
          </a:p>
          <a:p>
            <a:pPr marL="285750" indent="-285750">
              <a:buFont typeface="Arial" panose="020B0604020202020204" pitchFamily="34" charset="0"/>
              <a:buChar char="•"/>
            </a:pPr>
            <a:r>
              <a:rPr lang="en-GB" sz="4000" dirty="0">
                <a:latin typeface="Fira Sans" panose="020B0503050000020004" pitchFamily="34" charset="0"/>
                <a:ea typeface="Avenir Book" charset="0"/>
                <a:cs typeface="Avenir Book" charset="0"/>
              </a:rPr>
              <a:t>Era of diagnostic testing</a:t>
            </a:r>
          </a:p>
          <a:p>
            <a:pPr marL="285750" indent="-285750">
              <a:buFont typeface="Arial" panose="020B0604020202020204" pitchFamily="34" charset="0"/>
              <a:buChar char="•"/>
            </a:pPr>
            <a:r>
              <a:rPr lang="en-GB" sz="4000" dirty="0">
                <a:latin typeface="Fira Sans" panose="020B0503050000020004" pitchFamily="34" charset="0"/>
                <a:ea typeface="Avenir Book" charset="0"/>
                <a:cs typeface="Avenir Book" charset="0"/>
              </a:rPr>
              <a:t>Era of value based diagnostics</a:t>
            </a:r>
          </a:p>
          <a:p>
            <a:pPr marL="285750" indent="-285750">
              <a:buFont typeface="Arial" panose="020B0604020202020204" pitchFamily="34" charset="0"/>
              <a:buChar char="•"/>
            </a:pPr>
            <a:endParaRPr lang="en-GB" sz="4000" dirty="0">
              <a:latin typeface="Fira Sans" panose="020B0503050000020004" pitchFamily="34" charset="0"/>
              <a:ea typeface="Avenir Book" charset="0"/>
              <a:cs typeface="Avenir Book" charset="0"/>
            </a:endParaRPr>
          </a:p>
        </p:txBody>
      </p:sp>
    </p:spTree>
    <p:extLst>
      <p:ext uri="{BB962C8B-B14F-4D97-AF65-F5344CB8AC3E}">
        <p14:creationId xmlns:p14="http://schemas.microsoft.com/office/powerpoint/2010/main" val="123069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onal Stripe 1"/>
          <p:cNvSpPr/>
          <p:nvPr/>
        </p:nvSpPr>
        <p:spPr>
          <a:xfrm rot="5400000">
            <a:off x="9965406" y="-79390"/>
            <a:ext cx="2039546" cy="2068656"/>
          </a:xfrm>
          <a:prstGeom prst="diagStripe">
            <a:avLst/>
          </a:prstGeom>
          <a:solidFill>
            <a:schemeClr val="accent5">
              <a:lumMod val="60000"/>
              <a:lumOff val="40000"/>
            </a:schemeClr>
          </a:solidFill>
          <a:ln>
            <a:solidFill>
              <a:schemeClr val="accent5">
                <a:lumMod val="60000"/>
                <a:lumOff val="40000"/>
              </a:schemeClr>
            </a:solidFill>
          </a:ln>
          <a:effectLst>
            <a:outerShdw blurRad="508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solidFill>
                <a:schemeClr val="tx2"/>
              </a:solidFill>
            </a:endParaRPr>
          </a:p>
        </p:txBody>
      </p:sp>
      <p:pic>
        <p:nvPicPr>
          <p:cNvPr id="3" name="Picture 2" descr="Logo-ND4ID-black-2.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rot="2700000">
            <a:off x="10497580" y="346958"/>
            <a:ext cx="1455708" cy="702488"/>
          </a:xfrm>
          <a:prstGeom prst="rect">
            <a:avLst/>
          </a:prstGeom>
          <a:solidFill>
            <a:schemeClr val="accent5">
              <a:lumMod val="60000"/>
              <a:lumOff val="40000"/>
            </a:schemeClr>
          </a:solidFill>
          <a:ln>
            <a:solidFill>
              <a:schemeClr val="accent5">
                <a:lumMod val="60000"/>
                <a:lumOff val="40000"/>
              </a:schemeClr>
            </a:solidFill>
          </a:ln>
        </p:spPr>
      </p:pic>
      <p:sp>
        <p:nvSpPr>
          <p:cNvPr id="4" name="TextBox 3"/>
          <p:cNvSpPr txBox="1"/>
          <p:nvPr/>
        </p:nvSpPr>
        <p:spPr>
          <a:xfrm>
            <a:off x="2017803" y="433427"/>
            <a:ext cx="2689711" cy="553998"/>
          </a:xfrm>
          <a:prstGeom prst="rect">
            <a:avLst/>
          </a:prstGeom>
          <a:noFill/>
        </p:spPr>
        <p:txBody>
          <a:bodyPr wrap="none" rtlCol="0">
            <a:spAutoFit/>
          </a:bodyPr>
          <a:lstStyle/>
          <a:p>
            <a:r>
              <a:rPr lang="en-US" sz="3000" b="1" dirty="0"/>
              <a:t>Diagnostic tests</a:t>
            </a:r>
          </a:p>
        </p:txBody>
      </p:sp>
      <p:sp>
        <p:nvSpPr>
          <p:cNvPr id="5" name="TextBox 4"/>
          <p:cNvSpPr txBox="1"/>
          <p:nvPr/>
        </p:nvSpPr>
        <p:spPr>
          <a:xfrm>
            <a:off x="758953" y="1473464"/>
            <a:ext cx="6109526" cy="1754326"/>
          </a:xfrm>
          <a:prstGeom prst="rect">
            <a:avLst/>
          </a:prstGeom>
          <a:noFill/>
        </p:spPr>
        <p:txBody>
          <a:bodyPr wrap="square" rtlCol="0">
            <a:spAutoFit/>
          </a:bodyPr>
          <a:lstStyle/>
          <a:p>
            <a:r>
              <a:rPr lang="es-ES" dirty="0" err="1"/>
              <a:t>Diagnostic</a:t>
            </a:r>
            <a:r>
              <a:rPr lang="es-ES" dirty="0"/>
              <a:t> </a:t>
            </a:r>
            <a:r>
              <a:rPr lang="es-ES" dirty="0" err="1"/>
              <a:t>lab</a:t>
            </a:r>
            <a:r>
              <a:rPr lang="es-ES" dirty="0"/>
              <a:t>/</a:t>
            </a:r>
            <a:r>
              <a:rPr lang="es-ES" dirty="0" err="1"/>
              <a:t>microbiology</a:t>
            </a:r>
            <a:r>
              <a:rPr lang="es-ES" dirty="0"/>
              <a:t> </a:t>
            </a:r>
            <a:r>
              <a:rPr lang="es-ES" dirty="0" err="1"/>
              <a:t>service</a:t>
            </a:r>
            <a:r>
              <a:rPr lang="es-ES" dirty="0"/>
              <a:t> in hospital</a:t>
            </a:r>
          </a:p>
          <a:p>
            <a:pPr marL="285750" indent="-285750">
              <a:buFont typeface="Arial" panose="020B0604020202020204" pitchFamily="34" charset="0"/>
              <a:buChar char="•"/>
            </a:pPr>
            <a:r>
              <a:rPr lang="es-ES" dirty="0"/>
              <a:t>Big </a:t>
            </a:r>
            <a:r>
              <a:rPr lang="es-ES" dirty="0" err="1"/>
              <a:t>instruments</a:t>
            </a:r>
            <a:endParaRPr lang="es-ES" dirty="0"/>
          </a:p>
          <a:p>
            <a:pPr marL="285750" indent="-285750">
              <a:buFont typeface="Arial" panose="020B0604020202020204" pitchFamily="34" charset="0"/>
              <a:buChar char="•"/>
            </a:pPr>
            <a:r>
              <a:rPr lang="es-ES" dirty="0" err="1"/>
              <a:t>Expensive</a:t>
            </a:r>
            <a:endParaRPr lang="en-GB" dirty="0"/>
          </a:p>
          <a:p>
            <a:pPr marL="285750" indent="-285750">
              <a:buFont typeface="Arial" panose="020B0604020202020204" pitchFamily="34" charset="0"/>
              <a:buChar char="•"/>
            </a:pPr>
            <a:r>
              <a:rPr lang="es-ES" dirty="0"/>
              <a:t>High </a:t>
            </a:r>
            <a:r>
              <a:rPr lang="es-ES" dirty="0" err="1"/>
              <a:t>throughput</a:t>
            </a:r>
            <a:endParaRPr lang="es-ES" dirty="0"/>
          </a:p>
          <a:p>
            <a:pPr marL="285750" indent="-285750">
              <a:buFont typeface="Arial" panose="020B0604020202020204" pitchFamily="34" charset="0"/>
              <a:buChar char="•"/>
            </a:pPr>
            <a:r>
              <a:rPr lang="en-GB" dirty="0"/>
              <a:t>Automation</a:t>
            </a:r>
          </a:p>
          <a:p>
            <a:pPr marL="285750" indent="-285750">
              <a:buFont typeface="Arial" panose="020B0604020202020204" pitchFamily="34" charset="0"/>
              <a:buChar char="•"/>
            </a:pPr>
            <a:r>
              <a:rPr lang="es-ES" dirty="0"/>
              <a:t>Inpatient settings</a:t>
            </a:r>
          </a:p>
        </p:txBody>
      </p:sp>
      <p:grpSp>
        <p:nvGrpSpPr>
          <p:cNvPr id="10" name="Group 9"/>
          <p:cNvGrpSpPr/>
          <p:nvPr/>
        </p:nvGrpSpPr>
        <p:grpSpPr>
          <a:xfrm>
            <a:off x="6868477" y="832248"/>
            <a:ext cx="3282180" cy="5392110"/>
            <a:chOff x="5344477" y="832248"/>
            <a:chExt cx="3282180" cy="539211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1566" y="832248"/>
              <a:ext cx="3175091" cy="3036757"/>
            </a:xfrm>
            <a:prstGeom prst="rect">
              <a:avLst/>
            </a:prstGeom>
          </p:spPr>
        </p:pic>
        <p:sp>
          <p:nvSpPr>
            <p:cNvPr id="7" name="TextBox 6"/>
            <p:cNvSpPr txBox="1"/>
            <p:nvPr/>
          </p:nvSpPr>
          <p:spPr>
            <a:xfrm>
              <a:off x="7210699" y="3668950"/>
              <a:ext cx="877797" cy="200055"/>
            </a:xfrm>
            <a:prstGeom prst="rect">
              <a:avLst/>
            </a:prstGeom>
            <a:noFill/>
          </p:spPr>
          <p:txBody>
            <a:bodyPr wrap="square" rtlCol="0">
              <a:spAutoFit/>
            </a:bodyPr>
            <a:lstStyle/>
            <a:p>
              <a:r>
                <a:rPr lang="es-ES" sz="700" dirty="0"/>
                <a:t>© </a:t>
              </a:r>
              <a:r>
                <a:rPr lang="es-ES" sz="700" dirty="0" err="1"/>
                <a:t>Panther</a:t>
              </a:r>
              <a:r>
                <a:rPr lang="es-ES" sz="700" dirty="0"/>
                <a:t> </a:t>
              </a:r>
              <a:r>
                <a:rPr lang="es-ES" sz="700" dirty="0" err="1"/>
                <a:t>Fusion</a:t>
              </a:r>
              <a:endParaRPr lang="es-ES" sz="7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4477" y="3869005"/>
              <a:ext cx="3282180" cy="2155298"/>
            </a:xfrm>
            <a:prstGeom prst="rect">
              <a:avLst/>
            </a:prstGeom>
          </p:spPr>
        </p:pic>
        <p:sp>
          <p:nvSpPr>
            <p:cNvPr id="9" name="TextBox 8"/>
            <p:cNvSpPr txBox="1"/>
            <p:nvPr/>
          </p:nvSpPr>
          <p:spPr>
            <a:xfrm>
              <a:off x="7210698" y="6024303"/>
              <a:ext cx="877797" cy="200055"/>
            </a:xfrm>
            <a:prstGeom prst="rect">
              <a:avLst/>
            </a:prstGeom>
            <a:noFill/>
          </p:spPr>
          <p:txBody>
            <a:bodyPr wrap="square" rtlCol="0">
              <a:spAutoFit/>
            </a:bodyPr>
            <a:lstStyle/>
            <a:p>
              <a:r>
                <a:rPr lang="es-ES" sz="700" dirty="0"/>
                <a:t>© </a:t>
              </a:r>
              <a:r>
                <a:rPr lang="es-ES" sz="700" dirty="0" err="1"/>
                <a:t>bioMérieux</a:t>
              </a:r>
              <a:endParaRPr lang="es-ES" sz="700" dirty="0"/>
            </a:p>
          </p:txBody>
        </p:sp>
      </p:grpSp>
      <p:sp>
        <p:nvSpPr>
          <p:cNvPr id="11" name="TextBox 10"/>
          <p:cNvSpPr txBox="1"/>
          <p:nvPr/>
        </p:nvSpPr>
        <p:spPr>
          <a:xfrm>
            <a:off x="760673" y="3542511"/>
            <a:ext cx="4850675" cy="2031325"/>
          </a:xfrm>
          <a:prstGeom prst="rect">
            <a:avLst/>
          </a:prstGeom>
          <a:noFill/>
        </p:spPr>
        <p:txBody>
          <a:bodyPr wrap="square" rtlCol="0">
            <a:spAutoFit/>
          </a:bodyPr>
          <a:lstStyle/>
          <a:p>
            <a:r>
              <a:rPr lang="es-ES" dirty="0"/>
              <a:t>Point of </a:t>
            </a:r>
            <a:r>
              <a:rPr lang="es-ES" dirty="0" err="1"/>
              <a:t>Care</a:t>
            </a:r>
            <a:r>
              <a:rPr lang="es-ES" dirty="0"/>
              <a:t> </a:t>
            </a:r>
            <a:r>
              <a:rPr lang="es-ES" dirty="0" err="1"/>
              <a:t>Testing</a:t>
            </a:r>
            <a:r>
              <a:rPr lang="es-ES" dirty="0"/>
              <a:t> (POCT)</a:t>
            </a:r>
          </a:p>
          <a:p>
            <a:pPr marL="285750" indent="-285750">
              <a:buFont typeface="Arial" panose="020B0604020202020204" pitchFamily="34" charset="0"/>
              <a:buChar char="•"/>
            </a:pPr>
            <a:r>
              <a:rPr lang="es-ES" dirty="0"/>
              <a:t>Small </a:t>
            </a:r>
            <a:r>
              <a:rPr lang="es-ES" dirty="0" err="1"/>
              <a:t>instruments</a:t>
            </a:r>
            <a:endParaRPr lang="es-ES" dirty="0"/>
          </a:p>
          <a:p>
            <a:pPr marL="285750" indent="-285750">
              <a:buFont typeface="Arial" panose="020B0604020202020204" pitchFamily="34" charset="0"/>
              <a:buChar char="•"/>
            </a:pPr>
            <a:r>
              <a:rPr lang="es-ES" dirty="0" err="1"/>
              <a:t>Cheaper</a:t>
            </a:r>
            <a:endParaRPr lang="en-GB" dirty="0"/>
          </a:p>
          <a:p>
            <a:pPr marL="285750" indent="-285750">
              <a:buFont typeface="Arial" panose="020B0604020202020204" pitchFamily="34" charset="0"/>
              <a:buChar char="•"/>
            </a:pPr>
            <a:r>
              <a:rPr lang="es-ES" dirty="0"/>
              <a:t>Fast turnaround time (TAT)</a:t>
            </a:r>
            <a:endParaRPr lang="en-GB" dirty="0"/>
          </a:p>
          <a:p>
            <a:pPr marL="285750" indent="-285750">
              <a:buFont typeface="Arial" panose="020B0604020202020204" pitchFamily="34" charset="0"/>
              <a:buChar char="•"/>
            </a:pPr>
            <a:r>
              <a:rPr lang="es-ES" dirty="0"/>
              <a:t>Usually 1 sample per run</a:t>
            </a:r>
          </a:p>
          <a:p>
            <a:pPr marL="285750" indent="-285750">
              <a:buFont typeface="Arial" panose="020B0604020202020204" pitchFamily="34" charset="0"/>
              <a:buChar char="•"/>
            </a:pPr>
            <a:r>
              <a:rPr lang="en-GB" dirty="0"/>
              <a:t>Easy-to-use</a:t>
            </a:r>
          </a:p>
          <a:p>
            <a:pPr marL="285750" indent="-285750">
              <a:buFont typeface="Arial" panose="020B0604020202020204" pitchFamily="34" charset="0"/>
              <a:buChar char="•"/>
            </a:pPr>
            <a:r>
              <a:rPr lang="es-ES" dirty="0"/>
              <a:t>Outpatient settings</a:t>
            </a:r>
          </a:p>
        </p:txBody>
      </p:sp>
      <p:grpSp>
        <p:nvGrpSpPr>
          <p:cNvPr id="18" name="Group 17"/>
          <p:cNvGrpSpPr/>
          <p:nvPr/>
        </p:nvGrpSpPr>
        <p:grpSpPr>
          <a:xfrm>
            <a:off x="7287306" y="1038247"/>
            <a:ext cx="2551611" cy="5385297"/>
            <a:chOff x="5763305" y="1038246"/>
            <a:chExt cx="2551611" cy="5385297"/>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3305" y="1038246"/>
              <a:ext cx="2551611" cy="1579816"/>
            </a:xfrm>
            <a:prstGeom prst="rect">
              <a:avLst/>
            </a:prstGeom>
          </p:spPr>
        </p:pic>
        <p:sp>
          <p:nvSpPr>
            <p:cNvPr id="13" name="TextBox 12"/>
            <p:cNvSpPr txBox="1"/>
            <p:nvPr/>
          </p:nvSpPr>
          <p:spPr>
            <a:xfrm>
              <a:off x="6784826" y="2518034"/>
              <a:ext cx="508567" cy="200055"/>
            </a:xfrm>
            <a:prstGeom prst="rect">
              <a:avLst/>
            </a:prstGeom>
            <a:noFill/>
          </p:spPr>
          <p:txBody>
            <a:bodyPr wrap="square" rtlCol="0">
              <a:spAutoFit/>
            </a:bodyPr>
            <a:lstStyle/>
            <a:p>
              <a:r>
                <a:rPr lang="es-ES" sz="700" dirty="0"/>
                <a:t>© Roche</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14670" y="2718089"/>
              <a:ext cx="2448878" cy="1632585"/>
            </a:xfrm>
            <a:prstGeom prst="rect">
              <a:avLst/>
            </a:prstGeom>
          </p:spPr>
        </p:pic>
        <p:sp>
          <p:nvSpPr>
            <p:cNvPr id="15" name="TextBox 14"/>
            <p:cNvSpPr txBox="1"/>
            <p:nvPr/>
          </p:nvSpPr>
          <p:spPr>
            <a:xfrm>
              <a:off x="6517019" y="4344435"/>
              <a:ext cx="1044180" cy="200055"/>
            </a:xfrm>
            <a:prstGeom prst="rect">
              <a:avLst/>
            </a:prstGeom>
            <a:noFill/>
          </p:spPr>
          <p:txBody>
            <a:bodyPr wrap="square" rtlCol="0">
              <a:spAutoFit/>
            </a:bodyPr>
            <a:lstStyle/>
            <a:p>
              <a:r>
                <a:rPr lang="es-ES" sz="700" dirty="0"/>
                <a:t>© </a:t>
              </a:r>
              <a:r>
                <a:rPr lang="es-ES" sz="700" dirty="0" err="1"/>
                <a:t>Orion</a:t>
              </a:r>
              <a:r>
                <a:rPr lang="es-ES" sz="700" dirty="0"/>
                <a:t> Diagnostica</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8088" y="4558173"/>
              <a:ext cx="1842042" cy="1740645"/>
            </a:xfrm>
            <a:prstGeom prst="rect">
              <a:avLst/>
            </a:prstGeom>
          </p:spPr>
        </p:pic>
        <p:sp>
          <p:nvSpPr>
            <p:cNvPr id="17" name="TextBox 16"/>
            <p:cNvSpPr txBox="1"/>
            <p:nvPr/>
          </p:nvSpPr>
          <p:spPr>
            <a:xfrm>
              <a:off x="6747796" y="6223488"/>
              <a:ext cx="582625" cy="200055"/>
            </a:xfrm>
            <a:prstGeom prst="rect">
              <a:avLst/>
            </a:prstGeom>
            <a:noFill/>
          </p:spPr>
          <p:txBody>
            <a:bodyPr wrap="square" rtlCol="0">
              <a:spAutoFit/>
            </a:bodyPr>
            <a:lstStyle/>
            <a:p>
              <a:r>
                <a:rPr lang="es-ES" sz="700" dirty="0"/>
                <a:t>© Abbott</a:t>
              </a:r>
            </a:p>
          </p:txBody>
        </p:sp>
      </p:grpSp>
    </p:spTree>
    <p:extLst>
      <p:ext uri="{BB962C8B-B14F-4D97-AF65-F5344CB8AC3E}">
        <p14:creationId xmlns:p14="http://schemas.microsoft.com/office/powerpoint/2010/main" val="260773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0-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onal Stripe 1"/>
          <p:cNvSpPr/>
          <p:nvPr/>
        </p:nvSpPr>
        <p:spPr>
          <a:xfrm rot="5400000">
            <a:off x="10137899" y="-14555"/>
            <a:ext cx="2039546" cy="2068656"/>
          </a:xfrm>
          <a:prstGeom prst="diagStripe">
            <a:avLst/>
          </a:prstGeom>
          <a:solidFill>
            <a:schemeClr val="accent5">
              <a:lumMod val="60000"/>
              <a:lumOff val="40000"/>
            </a:schemeClr>
          </a:solidFill>
          <a:ln>
            <a:solidFill>
              <a:schemeClr val="accent5">
                <a:lumMod val="60000"/>
                <a:lumOff val="40000"/>
              </a:schemeClr>
            </a:solidFill>
          </a:ln>
          <a:effectLst>
            <a:outerShdw blurRad="508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solidFill>
                <a:schemeClr val="tx2"/>
              </a:solidFill>
            </a:endParaRPr>
          </a:p>
        </p:txBody>
      </p:sp>
      <p:pic>
        <p:nvPicPr>
          <p:cNvPr id="3" name="Picture 2" descr="Logo-ND4ID-black-2.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rot="2700000">
            <a:off x="10701107" y="411795"/>
            <a:ext cx="1455708" cy="702488"/>
          </a:xfrm>
          <a:prstGeom prst="rect">
            <a:avLst/>
          </a:prstGeom>
          <a:solidFill>
            <a:schemeClr val="accent5">
              <a:lumMod val="60000"/>
              <a:lumOff val="40000"/>
            </a:schemeClr>
          </a:solidFill>
          <a:ln>
            <a:solidFill>
              <a:schemeClr val="accent5">
                <a:lumMod val="60000"/>
                <a:lumOff val="40000"/>
              </a:schemeClr>
            </a:solidFill>
          </a:ln>
        </p:spPr>
      </p:pic>
      <p:sp>
        <p:nvSpPr>
          <p:cNvPr id="4" name="TextBox 3"/>
          <p:cNvSpPr txBox="1"/>
          <p:nvPr/>
        </p:nvSpPr>
        <p:spPr>
          <a:xfrm>
            <a:off x="978408" y="433427"/>
            <a:ext cx="10405871" cy="707886"/>
          </a:xfrm>
          <a:prstGeom prst="rect">
            <a:avLst/>
          </a:prstGeom>
          <a:noFill/>
        </p:spPr>
        <p:txBody>
          <a:bodyPr wrap="square" rtlCol="0">
            <a:spAutoFit/>
          </a:bodyPr>
          <a:lstStyle/>
          <a:p>
            <a:r>
              <a:rPr lang="en-US" sz="4000" b="1" dirty="0"/>
              <a:t>Landscaping of diagnostic tests for RTI</a:t>
            </a:r>
          </a:p>
        </p:txBody>
      </p:sp>
      <p:sp>
        <p:nvSpPr>
          <p:cNvPr id="5" name="Rectangle 4"/>
          <p:cNvSpPr/>
          <p:nvPr/>
        </p:nvSpPr>
        <p:spPr>
          <a:xfrm>
            <a:off x="978408" y="1473465"/>
            <a:ext cx="10323576" cy="5170646"/>
          </a:xfrm>
          <a:prstGeom prst="rect">
            <a:avLst/>
          </a:prstGeom>
        </p:spPr>
        <p:txBody>
          <a:bodyPr wrap="square">
            <a:spAutoFit/>
          </a:bodyPr>
          <a:lstStyle/>
          <a:p>
            <a:pPr>
              <a:lnSpc>
                <a:spcPct val="150000"/>
              </a:lnSpc>
            </a:pPr>
            <a:r>
              <a:rPr lang="nl-BE" sz="2000" dirty="0" err="1">
                <a:latin typeface="Helvetica" panose="020B0604020202020204" pitchFamily="34" charset="0"/>
                <a:cs typeface="Helvetica" panose="020B0604020202020204" pitchFamily="34" charset="0"/>
              </a:rPr>
              <a:t>Gather</a:t>
            </a:r>
            <a:r>
              <a:rPr lang="nl-BE" sz="2000" dirty="0">
                <a:latin typeface="Helvetica" panose="020B0604020202020204" pitchFamily="34" charset="0"/>
                <a:cs typeface="Helvetica" panose="020B0604020202020204" pitchFamily="34" charset="0"/>
              </a:rPr>
              <a:t> information on </a:t>
            </a:r>
            <a:r>
              <a:rPr lang="nl-BE" sz="2000" dirty="0" err="1">
                <a:latin typeface="Helvetica" panose="020B0604020202020204" pitchFamily="34" charset="0"/>
                <a:cs typeface="Helvetica" panose="020B0604020202020204" pitchFamily="34" charset="0"/>
              </a:rPr>
              <a:t>the</a:t>
            </a:r>
            <a:r>
              <a:rPr lang="nl-BE" sz="2000" dirty="0">
                <a:latin typeface="Helvetica" panose="020B0604020202020204" pitchFamily="34" charset="0"/>
                <a:cs typeface="Helvetica" panose="020B0604020202020204" pitchFamily="34" charset="0"/>
              </a:rPr>
              <a:t> </a:t>
            </a:r>
            <a:r>
              <a:rPr lang="nl-BE" sz="2000" dirty="0" err="1">
                <a:latin typeface="Helvetica" panose="020B0604020202020204" pitchFamily="34" charset="0"/>
                <a:cs typeface="Helvetica" panose="020B0604020202020204" pitchFamily="34" charset="0"/>
              </a:rPr>
              <a:t>diagnostic</a:t>
            </a:r>
            <a:r>
              <a:rPr lang="nl-BE" sz="2000" dirty="0">
                <a:latin typeface="Helvetica" panose="020B0604020202020204" pitchFamily="34" charset="0"/>
                <a:cs typeface="Helvetica" panose="020B0604020202020204" pitchFamily="34" charset="0"/>
              </a:rPr>
              <a:t> tests </a:t>
            </a:r>
            <a:r>
              <a:rPr lang="nl-BE" sz="2000" dirty="0" err="1">
                <a:latin typeface="Helvetica" panose="020B0604020202020204" pitchFamily="34" charset="0"/>
                <a:cs typeface="Helvetica" panose="020B0604020202020204" pitchFamily="34" charset="0"/>
              </a:rPr>
              <a:t>for</a:t>
            </a:r>
            <a:r>
              <a:rPr lang="nl-BE" sz="2000" dirty="0">
                <a:latin typeface="Helvetica" panose="020B0604020202020204" pitchFamily="34" charset="0"/>
                <a:cs typeface="Helvetica" panose="020B0604020202020204" pitchFamily="34" charset="0"/>
              </a:rPr>
              <a:t> </a:t>
            </a:r>
            <a:r>
              <a:rPr lang="nl-BE" sz="2000" dirty="0" err="1">
                <a:latin typeface="Helvetica" panose="020B0604020202020204" pitchFamily="34" charset="0"/>
                <a:cs typeface="Helvetica" panose="020B0604020202020204" pitchFamily="34" charset="0"/>
              </a:rPr>
              <a:t>Respiratory</a:t>
            </a:r>
            <a:r>
              <a:rPr lang="nl-BE" sz="2000" dirty="0">
                <a:latin typeface="Helvetica" panose="020B0604020202020204" pitchFamily="34" charset="0"/>
                <a:cs typeface="Helvetica" panose="020B0604020202020204" pitchFamily="34" charset="0"/>
              </a:rPr>
              <a:t> </a:t>
            </a:r>
            <a:r>
              <a:rPr lang="nl-BE" sz="2000" dirty="0" err="1">
                <a:latin typeface="Helvetica" panose="020B0604020202020204" pitchFamily="34" charset="0"/>
                <a:cs typeface="Helvetica" panose="020B0604020202020204" pitchFamily="34" charset="0"/>
              </a:rPr>
              <a:t>Tract</a:t>
            </a:r>
            <a:r>
              <a:rPr lang="nl-BE" sz="2000" dirty="0">
                <a:latin typeface="Helvetica" panose="020B0604020202020204" pitchFamily="34" charset="0"/>
                <a:cs typeface="Helvetica" panose="020B0604020202020204" pitchFamily="34" charset="0"/>
              </a:rPr>
              <a:t> </a:t>
            </a:r>
            <a:r>
              <a:rPr lang="nl-BE" sz="2000" dirty="0" err="1">
                <a:latin typeface="Helvetica" panose="020B0604020202020204" pitchFamily="34" charset="0"/>
                <a:cs typeface="Helvetica" panose="020B0604020202020204" pitchFamily="34" charset="0"/>
              </a:rPr>
              <a:t>Infections</a:t>
            </a:r>
            <a:r>
              <a:rPr lang="nl-BE" sz="2000" dirty="0">
                <a:latin typeface="Helvetica" panose="020B0604020202020204" pitchFamily="34" charset="0"/>
                <a:cs typeface="Helvetica" panose="020B0604020202020204" pitchFamily="34" charset="0"/>
              </a:rPr>
              <a:t> (</a:t>
            </a:r>
            <a:r>
              <a:rPr lang="nl-BE" sz="2000" dirty="0" err="1">
                <a:latin typeface="Helvetica" panose="020B0604020202020204" pitchFamily="34" charset="0"/>
                <a:cs typeface="Helvetica" panose="020B0604020202020204" pitchFamily="34" charset="0"/>
              </a:rPr>
              <a:t>RTIs</a:t>
            </a:r>
            <a:r>
              <a:rPr lang="nl-BE" sz="2000" dirty="0">
                <a:latin typeface="Helvetica" panose="020B0604020202020204" pitchFamily="34" charset="0"/>
                <a:cs typeface="Helvetica" panose="020B0604020202020204" pitchFamily="34" charset="0"/>
              </a:rPr>
              <a:t>) </a:t>
            </a:r>
            <a:r>
              <a:rPr lang="nl-BE" sz="2000" dirty="0" err="1">
                <a:latin typeface="Helvetica" panose="020B0604020202020204" pitchFamily="34" charset="0"/>
                <a:cs typeface="Helvetica" panose="020B0604020202020204" pitchFamily="34" charset="0"/>
              </a:rPr>
              <a:t>available</a:t>
            </a:r>
            <a:r>
              <a:rPr lang="nl-BE" sz="2000" dirty="0">
                <a:latin typeface="Helvetica" panose="020B0604020202020204" pitchFamily="34" charset="0"/>
                <a:cs typeface="Helvetica" panose="020B0604020202020204" pitchFamily="34" charset="0"/>
              </a:rPr>
              <a:t> in </a:t>
            </a:r>
            <a:r>
              <a:rPr lang="nl-BE" sz="2000" dirty="0" err="1">
                <a:latin typeface="Helvetica" panose="020B0604020202020204" pitchFamily="34" charset="0"/>
                <a:cs typeface="Helvetica" panose="020B0604020202020204" pitchFamily="34" charset="0"/>
              </a:rPr>
              <a:t>the</a:t>
            </a:r>
            <a:r>
              <a:rPr lang="nl-BE" sz="2000" dirty="0">
                <a:latin typeface="Helvetica" panose="020B0604020202020204" pitchFamily="34" charset="0"/>
                <a:cs typeface="Helvetica" panose="020B0604020202020204" pitchFamily="34" charset="0"/>
              </a:rPr>
              <a:t> market or </a:t>
            </a:r>
            <a:r>
              <a:rPr lang="nl-BE" sz="2000" dirty="0" err="1">
                <a:latin typeface="Helvetica" panose="020B0604020202020204" pitchFamily="34" charset="0"/>
                <a:cs typeface="Helvetica" panose="020B0604020202020204" pitchFamily="34" charset="0"/>
              </a:rPr>
              <a:t>under</a:t>
            </a:r>
            <a:r>
              <a:rPr lang="nl-BE" sz="2000" dirty="0">
                <a:latin typeface="Helvetica" panose="020B0604020202020204" pitchFamily="34" charset="0"/>
                <a:cs typeface="Helvetica" panose="020B0604020202020204" pitchFamily="34" charset="0"/>
              </a:rPr>
              <a:t> development</a:t>
            </a:r>
          </a:p>
          <a:p>
            <a:pPr>
              <a:lnSpc>
                <a:spcPct val="150000"/>
              </a:lnSpc>
            </a:pPr>
            <a:endParaRPr lang="es-ES" sz="2000" dirty="0">
              <a:latin typeface="Helvetica" panose="020B0604020202020204" pitchFamily="34" charset="0"/>
              <a:cs typeface="Helvetica" panose="020B0604020202020204" pitchFamily="34" charset="0"/>
            </a:endParaRPr>
          </a:p>
          <a:p>
            <a:pPr>
              <a:lnSpc>
                <a:spcPct val="150000"/>
              </a:lnSpc>
            </a:pPr>
            <a:r>
              <a:rPr lang="es-ES" sz="2000" b="1" dirty="0">
                <a:latin typeface="Helvetica" panose="020B0604020202020204" pitchFamily="34" charset="0"/>
                <a:cs typeface="Helvetica" panose="020B0604020202020204" pitchFamily="34" charset="0"/>
              </a:rPr>
              <a:t>Structure:</a:t>
            </a:r>
          </a:p>
          <a:p>
            <a:pPr marL="457200" indent="-457200">
              <a:lnSpc>
                <a:spcPct val="150000"/>
              </a:lnSpc>
              <a:buFont typeface="Arial" panose="020B0604020202020204" pitchFamily="34" charset="0"/>
              <a:buChar char="•"/>
            </a:pPr>
            <a:r>
              <a:rPr lang="es-ES" sz="2000" dirty="0">
                <a:latin typeface="Helvetica" panose="020B0604020202020204" pitchFamily="34" charset="0"/>
                <a:cs typeface="Helvetica" panose="020B0604020202020204" pitchFamily="34" charset="0"/>
              </a:rPr>
              <a:t>General information</a:t>
            </a:r>
          </a:p>
          <a:p>
            <a:pPr marL="457200" indent="-457200">
              <a:lnSpc>
                <a:spcPct val="150000"/>
              </a:lnSpc>
              <a:buFont typeface="Arial" panose="020B0604020202020204" pitchFamily="34" charset="0"/>
              <a:buChar char="•"/>
            </a:pPr>
            <a:r>
              <a:rPr lang="es-ES" sz="2000" dirty="0">
                <a:latin typeface="Helvetica" panose="020B0604020202020204" pitchFamily="34" charset="0"/>
                <a:cs typeface="Helvetica" panose="020B0604020202020204" pitchFamily="34" charset="0"/>
              </a:rPr>
              <a:t>Specifications </a:t>
            </a:r>
          </a:p>
          <a:p>
            <a:pPr marL="457200" indent="-457200">
              <a:lnSpc>
                <a:spcPct val="150000"/>
              </a:lnSpc>
              <a:buFont typeface="Arial" panose="020B0604020202020204" pitchFamily="34" charset="0"/>
              <a:buChar char="•"/>
            </a:pPr>
            <a:r>
              <a:rPr lang="es-ES" sz="2000" dirty="0">
                <a:latin typeface="Helvetica" panose="020B0604020202020204" pitchFamily="34" charset="0"/>
                <a:cs typeface="Helvetica" panose="020B0604020202020204" pitchFamily="34" charset="0"/>
              </a:rPr>
              <a:t>Validation</a:t>
            </a:r>
          </a:p>
          <a:p>
            <a:pPr marL="457200" indent="-457200">
              <a:lnSpc>
                <a:spcPct val="150000"/>
              </a:lnSpc>
              <a:buFont typeface="Arial" panose="020B0604020202020204" pitchFamily="34" charset="0"/>
              <a:buChar char="•"/>
            </a:pPr>
            <a:r>
              <a:rPr lang="es-ES" sz="2000" dirty="0">
                <a:latin typeface="Helvetica" panose="020B0604020202020204" pitchFamily="34" charset="0"/>
                <a:cs typeface="Helvetica" panose="020B0604020202020204" pitchFamily="34" charset="0"/>
              </a:rPr>
              <a:t>Company </a:t>
            </a:r>
            <a:r>
              <a:rPr lang="es-ES" sz="2000" dirty="0" err="1">
                <a:latin typeface="Helvetica" panose="020B0604020202020204" pitchFamily="34" charset="0"/>
                <a:cs typeface="Helvetica" panose="020B0604020202020204" pitchFamily="34" charset="0"/>
              </a:rPr>
              <a:t>capacity</a:t>
            </a:r>
            <a:endParaRPr lang="es-ES" sz="2000" dirty="0">
              <a:latin typeface="Helvetica" panose="020B0604020202020204" pitchFamily="34" charset="0"/>
              <a:cs typeface="Helvetica" panose="020B0604020202020204" pitchFamily="34" charset="0"/>
            </a:endParaRPr>
          </a:p>
          <a:p>
            <a:pPr marL="457200" indent="-457200">
              <a:lnSpc>
                <a:spcPct val="150000"/>
              </a:lnSpc>
              <a:buFont typeface="Arial" panose="020B0604020202020204" pitchFamily="34" charset="0"/>
              <a:buChar char="•"/>
            </a:pPr>
            <a:r>
              <a:rPr lang="es-ES" sz="2000" dirty="0" err="1">
                <a:latin typeface="Helvetica" panose="020B0604020202020204" pitchFamily="34" charset="0"/>
                <a:cs typeface="Helvetica" panose="020B0604020202020204" pitchFamily="34" charset="0"/>
              </a:rPr>
              <a:t>Regulation</a:t>
            </a:r>
            <a:endParaRPr lang="es-ES" sz="2000" dirty="0">
              <a:latin typeface="Helvetica" panose="020B0604020202020204" pitchFamily="34" charset="0"/>
              <a:cs typeface="Helvetica" panose="020B0604020202020204" pitchFamily="34" charset="0"/>
            </a:endParaRPr>
          </a:p>
          <a:p>
            <a:pPr marL="457200" indent="-457200">
              <a:lnSpc>
                <a:spcPct val="150000"/>
              </a:lnSpc>
              <a:buFont typeface="Arial" panose="020B0604020202020204" pitchFamily="34" charset="0"/>
              <a:buChar char="•"/>
            </a:pPr>
            <a:r>
              <a:rPr lang="es-ES" sz="2000" dirty="0" err="1">
                <a:latin typeface="Helvetica" panose="020B0604020202020204" pitchFamily="34" charset="0"/>
                <a:cs typeface="Helvetica" panose="020B0604020202020204" pitchFamily="34" charset="0"/>
              </a:rPr>
              <a:t>Clinical</a:t>
            </a:r>
            <a:r>
              <a:rPr lang="es-ES" sz="2000" dirty="0">
                <a:latin typeface="Helvetica" panose="020B0604020202020204" pitchFamily="34" charset="0"/>
                <a:cs typeface="Helvetica" panose="020B0604020202020204" pitchFamily="34" charset="0"/>
              </a:rPr>
              <a:t> </a:t>
            </a:r>
            <a:r>
              <a:rPr lang="es-ES" sz="2000" dirty="0" err="1">
                <a:latin typeface="Helvetica" panose="020B0604020202020204" pitchFamily="34" charset="0"/>
                <a:cs typeface="Helvetica" panose="020B0604020202020204" pitchFamily="34" charset="0"/>
              </a:rPr>
              <a:t>studies</a:t>
            </a:r>
            <a:endParaRPr lang="es-ES" sz="2000" dirty="0">
              <a:latin typeface="Helvetica" panose="020B0604020202020204" pitchFamily="34" charset="0"/>
              <a:cs typeface="Helvetica" panose="020B0604020202020204" pitchFamily="34" charset="0"/>
            </a:endParaRPr>
          </a:p>
          <a:p>
            <a:pPr marL="457200" indent="-457200">
              <a:lnSpc>
                <a:spcPct val="150000"/>
              </a:lnSpc>
              <a:buFont typeface="Arial" panose="020B0604020202020204" pitchFamily="34" charset="0"/>
              <a:buChar char="•"/>
            </a:pPr>
            <a:r>
              <a:rPr lang="es-ES" sz="2000" dirty="0" err="1">
                <a:latin typeface="Helvetica" panose="020B0604020202020204" pitchFamily="34" charset="0"/>
                <a:cs typeface="Helvetica" panose="020B0604020202020204" pitchFamily="34" charset="0"/>
              </a:rPr>
              <a:t>Website</a:t>
            </a:r>
            <a:endParaRPr lang="en-GB" sz="2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445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9469" r="2729" b="8817"/>
          <a:stretch/>
        </p:blipFill>
        <p:spPr>
          <a:xfrm>
            <a:off x="353559" y="1530084"/>
            <a:ext cx="11149593" cy="4623827"/>
          </a:xfrm>
          <a:prstGeom prst="rect">
            <a:avLst/>
          </a:prstGeom>
        </p:spPr>
      </p:pic>
      <p:sp>
        <p:nvSpPr>
          <p:cNvPr id="4" name="TextBox 3"/>
          <p:cNvSpPr txBox="1"/>
          <p:nvPr/>
        </p:nvSpPr>
        <p:spPr>
          <a:xfrm>
            <a:off x="353559" y="332843"/>
            <a:ext cx="2175467" cy="707886"/>
          </a:xfrm>
          <a:prstGeom prst="rect">
            <a:avLst/>
          </a:prstGeom>
          <a:noFill/>
        </p:spPr>
        <p:txBody>
          <a:bodyPr wrap="none" rtlCol="0">
            <a:spAutoFit/>
          </a:bodyPr>
          <a:lstStyle/>
          <a:p>
            <a:r>
              <a:rPr lang="en-US" sz="4000" b="1" dirty="0"/>
              <a:t>Database</a:t>
            </a:r>
          </a:p>
        </p:txBody>
      </p:sp>
      <p:sp>
        <p:nvSpPr>
          <p:cNvPr id="6" name="Diagonal Stripe 5"/>
          <p:cNvSpPr/>
          <p:nvPr/>
        </p:nvSpPr>
        <p:spPr>
          <a:xfrm rot="5400000">
            <a:off x="10137899" y="-8457"/>
            <a:ext cx="2039546" cy="2068656"/>
          </a:xfrm>
          <a:prstGeom prst="diagStripe">
            <a:avLst/>
          </a:prstGeom>
          <a:solidFill>
            <a:schemeClr val="accent5">
              <a:lumMod val="60000"/>
              <a:lumOff val="40000"/>
            </a:schemeClr>
          </a:solidFill>
          <a:ln>
            <a:solidFill>
              <a:schemeClr val="accent5">
                <a:lumMod val="60000"/>
                <a:lumOff val="40000"/>
              </a:schemeClr>
            </a:solidFill>
          </a:ln>
          <a:effectLst>
            <a:outerShdw blurRad="508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solidFill>
                <a:schemeClr val="tx2"/>
              </a:solidFill>
            </a:endParaRPr>
          </a:p>
        </p:txBody>
      </p:sp>
      <p:pic>
        <p:nvPicPr>
          <p:cNvPr id="7" name="Picture 6" descr="Logo-ND4ID-black-2.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rot="2700000">
            <a:off x="10701107" y="416847"/>
            <a:ext cx="1455708" cy="702488"/>
          </a:xfrm>
          <a:prstGeom prst="rect">
            <a:avLst/>
          </a:prstGeom>
          <a:solidFill>
            <a:schemeClr val="accent5">
              <a:lumMod val="60000"/>
              <a:lumOff val="40000"/>
            </a:schemeClr>
          </a:solidFill>
          <a:ln>
            <a:solidFill>
              <a:schemeClr val="accent5">
                <a:lumMod val="60000"/>
                <a:lumOff val="40000"/>
              </a:schemeClr>
            </a:solidFill>
          </a:ln>
        </p:spPr>
      </p:pic>
    </p:spTree>
    <p:extLst>
      <p:ext uri="{BB962C8B-B14F-4D97-AF65-F5344CB8AC3E}">
        <p14:creationId xmlns:p14="http://schemas.microsoft.com/office/powerpoint/2010/main" val="347259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gonal Stripe 1"/>
          <p:cNvSpPr/>
          <p:nvPr/>
        </p:nvSpPr>
        <p:spPr>
          <a:xfrm rot="5400000">
            <a:off x="10137899" y="-46903"/>
            <a:ext cx="2039546" cy="2068656"/>
          </a:xfrm>
          <a:prstGeom prst="diagStripe">
            <a:avLst/>
          </a:prstGeom>
          <a:solidFill>
            <a:schemeClr val="accent5">
              <a:lumMod val="60000"/>
              <a:lumOff val="40000"/>
            </a:schemeClr>
          </a:solidFill>
          <a:ln>
            <a:solidFill>
              <a:schemeClr val="accent5">
                <a:lumMod val="60000"/>
                <a:lumOff val="40000"/>
              </a:schemeClr>
            </a:solidFill>
          </a:ln>
          <a:effectLst>
            <a:outerShdw blurRad="508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92">
              <a:solidFill>
                <a:schemeClr val="tx2"/>
              </a:solidFill>
            </a:endParaRPr>
          </a:p>
        </p:txBody>
      </p:sp>
      <p:pic>
        <p:nvPicPr>
          <p:cNvPr id="3" name="Picture 2" descr="Logo-ND4ID-black-2.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rot="2700000">
            <a:off x="10696596" y="415469"/>
            <a:ext cx="1469095" cy="709706"/>
          </a:xfrm>
          <a:prstGeom prst="rect">
            <a:avLst/>
          </a:prstGeom>
          <a:solidFill>
            <a:schemeClr val="accent5">
              <a:lumMod val="60000"/>
              <a:lumOff val="40000"/>
            </a:schemeClr>
          </a:solidFill>
          <a:ln>
            <a:solidFill>
              <a:schemeClr val="accent5">
                <a:lumMod val="60000"/>
                <a:lumOff val="40000"/>
              </a:schemeClr>
            </a:solidFill>
          </a:ln>
        </p:spPr>
      </p:pic>
      <p:sp>
        <p:nvSpPr>
          <p:cNvPr id="4" name="TextBox 3"/>
          <p:cNvSpPr txBox="1"/>
          <p:nvPr/>
        </p:nvSpPr>
        <p:spPr>
          <a:xfrm>
            <a:off x="1304570" y="486039"/>
            <a:ext cx="4503862" cy="707886"/>
          </a:xfrm>
          <a:prstGeom prst="rect">
            <a:avLst/>
          </a:prstGeom>
          <a:noFill/>
        </p:spPr>
        <p:txBody>
          <a:bodyPr wrap="none" rtlCol="0">
            <a:spAutoFit/>
          </a:bodyPr>
          <a:lstStyle/>
          <a:p>
            <a:r>
              <a:rPr lang="en-US" sz="4000" b="1" dirty="0"/>
              <a:t>General information</a:t>
            </a:r>
          </a:p>
        </p:txBody>
      </p:sp>
      <p:sp>
        <p:nvSpPr>
          <p:cNvPr id="5" name="Rectangle 4"/>
          <p:cNvSpPr/>
          <p:nvPr/>
        </p:nvSpPr>
        <p:spPr>
          <a:xfrm>
            <a:off x="1304570" y="1334897"/>
            <a:ext cx="10024846" cy="5262979"/>
          </a:xfrm>
          <a:prstGeom prst="rect">
            <a:avLst/>
          </a:prstGeom>
        </p:spPr>
        <p:txBody>
          <a:bodyPr wrap="square">
            <a:spAutoFit/>
          </a:bodyPr>
          <a:lstStyle/>
          <a:p>
            <a:pPr marL="457200" indent="-457200">
              <a:lnSpc>
                <a:spcPct val="150000"/>
              </a:lnSpc>
              <a:buFont typeface="Arial" panose="020B0604020202020204" pitchFamily="34" charset="0"/>
              <a:buChar char="•"/>
            </a:pPr>
            <a:r>
              <a:rPr lang="es-ES" sz="3200" dirty="0">
                <a:latin typeface="Helvetica" panose="020B0604020202020204" pitchFamily="34" charset="0"/>
                <a:cs typeface="Helvetica" panose="020B0604020202020204" pitchFamily="34" charset="0"/>
              </a:rPr>
              <a:t>Number of tests identified for respiratory tract specimens: </a:t>
            </a:r>
            <a:r>
              <a:rPr lang="es-ES" sz="3200" dirty="0">
                <a:latin typeface="Helvetica" panose="020B0604020202020204" pitchFamily="34" charset="0"/>
                <a:cs typeface="Helvetica" panose="020B0604020202020204" pitchFamily="34" charset="0"/>
                <a:sym typeface="Wingdings" panose="05000000000000000000" pitchFamily="2" charset="2"/>
              </a:rPr>
              <a:t>284 </a:t>
            </a:r>
            <a:endParaRPr lang="es-ES" sz="3200" dirty="0">
              <a:latin typeface="Helvetica" panose="020B0604020202020204" pitchFamily="34" charset="0"/>
              <a:cs typeface="Helvetica" panose="020B0604020202020204" pitchFamily="34" charset="0"/>
            </a:endParaRPr>
          </a:p>
          <a:p>
            <a:pPr marL="457200" indent="-457200">
              <a:lnSpc>
                <a:spcPct val="150000"/>
              </a:lnSpc>
              <a:buFont typeface="Arial" panose="020B0604020202020204" pitchFamily="34" charset="0"/>
              <a:buChar char="•"/>
            </a:pPr>
            <a:r>
              <a:rPr lang="es-ES" sz="3200" dirty="0">
                <a:latin typeface="Helvetica" panose="020B0604020202020204" pitchFamily="34" charset="0"/>
                <a:cs typeface="Helvetica" panose="020B0604020202020204" pitchFamily="34" charset="0"/>
              </a:rPr>
              <a:t>Number of manufacturers: </a:t>
            </a:r>
            <a:r>
              <a:rPr lang="es-ES" sz="3200" dirty="0">
                <a:latin typeface="Helvetica" panose="020B0604020202020204" pitchFamily="34" charset="0"/>
                <a:cs typeface="Helvetica" panose="020B0604020202020204" pitchFamily="34" charset="0"/>
                <a:sym typeface="Wingdings" panose="05000000000000000000" pitchFamily="2" charset="2"/>
              </a:rPr>
              <a:t>69</a:t>
            </a:r>
            <a:endParaRPr lang="es-ES" sz="3200" dirty="0">
              <a:latin typeface="Helvetica" panose="020B0604020202020204" pitchFamily="34" charset="0"/>
              <a:cs typeface="Helvetica" panose="020B0604020202020204" pitchFamily="34" charset="0"/>
            </a:endParaRPr>
          </a:p>
          <a:p>
            <a:pPr marL="457200" indent="-457200">
              <a:lnSpc>
                <a:spcPct val="150000"/>
              </a:lnSpc>
              <a:buFont typeface="Arial" panose="020B0604020202020204" pitchFamily="34" charset="0"/>
              <a:buChar char="•"/>
            </a:pPr>
            <a:r>
              <a:rPr lang="es-ES" sz="3200" dirty="0">
                <a:latin typeface="Helvetica" panose="020B0604020202020204" pitchFamily="34" charset="0"/>
                <a:cs typeface="Helvetica" panose="020B0604020202020204" pitchFamily="34" charset="0"/>
              </a:rPr>
              <a:t>Suitability for POC testing: </a:t>
            </a:r>
            <a:r>
              <a:rPr lang="es-ES" sz="3200" dirty="0">
                <a:latin typeface="Helvetica" panose="020B0604020202020204" pitchFamily="34" charset="0"/>
                <a:cs typeface="Helvetica" panose="020B0604020202020204" pitchFamily="34" charset="0"/>
                <a:sym typeface="Wingdings" panose="05000000000000000000" pitchFamily="2" charset="2"/>
              </a:rPr>
              <a:t>37.7%</a:t>
            </a:r>
            <a:endParaRPr lang="es-ES" sz="3200" dirty="0">
              <a:latin typeface="Helvetica" panose="020B0604020202020204" pitchFamily="34" charset="0"/>
              <a:cs typeface="Helvetica" panose="020B0604020202020204" pitchFamily="34" charset="0"/>
            </a:endParaRPr>
          </a:p>
          <a:p>
            <a:pPr marL="457200" indent="-457200">
              <a:lnSpc>
                <a:spcPct val="150000"/>
              </a:lnSpc>
              <a:buFont typeface="Arial" panose="020B0604020202020204" pitchFamily="34" charset="0"/>
              <a:buChar char="•"/>
            </a:pPr>
            <a:r>
              <a:rPr lang="es-ES" sz="3200" dirty="0">
                <a:latin typeface="Helvetica" panose="020B0604020202020204" pitchFamily="34" charset="0"/>
                <a:cs typeface="Helvetica" panose="020B0604020202020204" pitchFamily="34" charset="0"/>
              </a:rPr>
              <a:t>Method</a:t>
            </a:r>
          </a:p>
          <a:p>
            <a:pPr marL="914400" lvl="1" indent="-457200">
              <a:lnSpc>
                <a:spcPct val="150000"/>
              </a:lnSpc>
              <a:buFont typeface="Arial" panose="020B0604020202020204" pitchFamily="34" charset="0"/>
              <a:buChar char="•"/>
            </a:pPr>
            <a:r>
              <a:rPr lang="es-ES" sz="3200" dirty="0">
                <a:latin typeface="Helvetica" panose="020B0604020202020204" pitchFamily="34" charset="0"/>
                <a:cs typeface="Helvetica" panose="020B0604020202020204" pitchFamily="34" charset="0"/>
              </a:rPr>
              <a:t>37.7% immunoassays</a:t>
            </a:r>
          </a:p>
          <a:p>
            <a:pPr marL="914400" lvl="1" indent="-457200">
              <a:lnSpc>
                <a:spcPct val="150000"/>
              </a:lnSpc>
              <a:buFont typeface="Arial" panose="020B0604020202020204" pitchFamily="34" charset="0"/>
              <a:buChar char="•"/>
            </a:pPr>
            <a:r>
              <a:rPr lang="es-ES" sz="3200" dirty="0">
                <a:latin typeface="Helvetica" panose="020B0604020202020204" pitchFamily="34" charset="0"/>
                <a:cs typeface="Helvetica" panose="020B0604020202020204" pitchFamily="34" charset="0"/>
              </a:rPr>
              <a:t>35.9% NAAT</a:t>
            </a:r>
          </a:p>
        </p:txBody>
      </p:sp>
    </p:spTree>
    <p:extLst>
      <p:ext uri="{BB962C8B-B14F-4D97-AF65-F5344CB8AC3E}">
        <p14:creationId xmlns:p14="http://schemas.microsoft.com/office/powerpoint/2010/main" val="141328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905000" y="762000"/>
            <a:ext cx="3733800" cy="5754688"/>
          </a:xfrm>
          <a:prstGeom prst="rect">
            <a:avLst/>
          </a:prstGeom>
          <a:noFill/>
        </p:spPr>
        <p:txBody>
          <a:bodyPr>
            <a:spAutoFit/>
          </a:bodyPr>
          <a:lstStyle/>
          <a:p>
            <a:pPr>
              <a:defRPr/>
            </a:pPr>
            <a:r>
              <a:rPr lang="en-US" sz="2400" b="1" u="sng" dirty="0">
                <a:solidFill>
                  <a:prstClr val="black"/>
                </a:solidFill>
                <a:latin typeface="Calibri"/>
                <a:cs typeface="Arial" panose="020B0604020202020204" pitchFamily="34" charset="0"/>
              </a:rPr>
              <a:t>Fast systems</a:t>
            </a:r>
            <a:endParaRPr lang="en-US" sz="2400" b="1" dirty="0">
              <a:solidFill>
                <a:prstClr val="black"/>
              </a:solidFill>
              <a:latin typeface="Calibri"/>
              <a:cs typeface="Arial" panose="020B0604020202020204" pitchFamily="34" charset="0"/>
            </a:endParaRPr>
          </a:p>
          <a:p>
            <a:pPr>
              <a:defRPr/>
            </a:pPr>
            <a:r>
              <a:rPr lang="nl-BE" sz="2000" b="1" dirty="0" err="1">
                <a:solidFill>
                  <a:srgbClr val="FF0000"/>
                </a:solidFill>
                <a:latin typeface="Calibri" panose="020F0502020204030204" pitchFamily="34" charset="0"/>
                <a:cs typeface="Arial" panose="020B0604020202020204" pitchFamily="34" charset="0"/>
              </a:rPr>
              <a:t>Alere</a:t>
            </a:r>
            <a:r>
              <a:rPr lang="nl-BE" sz="2000" b="1" dirty="0">
                <a:solidFill>
                  <a:srgbClr val="FF0000"/>
                </a:solidFill>
                <a:latin typeface="Calibri" panose="020F0502020204030204" pitchFamily="34" charset="0"/>
                <a:cs typeface="Arial" panose="020B0604020202020204" pitchFamily="34" charset="0"/>
              </a:rPr>
              <a:t>: i</a:t>
            </a:r>
          </a:p>
          <a:p>
            <a:pPr>
              <a:defRPr/>
            </a:pPr>
            <a:r>
              <a:rPr lang="en-US" sz="2000" dirty="0">
                <a:solidFill>
                  <a:prstClr val="black"/>
                </a:solidFill>
                <a:latin typeface="Calibri" panose="020F0502020204030204" pitchFamily="34" charset="0"/>
                <a:cs typeface="Arial" panose="020B0604020202020204" pitchFamily="34" charset="0"/>
              </a:rPr>
              <a:t>Isothermal amplification: NEAR</a:t>
            </a:r>
          </a:p>
          <a:p>
            <a:pPr>
              <a:defRPr/>
            </a:pPr>
            <a:r>
              <a:rPr lang="nl-BE" sz="2000" dirty="0">
                <a:solidFill>
                  <a:prstClr val="black"/>
                </a:solidFill>
                <a:latin typeface="Calibri" panose="020F0502020204030204" pitchFamily="34" charset="0"/>
                <a:cs typeface="Arial" panose="020B0604020202020204" pitchFamily="34" charset="0"/>
              </a:rPr>
              <a:t>15 min Influenza test</a:t>
            </a:r>
            <a:endParaRPr lang="en-US" sz="2000" dirty="0">
              <a:solidFill>
                <a:prstClr val="black"/>
              </a:solidFill>
              <a:latin typeface="Calibri" panose="020F0502020204030204" pitchFamily="34" charset="0"/>
              <a:cs typeface="Arial" panose="020B0604020202020204" pitchFamily="34" charset="0"/>
            </a:endParaRPr>
          </a:p>
          <a:p>
            <a:pPr>
              <a:defRPr/>
            </a:pPr>
            <a:endParaRPr lang="en-US" sz="1600" dirty="0">
              <a:solidFill>
                <a:srgbClr val="4F81BD"/>
              </a:solidFill>
              <a:latin typeface="Calibri"/>
              <a:cs typeface="Arial" panose="020B0604020202020204" pitchFamily="34" charset="0"/>
            </a:endParaRPr>
          </a:p>
          <a:p>
            <a:pPr>
              <a:defRPr/>
            </a:pPr>
            <a:endParaRPr lang="en-US" sz="1600" dirty="0">
              <a:solidFill>
                <a:prstClr val="black"/>
              </a:solidFill>
              <a:latin typeface="Calibri"/>
              <a:cs typeface="Arial" panose="020B0604020202020204" pitchFamily="34" charset="0"/>
            </a:endParaRPr>
          </a:p>
          <a:p>
            <a:pPr>
              <a:defRPr/>
            </a:pPr>
            <a:endParaRPr lang="en-US" sz="1600" dirty="0">
              <a:solidFill>
                <a:prstClr val="black"/>
              </a:solidFill>
              <a:latin typeface="Calibri"/>
              <a:cs typeface="Arial" panose="020B0604020202020204" pitchFamily="34" charset="0"/>
            </a:endParaRPr>
          </a:p>
          <a:p>
            <a:pPr>
              <a:defRPr/>
            </a:pPr>
            <a:endParaRPr lang="en-US" sz="1600" dirty="0">
              <a:solidFill>
                <a:prstClr val="black"/>
              </a:solidFill>
              <a:latin typeface="Calibri"/>
              <a:cs typeface="Arial" panose="020B0604020202020204" pitchFamily="34" charset="0"/>
            </a:endParaRPr>
          </a:p>
          <a:p>
            <a:pPr>
              <a:defRPr/>
            </a:pPr>
            <a:r>
              <a:rPr lang="nl-BE" sz="1600" dirty="0">
                <a:solidFill>
                  <a:prstClr val="black"/>
                </a:solidFill>
                <a:latin typeface="Calibri"/>
                <a:cs typeface="Arial" panose="020B0604020202020204" pitchFamily="34" charset="0"/>
              </a:rPr>
              <a:t>			</a:t>
            </a:r>
            <a:endParaRPr lang="en-US" sz="1600" dirty="0">
              <a:solidFill>
                <a:prstClr val="black"/>
              </a:solidFill>
              <a:latin typeface="Calibri"/>
              <a:cs typeface="Arial" panose="020B0604020202020204" pitchFamily="34" charset="0"/>
            </a:endParaRPr>
          </a:p>
          <a:p>
            <a:pPr>
              <a:defRPr/>
            </a:pPr>
            <a:endParaRPr lang="en-US" sz="1600" dirty="0">
              <a:solidFill>
                <a:prstClr val="black"/>
              </a:solidFill>
              <a:latin typeface="Calibri"/>
              <a:cs typeface="Arial" panose="020B0604020202020204" pitchFamily="34" charset="0"/>
            </a:endParaRPr>
          </a:p>
          <a:p>
            <a:pPr>
              <a:defRPr/>
            </a:pPr>
            <a:endParaRPr lang="en-US" sz="1600" dirty="0">
              <a:solidFill>
                <a:prstClr val="black"/>
              </a:solidFill>
              <a:latin typeface="Calibri"/>
              <a:cs typeface="Arial" panose="020B0604020202020204" pitchFamily="34" charset="0"/>
            </a:endParaRPr>
          </a:p>
          <a:p>
            <a:pPr>
              <a:defRPr/>
            </a:pPr>
            <a:endParaRPr lang="en-US" sz="2000" dirty="0">
              <a:solidFill>
                <a:prstClr val="black"/>
              </a:solidFill>
              <a:latin typeface="Calibri"/>
              <a:cs typeface="Arial" panose="020B0604020202020204" pitchFamily="34" charset="0"/>
            </a:endParaRPr>
          </a:p>
          <a:p>
            <a:pPr>
              <a:defRPr/>
            </a:pPr>
            <a:r>
              <a:rPr lang="nl-BE" sz="2000" b="1" dirty="0" err="1">
                <a:solidFill>
                  <a:srgbClr val="FF0000"/>
                </a:solidFill>
                <a:latin typeface="Calibri" panose="020F0502020204030204" pitchFamily="34" charset="0"/>
                <a:cs typeface="Arial" panose="020B0604020202020204" pitchFamily="34" charset="0"/>
              </a:rPr>
              <a:t>Xagenic</a:t>
            </a:r>
            <a:r>
              <a:rPr lang="nl-BE" sz="2000" b="1" dirty="0">
                <a:solidFill>
                  <a:srgbClr val="FF0000"/>
                </a:solidFill>
                <a:latin typeface="Calibri" panose="020F0502020204030204" pitchFamily="34" charset="0"/>
                <a:cs typeface="Arial" panose="020B0604020202020204" pitchFamily="34" charset="0"/>
              </a:rPr>
              <a:t>: X1</a:t>
            </a:r>
          </a:p>
          <a:p>
            <a:pPr>
              <a:defRPr/>
            </a:pPr>
            <a:r>
              <a:rPr lang="en-US" sz="2000" dirty="0" err="1">
                <a:solidFill>
                  <a:prstClr val="black"/>
                </a:solidFill>
                <a:latin typeface="Calibri" panose="020F0502020204030204" pitchFamily="34" charset="0"/>
                <a:cs typeface="Arial" panose="020B0604020202020204" pitchFamily="34" charset="0"/>
              </a:rPr>
              <a:t>Nanostructured</a:t>
            </a:r>
            <a:r>
              <a:rPr lang="en-US" sz="2000" dirty="0">
                <a:solidFill>
                  <a:prstClr val="black"/>
                </a:solidFill>
                <a:latin typeface="Calibri" panose="020F0502020204030204" pitchFamily="34" charset="0"/>
                <a:cs typeface="Arial" panose="020B0604020202020204" pitchFamily="34" charset="0"/>
              </a:rPr>
              <a:t> microelectronic sensors:</a:t>
            </a:r>
            <a:endParaRPr lang="nl-BE" sz="2000" b="1" dirty="0">
              <a:solidFill>
                <a:srgbClr val="FF0000"/>
              </a:solidFill>
              <a:latin typeface="Calibri" panose="020F0502020204030204" pitchFamily="34" charset="0"/>
              <a:cs typeface="Arial" panose="020B0604020202020204" pitchFamily="34" charset="0"/>
            </a:endParaRPr>
          </a:p>
          <a:p>
            <a:pPr>
              <a:defRPr/>
            </a:pPr>
            <a:r>
              <a:rPr lang="nl-BE" sz="2000" dirty="0">
                <a:solidFill>
                  <a:prstClr val="black"/>
                </a:solidFill>
                <a:latin typeface="Calibri" panose="020F0502020204030204" pitchFamily="34" charset="0"/>
                <a:cs typeface="Arial" panose="020B0604020202020204" pitchFamily="34" charset="0"/>
              </a:rPr>
              <a:t>20 mins; 50 targets test</a:t>
            </a:r>
            <a:endParaRPr lang="en-US" sz="2000" dirty="0">
              <a:solidFill>
                <a:prstClr val="black"/>
              </a:solidFill>
              <a:latin typeface="Calibri" panose="020F0502020204030204" pitchFamily="34" charset="0"/>
              <a:cs typeface="Arial" panose="020B0604020202020204" pitchFamily="34" charset="0"/>
            </a:endParaRPr>
          </a:p>
          <a:p>
            <a:pPr>
              <a:defRPr/>
            </a:pPr>
            <a:endParaRPr lang="en-US" sz="1600" dirty="0">
              <a:solidFill>
                <a:prstClr val="black"/>
              </a:solidFill>
              <a:latin typeface="Calibri"/>
              <a:cs typeface="Arial" panose="020B0604020202020204" pitchFamily="34" charset="0"/>
            </a:endParaRPr>
          </a:p>
          <a:p>
            <a:pPr>
              <a:defRPr/>
            </a:pPr>
            <a:endParaRPr lang="en-US" sz="1600" dirty="0">
              <a:solidFill>
                <a:prstClr val="black"/>
              </a:solidFill>
              <a:latin typeface="Calibri"/>
              <a:cs typeface="Arial" panose="020B0604020202020204" pitchFamily="34" charset="0"/>
            </a:endParaRPr>
          </a:p>
          <a:p>
            <a:pPr>
              <a:defRPr/>
            </a:pPr>
            <a:endParaRPr lang="en-US" sz="1600" dirty="0">
              <a:solidFill>
                <a:prstClr val="black"/>
              </a:solidFill>
              <a:latin typeface="Calibri"/>
              <a:cs typeface="Arial" panose="020B0604020202020204" pitchFamily="34" charset="0"/>
            </a:endParaRPr>
          </a:p>
          <a:p>
            <a:pPr>
              <a:defRPr/>
            </a:pPr>
            <a:endParaRPr lang="en-US" sz="1600" dirty="0">
              <a:solidFill>
                <a:prstClr val="black"/>
              </a:solidFill>
              <a:latin typeface="Calibri"/>
              <a:cs typeface="Arial" panose="020B0604020202020204" pitchFamily="34" charset="0"/>
            </a:endParaRPr>
          </a:p>
          <a:p>
            <a:pPr>
              <a:defRPr/>
            </a:pPr>
            <a:endParaRPr lang="en-US" sz="800" dirty="0">
              <a:solidFill>
                <a:prstClr val="black"/>
              </a:solidFill>
              <a:latin typeface="Calibri"/>
              <a:cs typeface="Arial" panose="020B0604020202020204" pitchFamily="34" charset="0"/>
            </a:endParaRPr>
          </a:p>
        </p:txBody>
      </p:sp>
      <p:pic>
        <p:nvPicPr>
          <p:cNvPr id="55299" name="Picture 2" descr="Alere 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2438400"/>
            <a:ext cx="2373313"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www.xagenic.com/static/media/homepage/header_auratechnology.jpg"/>
          <p:cNvPicPr>
            <a:picLocks noChangeAspect="1" noChangeArrowheads="1"/>
          </p:cNvPicPr>
          <p:nvPr/>
        </p:nvPicPr>
        <p:blipFill>
          <a:blip r:embed="rId4">
            <a:extLst>
              <a:ext uri="{28A0092B-C50C-407E-A947-70E740481C1C}">
                <a14:useLocalDpi xmlns:a14="http://schemas.microsoft.com/office/drawing/2010/main" val="0"/>
              </a:ext>
            </a:extLst>
          </a:blip>
          <a:srcRect l="36015" r="10039"/>
          <a:stretch>
            <a:fillRect/>
          </a:stretch>
        </p:blipFill>
        <p:spPr bwMode="auto">
          <a:xfrm>
            <a:off x="2362200" y="5481638"/>
            <a:ext cx="200025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6477000" y="762000"/>
            <a:ext cx="3671888" cy="7232650"/>
          </a:xfrm>
          <a:prstGeom prst="rect">
            <a:avLst/>
          </a:prstGeom>
          <a:noFill/>
          <a:ln w="9525">
            <a:noFill/>
            <a:miter lim="800000"/>
            <a:headEnd/>
            <a:tailEnd/>
          </a:ln>
        </p:spPr>
        <p:txBody>
          <a:bodyPr>
            <a:spAutoFit/>
          </a:bodyPr>
          <a:lstStyle/>
          <a:p>
            <a:pPr>
              <a:defRPr/>
            </a:pPr>
            <a:r>
              <a:rPr lang="en-US" sz="2400" b="1" u="sng" dirty="0">
                <a:solidFill>
                  <a:prstClr val="black"/>
                </a:solidFill>
                <a:latin typeface="Calibri"/>
                <a:cs typeface="Arial" panose="020B0604020202020204" pitchFamily="34" charset="0"/>
              </a:rPr>
              <a:t>Handheld devices</a:t>
            </a:r>
          </a:p>
          <a:p>
            <a:pPr fontAlgn="base">
              <a:spcBef>
                <a:spcPct val="0"/>
              </a:spcBef>
              <a:spcAft>
                <a:spcPct val="0"/>
              </a:spcAft>
              <a:defRPr/>
            </a:pPr>
            <a:r>
              <a:rPr lang="en-US" sz="2000" b="1" dirty="0">
                <a:solidFill>
                  <a:srgbClr val="FF0000"/>
                </a:solidFill>
                <a:latin typeface="Calibri" panose="020F0502020204030204" pitchFamily="34" charset="0"/>
                <a:cs typeface="Arial" panose="020B0604020202020204" pitchFamily="34" charset="0"/>
              </a:rPr>
              <a:t>Micronics: </a:t>
            </a:r>
            <a:r>
              <a:rPr lang="en-US" sz="2000" b="1" dirty="0" err="1">
                <a:solidFill>
                  <a:srgbClr val="FF0000"/>
                </a:solidFill>
                <a:latin typeface="Calibri" panose="020F0502020204030204" pitchFamily="34" charset="0"/>
                <a:cs typeface="Arial" panose="020B0604020202020204" pitchFamily="34" charset="0"/>
              </a:rPr>
              <a:t>PanNAT</a:t>
            </a:r>
          </a:p>
          <a:p>
            <a:pPr fontAlgn="base">
              <a:spcBef>
                <a:spcPct val="0"/>
              </a:spcBef>
              <a:spcAft>
                <a:spcPct val="0"/>
              </a:spcAft>
              <a:defRPr/>
            </a:pPr>
            <a:r>
              <a:rPr lang="en-US" sz="2000" dirty="0">
                <a:solidFill>
                  <a:prstClr val="black"/>
                </a:solidFill>
                <a:latin typeface="Calibri" panose="020F0502020204030204" pitchFamily="34" charset="0"/>
                <a:cs typeface="Arial" panose="020B0604020202020204" pitchFamily="34" charset="0"/>
              </a:rPr>
              <a:t>1 hour; 3 targets  test</a:t>
            </a:r>
          </a:p>
          <a:p>
            <a:pPr fontAlgn="base">
              <a:spcBef>
                <a:spcPct val="0"/>
              </a:spcBef>
              <a:spcAft>
                <a:spcPct val="0"/>
              </a:spcAft>
              <a:defRPr/>
            </a:pPr>
            <a:r>
              <a:rPr lang="en-US" sz="2000" dirty="0">
                <a:solidFill>
                  <a:prstClr val="black"/>
                </a:solidFill>
                <a:latin typeface="Calibri" panose="020F0502020204030204" pitchFamily="34" charset="0"/>
                <a:cs typeface="Arial" panose="020B0604020202020204" pitchFamily="34" charset="0"/>
              </a:rPr>
              <a:t>H: 20 cm / Depth= 34.5 cm / Width: 12 cm</a:t>
            </a: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r>
              <a:rPr lang="nl-BE" sz="2000" b="1" dirty="0" err="1">
                <a:solidFill>
                  <a:srgbClr val="FF0000"/>
                </a:solidFill>
                <a:latin typeface="Calibri" panose="020F0502020204030204" pitchFamily="34" charset="0"/>
                <a:cs typeface="Arial" panose="020B0604020202020204" pitchFamily="34" charset="0"/>
              </a:rPr>
              <a:t>Epistem</a:t>
            </a:r>
            <a:r>
              <a:rPr lang="nl-BE" sz="2000" b="1" dirty="0">
                <a:solidFill>
                  <a:srgbClr val="FF0000"/>
                </a:solidFill>
                <a:latin typeface="Calibri" panose="020F0502020204030204" pitchFamily="34" charset="0"/>
                <a:cs typeface="Arial" panose="020B0604020202020204" pitchFamily="34" charset="0"/>
              </a:rPr>
              <a:t>: </a:t>
            </a:r>
            <a:r>
              <a:rPr lang="nl-BE" sz="2000" b="1" dirty="0" err="1">
                <a:solidFill>
                  <a:srgbClr val="FF0000"/>
                </a:solidFill>
                <a:latin typeface="Calibri" panose="020F0502020204030204" pitchFamily="34" charset="0"/>
                <a:cs typeface="Arial" panose="020B0604020202020204" pitchFamily="34" charset="0"/>
              </a:rPr>
              <a:t>Genedrive</a:t>
            </a:r>
            <a:endParaRPr lang="nl-BE" sz="2000" b="1" dirty="0">
              <a:solidFill>
                <a:srgbClr val="FF0000"/>
              </a:solidFill>
              <a:latin typeface="Calibri" panose="020F0502020204030204" pitchFamily="34" charset="0"/>
              <a:cs typeface="Arial" panose="020B0604020202020204" pitchFamily="34" charset="0"/>
            </a:endParaRPr>
          </a:p>
          <a:p>
            <a:pPr fontAlgn="base">
              <a:spcBef>
                <a:spcPct val="0"/>
              </a:spcBef>
              <a:spcAft>
                <a:spcPct val="0"/>
              </a:spcAft>
              <a:defRPr/>
            </a:pPr>
            <a:r>
              <a:rPr lang="nl-BE" sz="2000" dirty="0">
                <a:solidFill>
                  <a:prstClr val="black"/>
                </a:solidFill>
                <a:latin typeface="Calibri" panose="020F0502020204030204" pitchFamily="34" charset="0"/>
                <a:cs typeface="Arial" panose="020B0604020202020204" pitchFamily="34" charset="0"/>
              </a:rPr>
              <a:t>1 </a:t>
            </a:r>
            <a:r>
              <a:rPr lang="nl-BE" sz="2000" dirty="0" err="1">
                <a:solidFill>
                  <a:prstClr val="black"/>
                </a:solidFill>
                <a:latin typeface="Calibri" panose="020F0502020204030204" pitchFamily="34" charset="0"/>
                <a:cs typeface="Arial" panose="020B0604020202020204" pitchFamily="34" charset="0"/>
              </a:rPr>
              <a:t>hour</a:t>
            </a:r>
            <a:r>
              <a:rPr lang="nl-BE" sz="2000" dirty="0">
                <a:solidFill>
                  <a:prstClr val="black"/>
                </a:solidFill>
                <a:latin typeface="Calibri" panose="020F0502020204030204" pitchFamily="34" charset="0"/>
                <a:cs typeface="Arial" panose="020B0604020202020204" pitchFamily="34" charset="0"/>
              </a:rPr>
              <a:t> </a:t>
            </a:r>
            <a:r>
              <a:rPr lang="nl-BE" sz="2000" dirty="0" err="1">
                <a:solidFill>
                  <a:prstClr val="black"/>
                </a:solidFill>
                <a:latin typeface="Calibri" panose="020F0502020204030204" pitchFamily="34" charset="0"/>
                <a:cs typeface="Arial" panose="020B0604020202020204" pitchFamily="34" charset="0"/>
              </a:rPr>
              <a:t>real-time</a:t>
            </a:r>
            <a:r>
              <a:rPr lang="nl-BE" sz="2000" dirty="0">
                <a:solidFill>
                  <a:prstClr val="black"/>
                </a:solidFill>
                <a:latin typeface="Calibri" panose="020F0502020204030204" pitchFamily="34" charset="0"/>
                <a:cs typeface="Arial" panose="020B0604020202020204" pitchFamily="34" charset="0"/>
              </a:rPr>
              <a:t> PCR test</a:t>
            </a:r>
          </a:p>
          <a:p>
            <a:pPr fontAlgn="base">
              <a:spcBef>
                <a:spcPct val="0"/>
              </a:spcBef>
              <a:spcAft>
                <a:spcPct val="0"/>
              </a:spcAft>
              <a:defRPr/>
            </a:pPr>
            <a:endParaRPr lang="nl-BE"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a:p>
            <a:pPr fontAlgn="base">
              <a:spcBef>
                <a:spcPct val="0"/>
              </a:spcBef>
              <a:spcAft>
                <a:spcPct val="0"/>
              </a:spcAft>
              <a:defRPr/>
            </a:pPr>
            <a:endParaRPr lang="en-US" sz="2000" dirty="0">
              <a:solidFill>
                <a:prstClr val="black"/>
              </a:solidFill>
              <a:latin typeface="Calibri" panose="020F0502020204030204" pitchFamily="34" charset="0"/>
              <a:cs typeface="Arial" panose="020B0604020202020204" pitchFamily="34" charset="0"/>
            </a:endParaRPr>
          </a:p>
        </p:txBody>
      </p:sp>
      <p:pic>
        <p:nvPicPr>
          <p:cNvPr id="55302" name="Picture 8" descr="Image Description"/>
          <p:cNvPicPr>
            <a:picLocks noChangeAspect="1" noChangeArrowheads="1"/>
          </p:cNvPicPr>
          <p:nvPr/>
        </p:nvPicPr>
        <p:blipFill>
          <a:blip r:embed="rId5">
            <a:extLst>
              <a:ext uri="{28A0092B-C50C-407E-A947-70E740481C1C}">
                <a14:useLocalDpi xmlns:a14="http://schemas.microsoft.com/office/drawing/2010/main" val="0"/>
              </a:ext>
            </a:extLst>
          </a:blip>
          <a:srcRect b="11848"/>
          <a:stretch>
            <a:fillRect/>
          </a:stretch>
        </p:blipFill>
        <p:spPr bwMode="auto">
          <a:xfrm>
            <a:off x="6858001" y="2438401"/>
            <a:ext cx="2543175"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4" descr="Genedr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5029201"/>
            <a:ext cx="218440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el 1"/>
          <p:cNvSpPr txBox="1">
            <a:spLocks/>
          </p:cNvSpPr>
          <p:nvPr/>
        </p:nvSpPr>
        <p:spPr>
          <a:xfrm>
            <a:off x="1981200" y="0"/>
            <a:ext cx="8229600" cy="1143000"/>
          </a:xfrm>
          <a:prstGeom prst="rect">
            <a:avLst/>
          </a:prstGeom>
        </p:spPr>
        <p:txBody>
          <a:bodyPr/>
          <a:lstStyle/>
          <a:p>
            <a:pPr algn="ctr" eaLnBrk="0" fontAlgn="base" hangingPunct="0">
              <a:spcBef>
                <a:spcPct val="0"/>
              </a:spcBef>
              <a:spcAft>
                <a:spcPct val="0"/>
              </a:spcAft>
              <a:defRPr/>
            </a:pPr>
            <a:r>
              <a:rPr lang="en-GB" sz="4000" b="1" dirty="0">
                <a:solidFill>
                  <a:schemeClr val="tx2"/>
                </a:solidFill>
              </a:rPr>
              <a:t>Tsunami of instruments</a:t>
            </a:r>
            <a:endParaRPr lang="nl-BE" sz="4000" b="1" dirty="0">
              <a:solidFill>
                <a:schemeClr val="tx2"/>
              </a:solidFill>
            </a:endParaRPr>
          </a:p>
        </p:txBody>
      </p:sp>
      <p:sp>
        <p:nvSpPr>
          <p:cNvPr id="13" name="Diagonal Stripe 1"/>
          <p:cNvSpPr/>
          <p:nvPr/>
        </p:nvSpPr>
        <p:spPr>
          <a:xfrm rot="5400000">
            <a:off x="10152187" y="-14555"/>
            <a:ext cx="2039546" cy="2068656"/>
          </a:xfrm>
          <a:prstGeom prst="diagStripe">
            <a:avLst/>
          </a:prstGeom>
          <a:solidFill>
            <a:srgbClr val="273D64">
              <a:lumMod val="60000"/>
              <a:lumOff val="40000"/>
            </a:srgbClr>
          </a:solidFill>
          <a:ln w="6350" cap="flat" cmpd="sng" algn="ctr">
            <a:solidFill>
              <a:srgbClr val="273D64">
                <a:lumMod val="60000"/>
                <a:lumOff val="40000"/>
              </a:srgbClr>
            </a:solidFill>
            <a:prstDash val="solid"/>
            <a:miter lim="800000"/>
          </a:ln>
          <a:effectLst>
            <a:outerShdw blurRad="50800" dir="10800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592" b="0" i="0" u="none" strike="noStrike" kern="0" cap="none" spc="0" normalizeH="0" baseline="0" noProof="0">
              <a:ln>
                <a:noFill/>
              </a:ln>
              <a:solidFill>
                <a:srgbClr val="A3A2A0"/>
              </a:solidFill>
              <a:effectLst/>
              <a:uLnTx/>
              <a:uFillTx/>
              <a:latin typeface="Calibri" panose="020F0502020204030204"/>
              <a:ea typeface="+mn-ea"/>
              <a:cs typeface="+mn-cs"/>
            </a:endParaRPr>
          </a:p>
        </p:txBody>
      </p:sp>
      <p:pic>
        <p:nvPicPr>
          <p:cNvPr id="14" name="Afbeelding 13"/>
          <p:cNvPicPr>
            <a:picLocks noChangeAspect="1"/>
          </p:cNvPicPr>
          <p:nvPr/>
        </p:nvPicPr>
        <p:blipFill>
          <a:blip r:embed="rId7"/>
          <a:stretch>
            <a:fillRect/>
          </a:stretch>
        </p:blipFill>
        <p:spPr>
          <a:xfrm>
            <a:off x="10646544" y="-10728"/>
            <a:ext cx="1545456" cy="1545456"/>
          </a:xfrm>
          <a:prstGeom prst="rect">
            <a:avLst/>
          </a:prstGeom>
        </p:spPr>
      </p:pic>
    </p:spTree>
    <p:extLst>
      <p:ext uri="{BB962C8B-B14F-4D97-AF65-F5344CB8AC3E}">
        <p14:creationId xmlns:p14="http://schemas.microsoft.com/office/powerpoint/2010/main" val="969342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EA342-0835-4CC8-82F4-D54FBB16D633}"/>
              </a:ext>
            </a:extLst>
          </p:cNvPr>
          <p:cNvSpPr>
            <a:spLocks noGrp="1"/>
          </p:cNvSpPr>
          <p:nvPr>
            <p:ph type="body" sz="quarter" idx="10"/>
          </p:nvPr>
        </p:nvSpPr>
        <p:spPr>
          <a:xfrm>
            <a:off x="560695" y="778065"/>
            <a:ext cx="5790229" cy="523875"/>
          </a:xfrm>
        </p:spPr>
        <p:txBody>
          <a:bodyPr/>
          <a:lstStyle/>
          <a:p>
            <a:r>
              <a:rPr lang="en-GB" sz="4000" dirty="0"/>
              <a:t>Agenda: Era of what?</a:t>
            </a:r>
          </a:p>
        </p:txBody>
      </p:sp>
      <p:sp>
        <p:nvSpPr>
          <p:cNvPr id="3" name="Rectangle 2"/>
          <p:cNvSpPr/>
          <p:nvPr/>
        </p:nvSpPr>
        <p:spPr>
          <a:xfrm>
            <a:off x="560694" y="1660089"/>
            <a:ext cx="11040755" cy="440120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investment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diagnostic tests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technologies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patient enrichment in clinical trials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diagnostic testing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value based diagnostics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endParaRPr>
          </a:p>
        </p:txBody>
      </p:sp>
    </p:spTree>
    <p:extLst>
      <p:ext uri="{BB962C8B-B14F-4D97-AF65-F5344CB8AC3E}">
        <p14:creationId xmlns:p14="http://schemas.microsoft.com/office/powerpoint/2010/main" val="142200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05353" y="476407"/>
            <a:ext cx="11142482" cy="523875"/>
          </a:xfrm>
        </p:spPr>
        <p:txBody>
          <a:bodyPr/>
          <a:lstStyle/>
          <a:p>
            <a:r>
              <a:rPr lang="nl-BE" sz="3200" dirty="0"/>
              <a:t>Smartphone app </a:t>
            </a:r>
            <a:r>
              <a:rPr lang="nl-BE" sz="3200" dirty="0" err="1"/>
              <a:t>for</a:t>
            </a:r>
            <a:r>
              <a:rPr lang="nl-BE" sz="3200" dirty="0"/>
              <a:t> </a:t>
            </a:r>
            <a:r>
              <a:rPr lang="nl-BE" sz="3200" dirty="0" err="1"/>
              <a:t>non-invasive</a:t>
            </a:r>
            <a:r>
              <a:rPr lang="nl-BE" sz="3200" dirty="0"/>
              <a:t> </a:t>
            </a:r>
            <a:r>
              <a:rPr lang="nl-BE" sz="3200" dirty="0" err="1"/>
              <a:t>detection</a:t>
            </a:r>
            <a:r>
              <a:rPr lang="nl-BE" sz="3200" dirty="0"/>
              <a:t> of </a:t>
            </a:r>
            <a:r>
              <a:rPr lang="nl-BE" sz="3200" dirty="0" err="1"/>
              <a:t>anemia</a:t>
            </a:r>
            <a:r>
              <a:rPr lang="nl-BE" sz="3200" dirty="0"/>
              <a:t> </a:t>
            </a:r>
            <a:r>
              <a:rPr lang="nl-BE" sz="3200" dirty="0" err="1"/>
              <a:t>using</a:t>
            </a:r>
            <a:r>
              <a:rPr lang="nl-BE" sz="3200" dirty="0"/>
              <a:t> </a:t>
            </a:r>
            <a:r>
              <a:rPr lang="nl-BE" sz="3200" dirty="0" err="1"/>
              <a:t>only</a:t>
            </a:r>
            <a:r>
              <a:rPr lang="nl-BE" sz="3200" dirty="0"/>
              <a:t> </a:t>
            </a:r>
            <a:r>
              <a:rPr lang="nl-BE" sz="3200" dirty="0" err="1"/>
              <a:t>patient-sourced</a:t>
            </a:r>
            <a:r>
              <a:rPr lang="nl-BE" sz="3200" dirty="0"/>
              <a:t> </a:t>
            </a:r>
            <a:r>
              <a:rPr lang="nl-BE" sz="3200" dirty="0" err="1"/>
              <a:t>photos</a:t>
            </a:r>
            <a:endParaRPr lang="nl-BE" sz="3200" dirty="0"/>
          </a:p>
        </p:txBody>
      </p:sp>
      <p:pic>
        <p:nvPicPr>
          <p:cNvPr id="5" name="Afbeelding 4"/>
          <p:cNvPicPr>
            <a:picLocks noChangeAspect="1"/>
          </p:cNvPicPr>
          <p:nvPr/>
        </p:nvPicPr>
        <p:blipFill>
          <a:blip r:embed="rId2"/>
          <a:stretch>
            <a:fillRect/>
          </a:stretch>
        </p:blipFill>
        <p:spPr>
          <a:xfrm>
            <a:off x="1" y="1819373"/>
            <a:ext cx="7107778" cy="4968968"/>
          </a:xfrm>
          <a:prstGeom prst="rect">
            <a:avLst/>
          </a:prstGeom>
        </p:spPr>
      </p:pic>
      <p:pic>
        <p:nvPicPr>
          <p:cNvPr id="6" name="Afbeelding 5"/>
          <p:cNvPicPr>
            <a:picLocks noChangeAspect="1"/>
          </p:cNvPicPr>
          <p:nvPr/>
        </p:nvPicPr>
        <p:blipFill>
          <a:blip r:embed="rId3"/>
          <a:stretch>
            <a:fillRect/>
          </a:stretch>
        </p:blipFill>
        <p:spPr>
          <a:xfrm>
            <a:off x="7351665" y="1819373"/>
            <a:ext cx="3848832" cy="3552990"/>
          </a:xfrm>
          <a:prstGeom prst="rect">
            <a:avLst/>
          </a:prstGeom>
        </p:spPr>
      </p:pic>
      <p:sp>
        <p:nvSpPr>
          <p:cNvPr id="7" name="Tijdelijke aanduiding voor tekst 2"/>
          <p:cNvSpPr>
            <a:spLocks noGrp="1"/>
          </p:cNvSpPr>
          <p:nvPr>
            <p:ph type="body" sz="quarter" idx="12"/>
          </p:nvPr>
        </p:nvSpPr>
        <p:spPr>
          <a:xfrm>
            <a:off x="6815138" y="5952888"/>
            <a:ext cx="5303370" cy="477132"/>
          </a:xfrm>
        </p:spPr>
        <p:txBody>
          <a:bodyPr/>
          <a:lstStyle/>
          <a:p>
            <a:r>
              <a:rPr lang="nl-BE" dirty="0" err="1"/>
              <a:t>Mannino</a:t>
            </a:r>
            <a:r>
              <a:rPr lang="nl-BE" dirty="0"/>
              <a:t> et al, Nature </a:t>
            </a:r>
            <a:r>
              <a:rPr lang="nl-BE" dirty="0" err="1"/>
              <a:t>Comm</a:t>
            </a:r>
            <a:r>
              <a:rPr lang="nl-BE" dirty="0"/>
              <a:t> 2018 9(1): 4924</a:t>
            </a:r>
          </a:p>
        </p:txBody>
      </p:sp>
    </p:spTree>
    <p:extLst>
      <p:ext uri="{BB962C8B-B14F-4D97-AF65-F5344CB8AC3E}">
        <p14:creationId xmlns:p14="http://schemas.microsoft.com/office/powerpoint/2010/main" val="2311501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560695" y="778065"/>
            <a:ext cx="6302017" cy="523875"/>
          </a:xfrm>
        </p:spPr>
        <p:txBody>
          <a:bodyPr/>
          <a:lstStyle/>
          <a:p>
            <a:r>
              <a:rPr lang="nl-BE" dirty="0"/>
              <a:t>Antilope </a:t>
            </a:r>
            <a:r>
              <a:rPr lang="nl-BE" dirty="0" err="1"/>
              <a:t>Dx</a:t>
            </a:r>
            <a:r>
              <a:rPr lang="nl-BE" dirty="0"/>
              <a:t> </a:t>
            </a:r>
            <a:r>
              <a:rPr lang="nl-BE" dirty="0" err="1"/>
              <a:t>for</a:t>
            </a:r>
            <a:r>
              <a:rPr lang="nl-BE" dirty="0"/>
              <a:t> home </a:t>
            </a:r>
            <a:r>
              <a:rPr lang="nl-BE" dirty="0" err="1"/>
              <a:t>testing</a:t>
            </a:r>
            <a:endParaRPr lang="nl-BE" dirty="0"/>
          </a:p>
        </p:txBody>
      </p:sp>
      <p:sp>
        <p:nvSpPr>
          <p:cNvPr id="3" name="Tijdelijke aanduiding voor tekst 2"/>
          <p:cNvSpPr>
            <a:spLocks noGrp="1"/>
          </p:cNvSpPr>
          <p:nvPr>
            <p:ph type="body" sz="quarter" idx="12"/>
          </p:nvPr>
        </p:nvSpPr>
        <p:spPr/>
        <p:txBody>
          <a:bodyPr/>
          <a:lstStyle/>
          <a:p>
            <a:endParaRPr lang="nl-BE"/>
          </a:p>
        </p:txBody>
      </p:sp>
      <p:pic>
        <p:nvPicPr>
          <p:cNvPr id="5" name="Afbeelding 4"/>
          <p:cNvPicPr>
            <a:picLocks noChangeAspect="1"/>
          </p:cNvPicPr>
          <p:nvPr/>
        </p:nvPicPr>
        <p:blipFill>
          <a:blip r:embed="rId2"/>
          <a:stretch>
            <a:fillRect/>
          </a:stretch>
        </p:blipFill>
        <p:spPr>
          <a:xfrm>
            <a:off x="658651" y="1571261"/>
            <a:ext cx="10419772" cy="5094581"/>
          </a:xfrm>
          <a:prstGeom prst="rect">
            <a:avLst/>
          </a:prstGeom>
        </p:spPr>
      </p:pic>
    </p:spTree>
    <p:extLst>
      <p:ext uri="{BB962C8B-B14F-4D97-AF65-F5344CB8AC3E}">
        <p14:creationId xmlns:p14="http://schemas.microsoft.com/office/powerpoint/2010/main" val="2408951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EA342-0835-4CC8-82F4-D54FBB16D633}"/>
              </a:ext>
            </a:extLst>
          </p:cNvPr>
          <p:cNvSpPr>
            <a:spLocks noGrp="1"/>
          </p:cNvSpPr>
          <p:nvPr>
            <p:ph type="body" sz="quarter" idx="10"/>
          </p:nvPr>
        </p:nvSpPr>
        <p:spPr>
          <a:xfrm>
            <a:off x="560695" y="778065"/>
            <a:ext cx="5790229" cy="523875"/>
          </a:xfrm>
        </p:spPr>
        <p:txBody>
          <a:bodyPr/>
          <a:lstStyle/>
          <a:p>
            <a:r>
              <a:rPr lang="en-GB" sz="4000" dirty="0"/>
              <a:t>Agenda: Era of what?</a:t>
            </a:r>
          </a:p>
        </p:txBody>
      </p:sp>
      <p:sp>
        <p:nvSpPr>
          <p:cNvPr id="3" name="Rectangle 2"/>
          <p:cNvSpPr/>
          <p:nvPr/>
        </p:nvSpPr>
        <p:spPr>
          <a:xfrm>
            <a:off x="560694" y="1660089"/>
            <a:ext cx="11040755" cy="440120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investment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diagnostic tests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technologies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patient enrichment in clinical trials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diagnostic testing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value based diagnostics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endParaRPr>
          </a:p>
        </p:txBody>
      </p:sp>
    </p:spTree>
    <p:extLst>
      <p:ext uri="{BB962C8B-B14F-4D97-AF65-F5344CB8AC3E}">
        <p14:creationId xmlns:p14="http://schemas.microsoft.com/office/powerpoint/2010/main" val="3689146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40314A-619A-4205-B68A-B6409CD25664}"/>
              </a:ext>
            </a:extLst>
          </p:cNvPr>
          <p:cNvSpPr>
            <a:spLocks noGrp="1"/>
          </p:cNvSpPr>
          <p:nvPr>
            <p:ph type="body" sz="quarter" idx="12"/>
          </p:nvPr>
        </p:nvSpPr>
        <p:spPr>
          <a:xfrm>
            <a:off x="151229" y="2054627"/>
            <a:ext cx="6631303" cy="442388"/>
          </a:xfrm>
        </p:spPr>
        <p:txBody>
          <a:bodyPr/>
          <a:lstStyle/>
          <a:p>
            <a:r>
              <a:rPr lang="en-GB" dirty="0"/>
              <a:t> </a:t>
            </a:r>
          </a:p>
          <a:p>
            <a:endParaRPr lang="en-GB" dirty="0"/>
          </a:p>
        </p:txBody>
      </p:sp>
      <p:sp>
        <p:nvSpPr>
          <p:cNvPr id="4" name="Text Placeholder 3">
            <a:extLst>
              <a:ext uri="{FF2B5EF4-FFF2-40B4-BE49-F238E27FC236}">
                <a16:creationId xmlns:a16="http://schemas.microsoft.com/office/drawing/2014/main" id="{3B1D9F07-8646-4BD1-BF29-FB9211C023F1}"/>
              </a:ext>
            </a:extLst>
          </p:cNvPr>
          <p:cNvSpPr>
            <a:spLocks noGrp="1"/>
          </p:cNvSpPr>
          <p:nvPr>
            <p:ph type="body" sz="quarter" idx="13"/>
          </p:nvPr>
        </p:nvSpPr>
        <p:spPr>
          <a:xfrm>
            <a:off x="398117" y="1920023"/>
            <a:ext cx="8862141" cy="432272"/>
          </a:xfrm>
        </p:spPr>
        <p:txBody>
          <a:bodyPr/>
          <a:lstStyle/>
          <a:p>
            <a:r>
              <a:rPr lang="en-GB" sz="3200" b="1" dirty="0"/>
              <a:t>The new era of diagnostics: will it ever happen?</a:t>
            </a:r>
          </a:p>
          <a:p>
            <a:r>
              <a:rPr lang="en-GB" sz="3200" b="1" dirty="0"/>
              <a:t>ERS Conference </a:t>
            </a:r>
          </a:p>
          <a:p>
            <a:r>
              <a:rPr lang="en-GB" sz="3200" b="1" dirty="0"/>
              <a:t>29 September 2019</a:t>
            </a:r>
          </a:p>
          <a:p>
            <a:r>
              <a:rPr lang="en-GB" sz="3200" b="1" dirty="0"/>
              <a:t>Madrid, Spain</a:t>
            </a:r>
          </a:p>
        </p:txBody>
      </p:sp>
      <p:sp>
        <p:nvSpPr>
          <p:cNvPr id="5" name="Text Placeholder 4">
            <a:extLst>
              <a:ext uri="{FF2B5EF4-FFF2-40B4-BE49-F238E27FC236}">
                <a16:creationId xmlns:a16="http://schemas.microsoft.com/office/drawing/2014/main" id="{8ECEB575-194B-4B89-8A88-CB91F23694A5}"/>
              </a:ext>
            </a:extLst>
          </p:cNvPr>
          <p:cNvSpPr>
            <a:spLocks noGrp="1"/>
          </p:cNvSpPr>
          <p:nvPr>
            <p:ph type="body" sz="quarter" idx="14"/>
          </p:nvPr>
        </p:nvSpPr>
        <p:spPr/>
        <p:txBody>
          <a:bodyPr/>
          <a:lstStyle/>
          <a:p>
            <a:endParaRPr lang="en-GB" dirty="0"/>
          </a:p>
          <a:p>
            <a:endParaRPr lang="en-GB" dirty="0"/>
          </a:p>
        </p:txBody>
      </p:sp>
      <p:sp>
        <p:nvSpPr>
          <p:cNvPr id="7" name="Text Placeholder 3">
            <a:extLst>
              <a:ext uri="{FF2B5EF4-FFF2-40B4-BE49-F238E27FC236}">
                <a16:creationId xmlns:a16="http://schemas.microsoft.com/office/drawing/2014/main" id="{3B1D9F07-8646-4BD1-BF29-FB9211C023F1}"/>
              </a:ext>
            </a:extLst>
          </p:cNvPr>
          <p:cNvSpPr txBox="1">
            <a:spLocks/>
          </p:cNvSpPr>
          <p:nvPr/>
        </p:nvSpPr>
        <p:spPr>
          <a:xfrm>
            <a:off x="398117" y="4544914"/>
            <a:ext cx="8862141" cy="1842387"/>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100" b="0" i="0" u="none" strike="noStrike" kern="1200" cap="none" spc="0" normalizeH="0" baseline="0" noProof="0" dirty="0">
                <a:ln>
                  <a:noFill/>
                </a:ln>
                <a:solidFill>
                  <a:srgbClr val="FFFFFF"/>
                </a:solidFill>
                <a:effectLst/>
                <a:uLnTx/>
                <a:uFillTx/>
                <a:latin typeface="Calibri" panose="020F0502020204030204"/>
                <a:ea typeface="+mn-ea"/>
                <a:cs typeface="+mn-cs"/>
              </a:rPr>
              <a:t>Herman Goossens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100" b="0" i="0" u="none" strike="noStrike" kern="1200" cap="none" spc="0" normalizeH="0" baseline="0" noProof="0" dirty="0">
                <a:ln>
                  <a:noFill/>
                </a:ln>
                <a:solidFill>
                  <a:srgbClr val="FFFFFF"/>
                </a:solidFill>
                <a:effectLst/>
                <a:uLnTx/>
                <a:uFillTx/>
                <a:latin typeface="Calibri" panose="020F0502020204030204"/>
                <a:ea typeface="+mn-ea"/>
                <a:cs typeface="+mn-cs"/>
              </a:rPr>
              <a:t>University Hospital of Antwerp, Belgium</a:t>
            </a:r>
          </a:p>
        </p:txBody>
      </p:sp>
      <p:sp>
        <p:nvSpPr>
          <p:cNvPr id="2" name="Tijdelijke aanduiding voor tekst 1"/>
          <p:cNvSpPr>
            <a:spLocks noGrp="1"/>
          </p:cNvSpPr>
          <p:nvPr>
            <p:ph type="body" sz="quarter" idx="10"/>
          </p:nvPr>
        </p:nvSpPr>
        <p:spPr/>
        <p:txBody>
          <a:bodyPr/>
          <a:lstStyle/>
          <a:p>
            <a:endParaRPr lang="nl-BE"/>
          </a:p>
        </p:txBody>
      </p:sp>
    </p:spTree>
    <p:extLst>
      <p:ext uri="{BB962C8B-B14F-4D97-AF65-F5344CB8AC3E}">
        <p14:creationId xmlns:p14="http://schemas.microsoft.com/office/powerpoint/2010/main" val="3736930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46927" y="558801"/>
            <a:ext cx="10495175" cy="1143000"/>
          </a:xfrm>
        </p:spPr>
        <p:txBody>
          <a:bodyPr/>
          <a:lstStyle/>
          <a:p>
            <a:r>
              <a:rPr lang="en-US" altLang="nl-BE" sz="4000" b="1" dirty="0">
                <a:solidFill>
                  <a:schemeClr val="accent2"/>
                </a:solidFill>
                <a:latin typeface="Fira Sans" panose="020B0503050000020004" pitchFamily="34" charset="0"/>
                <a:ea typeface="+mn-ea"/>
                <a:cs typeface="+mn-cs"/>
              </a:rPr>
              <a:t>A </a:t>
            </a:r>
            <a:r>
              <a:rPr lang="en-US" altLang="nl-BE" sz="4000" b="1" i="1" dirty="0">
                <a:solidFill>
                  <a:schemeClr val="accent2"/>
                </a:solidFill>
                <a:latin typeface="Fira Sans" panose="020B0503050000020004" pitchFamily="34" charset="0"/>
                <a:ea typeface="+mn-ea"/>
                <a:cs typeface="+mn-cs"/>
              </a:rPr>
              <a:t>P. aeruginosa </a:t>
            </a:r>
            <a:r>
              <a:rPr lang="en-US" altLang="nl-BE" sz="4000" b="1" dirty="0">
                <a:solidFill>
                  <a:schemeClr val="accent2"/>
                </a:solidFill>
                <a:latin typeface="Fira Sans" panose="020B0503050000020004" pitchFamily="34" charset="0"/>
                <a:ea typeface="+mn-ea"/>
                <a:cs typeface="+mn-cs"/>
              </a:rPr>
              <a:t>- Focused VAP </a:t>
            </a:r>
            <a:r>
              <a:rPr lang="en-US" altLang="nl-BE" sz="4000" b="1" dirty="0" err="1">
                <a:solidFill>
                  <a:schemeClr val="accent2"/>
                </a:solidFill>
                <a:latin typeface="Fira Sans" panose="020B0503050000020004" pitchFamily="34" charset="0"/>
                <a:ea typeface="+mn-ea"/>
                <a:cs typeface="+mn-cs"/>
              </a:rPr>
              <a:t>Programme</a:t>
            </a:r>
            <a:endParaRPr lang="en-US" altLang="nl-BE" sz="4000" b="1" dirty="0">
              <a:solidFill>
                <a:schemeClr val="accent2"/>
              </a:solidFill>
              <a:latin typeface="Fira Sans" panose="020B0503050000020004" pitchFamily="34" charset="0"/>
              <a:ea typeface="+mn-ea"/>
              <a:cs typeface="+mn-cs"/>
            </a:endParaRPr>
          </a:p>
        </p:txBody>
      </p:sp>
      <p:sp>
        <p:nvSpPr>
          <p:cNvPr id="30723" name="Content Placeholder 2"/>
          <p:cNvSpPr>
            <a:spLocks noGrp="1"/>
          </p:cNvSpPr>
          <p:nvPr>
            <p:ph idx="1"/>
          </p:nvPr>
        </p:nvSpPr>
        <p:spPr>
          <a:xfrm>
            <a:off x="1263192" y="1798638"/>
            <a:ext cx="8947608" cy="4525962"/>
          </a:xfrm>
        </p:spPr>
        <p:txBody>
          <a:bodyPr/>
          <a:lstStyle/>
          <a:p>
            <a:r>
              <a:rPr lang="en-US" altLang="nl-BE" sz="3200" dirty="0"/>
              <a:t>Standard non-inferiority Phase 3 study</a:t>
            </a:r>
            <a:r>
              <a:rPr lang="en-US" altLang="nl-BE" sz="3200" baseline="30000" dirty="0"/>
              <a:t>1</a:t>
            </a:r>
            <a:endParaRPr lang="en-US" altLang="nl-BE" sz="3200" dirty="0"/>
          </a:p>
          <a:p>
            <a:pPr lvl="1"/>
            <a:r>
              <a:rPr lang="en-US" altLang="nl-BE" sz="3200" dirty="0"/>
              <a:t>Need 336/arm or 672 evaluable patients total</a:t>
            </a:r>
          </a:p>
          <a:p>
            <a:r>
              <a:rPr lang="en-US" altLang="nl-BE" sz="3200" dirty="0"/>
              <a:t>If only 10% yield </a:t>
            </a:r>
            <a:r>
              <a:rPr lang="en-US" altLang="nl-BE" sz="3200" i="1" dirty="0"/>
              <a:t>P. aeruginosa</a:t>
            </a:r>
            <a:r>
              <a:rPr lang="en-US" altLang="nl-BE" sz="3200" dirty="0"/>
              <a:t>,</a:t>
            </a:r>
          </a:p>
          <a:p>
            <a:pPr lvl="1"/>
            <a:r>
              <a:rPr lang="en-US" altLang="nl-BE" sz="3200" dirty="0"/>
              <a:t>We need 6,720 patients … for ONE trial!</a:t>
            </a:r>
          </a:p>
          <a:p>
            <a:pPr marL="457200" lvl="1" indent="0">
              <a:buNone/>
            </a:pPr>
            <a:endParaRPr lang="en-US" altLang="nl-BE" sz="3200" dirty="0"/>
          </a:p>
          <a:p>
            <a:pPr marL="457200" lvl="1" indent="0">
              <a:buNone/>
            </a:pPr>
            <a:r>
              <a:rPr lang="en-US" altLang="nl-BE" sz="3200" b="1" dirty="0">
                <a:solidFill>
                  <a:srgbClr val="FF0000"/>
                </a:solidFill>
              </a:rPr>
              <a:t>Conclusion:</a:t>
            </a:r>
            <a:r>
              <a:rPr lang="en-US" altLang="nl-BE" sz="3200" dirty="0"/>
              <a:t> </a:t>
            </a:r>
            <a:r>
              <a:rPr lang="en-GB" altLang="nl-BE" sz="3200" dirty="0"/>
              <a:t>We need rapid diagnostic tests to enrich patient population in clinical trials</a:t>
            </a:r>
          </a:p>
          <a:p>
            <a:pPr lvl="1"/>
            <a:endParaRPr lang="en-US" altLang="nl-BE" sz="3200" dirty="0"/>
          </a:p>
        </p:txBody>
      </p:sp>
      <p:sp>
        <p:nvSpPr>
          <p:cNvPr id="307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17A42AA5-0F72-4854-BF0C-7EB904CEC768}" type="slidenum">
              <a:rPr lang="en-US" altLang="nl-BE" sz="1200">
                <a:solidFill>
                  <a:srgbClr val="898989"/>
                </a:solidFill>
                <a:cs typeface="Arial" panose="020B0604020202020204" pitchFamily="34" charset="0"/>
              </a:rPr>
              <a:pPr fontAlgn="base">
                <a:spcBef>
                  <a:spcPct val="0"/>
                </a:spcBef>
                <a:spcAft>
                  <a:spcPct val="0"/>
                </a:spcAft>
                <a:buNone/>
              </a:pPr>
              <a:t>20</a:t>
            </a:fld>
            <a:endParaRPr lang="en-US" altLang="nl-BE" sz="1200">
              <a:solidFill>
                <a:srgbClr val="898989"/>
              </a:solidFill>
              <a:cs typeface="Arial" panose="020B0604020202020204" pitchFamily="34" charset="0"/>
            </a:endParaRPr>
          </a:p>
        </p:txBody>
      </p:sp>
      <p:sp>
        <p:nvSpPr>
          <p:cNvPr id="48133" name="TextBox 9"/>
          <p:cNvSpPr txBox="1">
            <a:spLocks noChangeArrowheads="1"/>
          </p:cNvSpPr>
          <p:nvPr/>
        </p:nvSpPr>
        <p:spPr bwMode="auto">
          <a:xfrm>
            <a:off x="2054324" y="5837998"/>
            <a:ext cx="7777163" cy="369888"/>
          </a:xfrm>
          <a:prstGeom prst="rect">
            <a:avLst/>
          </a:prstGeom>
          <a:solidFill>
            <a:schemeClr val="bg1"/>
          </a:solidFill>
          <a:ln w="9525">
            <a:noFill/>
            <a:miter lim="800000"/>
            <a:headEnd/>
            <a:tailEnd/>
          </a:ln>
        </p:spPr>
        <p:txBody>
          <a:bodyPr>
            <a:spAutoFit/>
          </a:bodyPr>
          <a:lstStyle/>
          <a:p>
            <a:pPr fontAlgn="base">
              <a:spcBef>
                <a:spcPct val="0"/>
              </a:spcBef>
              <a:spcAft>
                <a:spcPct val="0"/>
              </a:spcAft>
              <a:defRPr/>
            </a:pPr>
            <a:r>
              <a:rPr lang="en-US" baseline="30000" dirty="0">
                <a:solidFill>
                  <a:prstClr val="black"/>
                </a:solidFill>
                <a:latin typeface="Calibri"/>
                <a:cs typeface="Arial" panose="020B0604020202020204" pitchFamily="34" charset="0"/>
              </a:rPr>
              <a:t>1</a:t>
            </a:r>
            <a:r>
              <a:rPr lang="en-US" dirty="0">
                <a:solidFill>
                  <a:prstClr val="black"/>
                </a:solidFill>
                <a:latin typeface="Calibri"/>
                <a:cs typeface="Arial" panose="020B0604020202020204" pitchFamily="34" charset="0"/>
              </a:rPr>
              <a:t>Assumes 80% success rates, 10% margin, and 90% power.</a:t>
            </a:r>
          </a:p>
        </p:txBody>
      </p:sp>
    </p:spTree>
    <p:extLst>
      <p:ext uri="{BB962C8B-B14F-4D97-AF65-F5344CB8AC3E}">
        <p14:creationId xmlns:p14="http://schemas.microsoft.com/office/powerpoint/2010/main" val="1485359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rcRect l="4231" r="4231"/>
          <a:stretch>
            <a:fillRect/>
          </a:stretch>
        </p:blipFill>
        <p:spPr>
          <a:xfrm>
            <a:off x="1992313" y="188913"/>
            <a:ext cx="8229600" cy="3960812"/>
          </a:xfrm>
        </p:spPr>
      </p:pic>
      <p:pic>
        <p:nvPicPr>
          <p:cNvPr id="34819"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8781" y="4381500"/>
            <a:ext cx="88566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13"/>
          <p:cNvSpPr txBox="1">
            <a:spLocks noChangeArrowheads="1"/>
          </p:cNvSpPr>
          <p:nvPr/>
        </p:nvSpPr>
        <p:spPr bwMode="auto">
          <a:xfrm>
            <a:off x="6835775" y="61182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nl-BE" altLang="nl-BE" sz="1800">
              <a:solidFill>
                <a:prstClr val="black"/>
              </a:solidFill>
              <a:cs typeface="Arial" panose="020B0604020202020204" pitchFamily="34" charset="0"/>
            </a:endParaRPr>
          </a:p>
        </p:txBody>
      </p:sp>
      <p:sp>
        <p:nvSpPr>
          <p:cNvPr id="34821" name="TextBox 14"/>
          <p:cNvSpPr txBox="1">
            <a:spLocks noChangeArrowheads="1"/>
          </p:cNvSpPr>
          <p:nvPr/>
        </p:nvSpPr>
        <p:spPr bwMode="auto">
          <a:xfrm>
            <a:off x="1901170" y="6303447"/>
            <a:ext cx="102375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nl-BE" sz="1800" dirty="0">
                <a:solidFill>
                  <a:prstClr val="black"/>
                </a:solidFill>
                <a:cs typeface="Arial" panose="020B0604020202020204" pitchFamily="34" charset="0"/>
              </a:rPr>
              <a:t>Kostyanev, T, et al. J. </a:t>
            </a:r>
            <a:r>
              <a:rPr lang="en-US" altLang="nl-BE" sz="1800" dirty="0" err="1">
                <a:solidFill>
                  <a:prstClr val="black"/>
                </a:solidFill>
                <a:cs typeface="Arial" panose="020B0604020202020204" pitchFamily="34" charset="0"/>
              </a:rPr>
              <a:t>Antimicrob</a:t>
            </a:r>
            <a:r>
              <a:rPr lang="en-US" altLang="nl-BE" sz="1800" dirty="0">
                <a:solidFill>
                  <a:prstClr val="black"/>
                </a:solidFill>
                <a:cs typeface="Arial" panose="020B0604020202020204" pitchFamily="34" charset="0"/>
              </a:rPr>
              <a:t>. </a:t>
            </a:r>
            <a:r>
              <a:rPr lang="en-US" altLang="nl-BE" sz="1800" dirty="0" err="1">
                <a:solidFill>
                  <a:prstClr val="black"/>
                </a:solidFill>
                <a:cs typeface="Arial" panose="020B0604020202020204" pitchFamily="34" charset="0"/>
              </a:rPr>
              <a:t>Chemother</a:t>
            </a:r>
            <a:r>
              <a:rPr lang="en-US" altLang="nl-BE" sz="1800" dirty="0">
                <a:solidFill>
                  <a:prstClr val="black"/>
                </a:solidFill>
                <a:cs typeface="Arial" panose="020B0604020202020204" pitchFamily="34" charset="0"/>
              </a:rPr>
              <a:t>. </a:t>
            </a:r>
            <a:r>
              <a:rPr lang="fr-FR" altLang="nl-BE" sz="1800" dirty="0">
                <a:solidFill>
                  <a:prstClr val="black"/>
                </a:solidFill>
                <a:cs typeface="Arial" panose="020B0604020202020204" pitchFamily="34" charset="0"/>
              </a:rPr>
              <a:t>2016</a:t>
            </a:r>
            <a:r>
              <a:rPr lang="en-US" altLang="nl-BE" sz="1800" dirty="0">
                <a:solidFill>
                  <a:prstClr val="black"/>
                </a:solidFill>
                <a:cs typeface="Arial" panose="020B0604020202020204" pitchFamily="34" charset="0"/>
              </a:rPr>
              <a:t> </a:t>
            </a:r>
          </a:p>
        </p:txBody>
      </p:sp>
      <p:pic>
        <p:nvPicPr>
          <p:cNvPr id="6" name="Content Placeholder 11"/>
          <p:cNvPicPr>
            <a:picLocks noChangeAspect="1"/>
          </p:cNvPicPr>
          <p:nvPr/>
        </p:nvPicPr>
        <p:blipFill>
          <a:blip r:embed="rId2">
            <a:extLst>
              <a:ext uri="{28A0092B-C50C-407E-A947-70E740481C1C}">
                <a14:useLocalDpi xmlns:a14="http://schemas.microsoft.com/office/drawing/2010/main" val="0"/>
              </a:ext>
            </a:extLst>
          </a:blip>
          <a:srcRect l="4231" r="4231"/>
          <a:stretch>
            <a:fillRect/>
          </a:stretch>
        </p:blipFill>
        <p:spPr bwMode="auto">
          <a:xfrm>
            <a:off x="1992312" y="420688"/>
            <a:ext cx="82296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947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386499" y="503238"/>
            <a:ext cx="11962614" cy="1143000"/>
          </a:xfrm>
        </p:spPr>
        <p:txBody>
          <a:bodyPr/>
          <a:lstStyle/>
          <a:p>
            <a:r>
              <a:rPr lang="nl-BE" altLang="nl-BE" sz="2800" b="1" dirty="0" err="1">
                <a:solidFill>
                  <a:schemeClr val="accent2"/>
                </a:solidFill>
                <a:latin typeface="Fira Sans" panose="020B0503050000020004" pitchFamily="34" charset="0"/>
                <a:ea typeface="+mn-ea"/>
                <a:cs typeface="+mn-cs"/>
              </a:rPr>
              <a:t>Examples</a:t>
            </a:r>
            <a:r>
              <a:rPr lang="nl-BE" altLang="nl-BE" sz="2800" b="1" dirty="0">
                <a:solidFill>
                  <a:schemeClr val="accent2"/>
                </a:solidFill>
                <a:latin typeface="Fira Sans" panose="020B0503050000020004" pitchFamily="34" charset="0"/>
                <a:ea typeface="+mn-ea"/>
                <a:cs typeface="+mn-cs"/>
              </a:rPr>
              <a:t> of </a:t>
            </a:r>
            <a:r>
              <a:rPr lang="nl-BE" altLang="nl-BE" sz="2800" b="1" dirty="0" err="1">
                <a:solidFill>
                  <a:schemeClr val="accent2"/>
                </a:solidFill>
                <a:latin typeface="Fira Sans" panose="020B0503050000020004" pitchFamily="34" charset="0"/>
                <a:ea typeface="+mn-ea"/>
                <a:cs typeface="+mn-cs"/>
              </a:rPr>
              <a:t>clinical</a:t>
            </a:r>
            <a:r>
              <a:rPr lang="nl-BE" altLang="nl-BE" sz="2800" b="1" dirty="0">
                <a:solidFill>
                  <a:schemeClr val="accent2"/>
                </a:solidFill>
                <a:latin typeface="Fira Sans" panose="020B0503050000020004" pitchFamily="34" charset="0"/>
                <a:ea typeface="+mn-ea"/>
                <a:cs typeface="+mn-cs"/>
              </a:rPr>
              <a:t> trials in IMI </a:t>
            </a:r>
            <a:r>
              <a:rPr lang="nl-BE" altLang="nl-BE" sz="2800" b="1" dirty="0" err="1">
                <a:solidFill>
                  <a:schemeClr val="accent2"/>
                </a:solidFill>
                <a:latin typeface="Fira Sans" panose="020B0503050000020004" pitchFamily="34" charset="0"/>
                <a:ea typeface="+mn-ea"/>
                <a:cs typeface="+mn-cs"/>
              </a:rPr>
              <a:t>where</a:t>
            </a:r>
            <a:r>
              <a:rPr lang="nl-BE" altLang="nl-BE" sz="2800" b="1" dirty="0">
                <a:solidFill>
                  <a:schemeClr val="accent2"/>
                </a:solidFill>
                <a:latin typeface="Fira Sans" panose="020B0503050000020004" pitchFamily="34" charset="0"/>
                <a:ea typeface="+mn-ea"/>
                <a:cs typeface="+mn-cs"/>
              </a:rPr>
              <a:t> </a:t>
            </a:r>
            <a:r>
              <a:rPr lang="nl-BE" altLang="nl-BE" sz="2800" b="1" dirty="0" err="1">
                <a:solidFill>
                  <a:schemeClr val="accent2"/>
                </a:solidFill>
                <a:latin typeface="Fira Sans" panose="020B0503050000020004" pitchFamily="34" charset="0"/>
                <a:ea typeface="+mn-ea"/>
                <a:cs typeface="+mn-cs"/>
              </a:rPr>
              <a:t>rapid</a:t>
            </a:r>
            <a:r>
              <a:rPr lang="nl-BE" altLang="nl-BE" sz="2800" b="1" dirty="0">
                <a:solidFill>
                  <a:schemeClr val="accent2"/>
                </a:solidFill>
                <a:latin typeface="Fira Sans" panose="020B0503050000020004" pitchFamily="34" charset="0"/>
                <a:ea typeface="+mn-ea"/>
                <a:cs typeface="+mn-cs"/>
              </a:rPr>
              <a:t> </a:t>
            </a:r>
            <a:r>
              <a:rPr lang="nl-BE" altLang="nl-BE" sz="2800" b="1" dirty="0" err="1">
                <a:solidFill>
                  <a:schemeClr val="accent2"/>
                </a:solidFill>
                <a:latin typeface="Fira Sans" panose="020B0503050000020004" pitchFamily="34" charset="0"/>
                <a:ea typeface="+mn-ea"/>
                <a:cs typeface="+mn-cs"/>
              </a:rPr>
              <a:t>diagnostics</a:t>
            </a:r>
            <a:r>
              <a:rPr lang="nl-BE" altLang="nl-BE" sz="2800" b="1" dirty="0">
                <a:solidFill>
                  <a:schemeClr val="accent2"/>
                </a:solidFill>
                <a:latin typeface="Fira Sans" panose="020B0503050000020004" pitchFamily="34" charset="0"/>
                <a:ea typeface="+mn-ea"/>
                <a:cs typeface="+mn-cs"/>
              </a:rPr>
              <a:t> are </a:t>
            </a:r>
            <a:r>
              <a:rPr lang="nl-BE" altLang="nl-BE" sz="2800" b="1" dirty="0" err="1">
                <a:solidFill>
                  <a:schemeClr val="accent2"/>
                </a:solidFill>
                <a:latin typeface="Fira Sans" panose="020B0503050000020004" pitchFamily="34" charset="0"/>
                <a:ea typeface="+mn-ea"/>
                <a:cs typeface="+mn-cs"/>
              </a:rPr>
              <a:t>needed</a:t>
            </a:r>
            <a:endParaRPr lang="nl-BE" altLang="nl-BE" sz="2800" b="1" dirty="0">
              <a:solidFill>
                <a:schemeClr val="accent2"/>
              </a:solidFill>
              <a:latin typeface="Fira Sans" panose="020B0503050000020004" pitchFamily="34" charset="0"/>
              <a:ea typeface="+mn-ea"/>
              <a:cs typeface="+mn-cs"/>
            </a:endParaRPr>
          </a:p>
        </p:txBody>
      </p:sp>
      <p:sp>
        <p:nvSpPr>
          <p:cNvPr id="35843" name="Tijdelijke aanduiding voor inhoud 2"/>
          <p:cNvSpPr>
            <a:spLocks noGrp="1"/>
          </p:cNvSpPr>
          <p:nvPr>
            <p:ph idx="1"/>
          </p:nvPr>
        </p:nvSpPr>
        <p:spPr>
          <a:xfrm>
            <a:off x="216818" y="1335235"/>
            <a:ext cx="11887198" cy="4525962"/>
          </a:xfrm>
        </p:spPr>
        <p:txBody>
          <a:bodyPr/>
          <a:lstStyle/>
          <a:p>
            <a:r>
              <a:rPr lang="nl-BE" altLang="nl-BE" dirty="0" err="1"/>
              <a:t>Phase</a:t>
            </a:r>
            <a:r>
              <a:rPr lang="nl-BE" altLang="nl-BE" dirty="0"/>
              <a:t> II RCT </a:t>
            </a:r>
            <a:r>
              <a:rPr lang="nl-BE" altLang="nl-BE" dirty="0" err="1"/>
              <a:t>with</a:t>
            </a:r>
            <a:r>
              <a:rPr lang="nl-BE" altLang="nl-BE" dirty="0"/>
              <a:t> anti-α-</a:t>
            </a:r>
            <a:r>
              <a:rPr lang="nl-BE" altLang="nl-BE" dirty="0" err="1"/>
              <a:t>toxin</a:t>
            </a:r>
            <a:r>
              <a:rPr lang="nl-BE" altLang="nl-BE" dirty="0"/>
              <a:t> </a:t>
            </a:r>
            <a:r>
              <a:rPr lang="nl-BE" altLang="nl-BE" dirty="0" err="1"/>
              <a:t>staphylococcal</a:t>
            </a:r>
            <a:r>
              <a:rPr lang="nl-BE" altLang="nl-BE" dirty="0"/>
              <a:t> antibody </a:t>
            </a:r>
            <a:r>
              <a:rPr lang="en-GB" altLang="nl-BE" dirty="0"/>
              <a:t>MEDI4893 </a:t>
            </a:r>
            <a:r>
              <a:rPr lang="nl-BE" altLang="nl-BE" dirty="0" err="1"/>
              <a:t>for</a:t>
            </a:r>
            <a:r>
              <a:rPr lang="nl-BE" altLang="nl-BE" dirty="0"/>
              <a:t> prevention  of HABP/VABP (</a:t>
            </a:r>
            <a:r>
              <a:rPr lang="nl-BE" altLang="nl-BE" dirty="0" err="1"/>
              <a:t>MedImmune</a:t>
            </a:r>
            <a:r>
              <a:rPr lang="nl-BE" altLang="nl-BE" dirty="0"/>
              <a:t>):</a:t>
            </a:r>
          </a:p>
          <a:p>
            <a:pPr lvl="1"/>
            <a:r>
              <a:rPr lang="nl-BE" altLang="nl-BE" dirty="0" err="1"/>
              <a:t>Diagnostic</a:t>
            </a:r>
            <a:r>
              <a:rPr lang="nl-BE" altLang="nl-BE" dirty="0"/>
              <a:t> test </a:t>
            </a:r>
            <a:r>
              <a:rPr lang="nl-BE" altLang="nl-BE" dirty="0" err="1"/>
              <a:t>needed</a:t>
            </a:r>
            <a:r>
              <a:rPr lang="nl-BE" altLang="nl-BE" dirty="0"/>
              <a:t>: </a:t>
            </a:r>
            <a:r>
              <a:rPr lang="nl-BE" altLang="nl-BE" dirty="0" err="1"/>
              <a:t>rapid</a:t>
            </a:r>
            <a:r>
              <a:rPr lang="nl-BE" altLang="nl-BE" dirty="0"/>
              <a:t> </a:t>
            </a:r>
            <a:r>
              <a:rPr lang="nl-BE" altLang="nl-BE" dirty="0" err="1"/>
              <a:t>detection</a:t>
            </a:r>
            <a:r>
              <a:rPr lang="nl-BE" altLang="nl-BE" dirty="0"/>
              <a:t> of </a:t>
            </a:r>
            <a:r>
              <a:rPr lang="nl-BE" altLang="nl-BE" i="1" dirty="0"/>
              <a:t>S. aureus </a:t>
            </a:r>
            <a:r>
              <a:rPr lang="nl-BE" altLang="nl-BE" dirty="0"/>
              <a:t>in ETA</a:t>
            </a:r>
          </a:p>
          <a:p>
            <a:r>
              <a:rPr lang="nl-BE" altLang="nl-BE" dirty="0" err="1"/>
              <a:t>Phase</a:t>
            </a:r>
            <a:r>
              <a:rPr lang="nl-BE" altLang="nl-BE" dirty="0"/>
              <a:t> II RCT trial </a:t>
            </a:r>
            <a:r>
              <a:rPr lang="nl-BE" altLang="nl-BE" dirty="0" err="1"/>
              <a:t>with</a:t>
            </a:r>
            <a:r>
              <a:rPr lang="nl-BE" altLang="nl-BE" dirty="0"/>
              <a:t> anti-pseudomonas </a:t>
            </a:r>
            <a:r>
              <a:rPr lang="nl-BE" altLang="nl-BE" dirty="0" err="1"/>
              <a:t>antibodies</a:t>
            </a:r>
            <a:r>
              <a:rPr lang="en-GB" altLang="nl-BE" dirty="0"/>
              <a:t> MEDI3902</a:t>
            </a:r>
            <a:r>
              <a:rPr lang="nl-BE" altLang="nl-BE" dirty="0"/>
              <a:t> </a:t>
            </a:r>
            <a:r>
              <a:rPr lang="nl-BE" altLang="nl-BE" dirty="0" err="1"/>
              <a:t>for</a:t>
            </a:r>
            <a:r>
              <a:rPr lang="nl-BE" altLang="nl-BE" dirty="0"/>
              <a:t> prevention of HABP/VABP (</a:t>
            </a:r>
            <a:r>
              <a:rPr lang="nl-BE" altLang="nl-BE" dirty="0" err="1"/>
              <a:t>MedImmune</a:t>
            </a:r>
            <a:r>
              <a:rPr lang="nl-BE" altLang="nl-BE" dirty="0"/>
              <a:t>)</a:t>
            </a:r>
          </a:p>
          <a:p>
            <a:pPr lvl="1"/>
            <a:r>
              <a:rPr lang="nl-BE" altLang="nl-BE" dirty="0" err="1"/>
              <a:t>Diagnostic</a:t>
            </a:r>
            <a:r>
              <a:rPr lang="nl-BE" altLang="nl-BE" dirty="0"/>
              <a:t> test </a:t>
            </a:r>
            <a:r>
              <a:rPr lang="nl-BE" altLang="nl-BE" dirty="0" err="1"/>
              <a:t>needed</a:t>
            </a:r>
            <a:r>
              <a:rPr lang="nl-BE" altLang="nl-BE" dirty="0"/>
              <a:t>: </a:t>
            </a:r>
            <a:r>
              <a:rPr lang="nl-BE" altLang="nl-BE" dirty="0" err="1"/>
              <a:t>rapid</a:t>
            </a:r>
            <a:r>
              <a:rPr lang="nl-BE" altLang="nl-BE" dirty="0"/>
              <a:t> </a:t>
            </a:r>
            <a:r>
              <a:rPr lang="nl-BE" altLang="nl-BE" dirty="0" err="1"/>
              <a:t>detection</a:t>
            </a:r>
            <a:r>
              <a:rPr lang="nl-BE" altLang="nl-BE" dirty="0"/>
              <a:t> of </a:t>
            </a:r>
            <a:r>
              <a:rPr lang="nl-BE" altLang="nl-BE" i="1" dirty="0"/>
              <a:t>P. aeruginosa</a:t>
            </a:r>
            <a:r>
              <a:rPr lang="nl-BE" altLang="nl-BE" dirty="0"/>
              <a:t> in ETA</a:t>
            </a:r>
          </a:p>
          <a:p>
            <a:r>
              <a:rPr lang="en-US" altLang="nl-BE" dirty="0"/>
              <a:t>Phase III RCT of minocycline in subjects with HABP/VABP caused by </a:t>
            </a:r>
            <a:r>
              <a:rPr lang="en-US" altLang="nl-BE" i="1" dirty="0" err="1"/>
              <a:t>Acinetobacter</a:t>
            </a:r>
            <a:r>
              <a:rPr lang="en-US" altLang="nl-BE" i="1" dirty="0"/>
              <a:t> </a:t>
            </a:r>
            <a:r>
              <a:rPr lang="en-US" altLang="nl-BE" i="1" dirty="0" err="1"/>
              <a:t>baumannii</a:t>
            </a:r>
            <a:r>
              <a:rPr lang="en-US" altLang="nl-BE" i="1" dirty="0"/>
              <a:t> complex</a:t>
            </a:r>
            <a:r>
              <a:rPr lang="nl-BE" altLang="nl-BE" dirty="0"/>
              <a:t> (</a:t>
            </a:r>
            <a:r>
              <a:rPr lang="nl-BE" altLang="nl-BE" dirty="0" err="1"/>
              <a:t>Medicines</a:t>
            </a:r>
            <a:r>
              <a:rPr lang="nl-BE" altLang="nl-BE" dirty="0"/>
              <a:t> Company)</a:t>
            </a:r>
          </a:p>
          <a:p>
            <a:pPr lvl="1"/>
            <a:r>
              <a:rPr lang="nl-BE" altLang="nl-BE" dirty="0" err="1"/>
              <a:t>Diagnostic</a:t>
            </a:r>
            <a:r>
              <a:rPr lang="nl-BE" altLang="nl-BE" dirty="0"/>
              <a:t> test </a:t>
            </a:r>
            <a:r>
              <a:rPr lang="nl-BE" altLang="nl-BE" dirty="0" err="1"/>
              <a:t>needed</a:t>
            </a:r>
            <a:r>
              <a:rPr lang="nl-BE" altLang="nl-BE" dirty="0"/>
              <a:t>: </a:t>
            </a:r>
            <a:r>
              <a:rPr lang="nl-BE" altLang="nl-BE" dirty="0" err="1"/>
              <a:t>rapid</a:t>
            </a:r>
            <a:r>
              <a:rPr lang="nl-BE" altLang="nl-BE" dirty="0"/>
              <a:t> </a:t>
            </a:r>
            <a:r>
              <a:rPr lang="nl-BE" altLang="nl-BE" dirty="0" err="1"/>
              <a:t>detection</a:t>
            </a:r>
            <a:r>
              <a:rPr lang="nl-BE" altLang="nl-BE" dirty="0"/>
              <a:t> of </a:t>
            </a:r>
            <a:r>
              <a:rPr lang="nl-BE" altLang="nl-BE" i="1" dirty="0"/>
              <a:t>A. </a:t>
            </a:r>
            <a:r>
              <a:rPr lang="nl-BE" altLang="nl-BE" i="1" dirty="0" err="1"/>
              <a:t>baumanii</a:t>
            </a:r>
            <a:r>
              <a:rPr lang="nl-BE" altLang="nl-BE" i="1" dirty="0"/>
              <a:t> </a:t>
            </a:r>
            <a:r>
              <a:rPr lang="nl-BE" altLang="nl-BE" dirty="0"/>
              <a:t>in ETA</a:t>
            </a:r>
          </a:p>
          <a:p>
            <a:r>
              <a:rPr lang="en-US" altLang="nl-BE" dirty="0"/>
              <a:t>Phase III Randomized trial with S-649266 for the treatment of severe Infections caused by </a:t>
            </a:r>
            <a:r>
              <a:rPr lang="nl-BE" altLang="nl-BE" dirty="0" err="1"/>
              <a:t>Carbapenem-resistant</a:t>
            </a:r>
            <a:r>
              <a:rPr lang="nl-BE" altLang="nl-BE" dirty="0"/>
              <a:t> </a:t>
            </a:r>
            <a:r>
              <a:rPr lang="nl-BE" altLang="nl-BE" dirty="0" err="1"/>
              <a:t>Gram-negative</a:t>
            </a:r>
            <a:r>
              <a:rPr lang="nl-BE" altLang="nl-BE" dirty="0"/>
              <a:t> </a:t>
            </a:r>
            <a:r>
              <a:rPr lang="nl-BE" altLang="nl-BE" dirty="0" err="1"/>
              <a:t>bacteria</a:t>
            </a:r>
            <a:r>
              <a:rPr lang="nl-BE" altLang="nl-BE" dirty="0"/>
              <a:t> (Shionogi)</a:t>
            </a:r>
          </a:p>
          <a:p>
            <a:pPr lvl="1"/>
            <a:r>
              <a:rPr lang="nl-BE" altLang="nl-BE" dirty="0" err="1"/>
              <a:t>Diagnostic</a:t>
            </a:r>
            <a:r>
              <a:rPr lang="nl-BE" altLang="nl-BE" dirty="0"/>
              <a:t> test </a:t>
            </a:r>
            <a:r>
              <a:rPr lang="nl-BE" altLang="nl-BE" dirty="0" err="1"/>
              <a:t>needed</a:t>
            </a:r>
            <a:r>
              <a:rPr lang="nl-BE" altLang="nl-BE" dirty="0"/>
              <a:t>: </a:t>
            </a:r>
            <a:r>
              <a:rPr lang="nl-BE" altLang="nl-BE" dirty="0" err="1"/>
              <a:t>rapid</a:t>
            </a:r>
            <a:r>
              <a:rPr lang="nl-BE" altLang="nl-BE" dirty="0"/>
              <a:t> </a:t>
            </a:r>
            <a:r>
              <a:rPr lang="nl-BE" altLang="nl-BE" dirty="0" err="1"/>
              <a:t>detection</a:t>
            </a:r>
            <a:r>
              <a:rPr lang="nl-BE" altLang="nl-BE" dirty="0"/>
              <a:t> of CR-</a:t>
            </a:r>
            <a:r>
              <a:rPr lang="nl-BE" altLang="nl-BE" dirty="0" err="1"/>
              <a:t>organisms</a:t>
            </a:r>
            <a:r>
              <a:rPr lang="nl-BE" altLang="nl-BE" dirty="0"/>
              <a:t> and/or </a:t>
            </a:r>
            <a:r>
              <a:rPr lang="nl-BE" altLang="nl-BE" dirty="0" err="1"/>
              <a:t>Carbapenemase</a:t>
            </a:r>
            <a:r>
              <a:rPr lang="nl-BE" altLang="nl-BE" dirty="0"/>
              <a:t> </a:t>
            </a:r>
            <a:r>
              <a:rPr lang="nl-BE" altLang="nl-BE" dirty="0" err="1"/>
              <a:t>genes</a:t>
            </a:r>
            <a:endParaRPr lang="nl-BE" altLang="nl-BE" dirty="0"/>
          </a:p>
          <a:p>
            <a:pPr marL="457200" lvl="1" indent="0">
              <a:buNone/>
            </a:pPr>
            <a:endParaRPr lang="nl-BE" altLang="nl-BE" dirty="0"/>
          </a:p>
          <a:p>
            <a:endParaRPr lang="nl-BE" altLang="nl-BE" dirty="0"/>
          </a:p>
        </p:txBody>
      </p:sp>
    </p:spTree>
    <p:extLst>
      <p:ext uri="{BB962C8B-B14F-4D97-AF65-F5344CB8AC3E}">
        <p14:creationId xmlns:p14="http://schemas.microsoft.com/office/powerpoint/2010/main" val="4234589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341439"/>
            <a:ext cx="9144000" cy="5043487"/>
          </a:xfrm>
          <a:noFill/>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169" y="1154474"/>
            <a:ext cx="9144000"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72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EA342-0835-4CC8-82F4-D54FBB16D633}"/>
              </a:ext>
            </a:extLst>
          </p:cNvPr>
          <p:cNvSpPr>
            <a:spLocks noGrp="1"/>
          </p:cNvSpPr>
          <p:nvPr>
            <p:ph type="body" sz="quarter" idx="10"/>
          </p:nvPr>
        </p:nvSpPr>
        <p:spPr>
          <a:xfrm>
            <a:off x="560692" y="540482"/>
            <a:ext cx="11165792" cy="523875"/>
          </a:xfrm>
        </p:spPr>
        <p:txBody>
          <a:bodyPr/>
          <a:lstStyle/>
          <a:p>
            <a:r>
              <a:rPr lang="en-GB" dirty="0"/>
              <a:t>Lessons learned in COMBACTE on role of diagnostics</a:t>
            </a:r>
          </a:p>
        </p:txBody>
      </p:sp>
      <p:sp>
        <p:nvSpPr>
          <p:cNvPr id="21" name="Text Placeholder 4">
            <a:extLst>
              <a:ext uri="{FF2B5EF4-FFF2-40B4-BE49-F238E27FC236}">
                <a16:creationId xmlns:a16="http://schemas.microsoft.com/office/drawing/2014/main" id="{13C060B9-B1AC-4012-A7E1-3FF774D26631}"/>
              </a:ext>
            </a:extLst>
          </p:cNvPr>
          <p:cNvSpPr>
            <a:spLocks noGrp="1"/>
          </p:cNvSpPr>
          <p:nvPr>
            <p:ph type="body" sz="quarter" idx="4294967295"/>
          </p:nvPr>
        </p:nvSpPr>
        <p:spPr>
          <a:xfrm>
            <a:off x="577365" y="1187365"/>
            <a:ext cx="11149119" cy="408691"/>
          </a:xfrm>
          <a:prstGeom prst="rect">
            <a:avLst/>
          </a:prstGeom>
        </p:spPr>
        <p:txBody>
          <a:bodyPr/>
          <a:lstStyle/>
          <a:p>
            <a:pPr marL="0" indent="0">
              <a:buNone/>
            </a:pPr>
            <a:r>
              <a:rPr lang="en-GB" sz="1800" dirty="0">
                <a:solidFill>
                  <a:schemeClr val="accent1"/>
                </a:solidFill>
                <a:latin typeface="Fira Sans" panose="020B0503050000020004" pitchFamily="34" charset="0"/>
              </a:rPr>
              <a:t>to aid patient enrolment in COMBACTE clinical trials with narrow spectrum drugs (4/9 intervention trials)</a:t>
            </a:r>
          </a:p>
        </p:txBody>
      </p:sp>
      <p:sp>
        <p:nvSpPr>
          <p:cNvPr id="31" name="Rechthoek 11"/>
          <p:cNvSpPr>
            <a:spLocks noChangeArrowheads="1"/>
          </p:cNvSpPr>
          <p:nvPr/>
        </p:nvSpPr>
        <p:spPr bwMode="auto">
          <a:xfrm>
            <a:off x="3900427" y="2895396"/>
            <a:ext cx="78260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Pharma</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rapid</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triage test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targeting</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limited</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number</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of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organisms</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in a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specific</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sample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Diagnostic</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companies: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broad</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range tests</a:t>
            </a:r>
          </a:p>
        </p:txBody>
      </p:sp>
      <p:grpSp>
        <p:nvGrpSpPr>
          <p:cNvPr id="6" name="Group 5"/>
          <p:cNvGrpSpPr/>
          <p:nvPr/>
        </p:nvGrpSpPr>
        <p:grpSpPr>
          <a:xfrm>
            <a:off x="624401" y="2861756"/>
            <a:ext cx="3079691" cy="912813"/>
            <a:chOff x="2063749" y="3137575"/>
            <a:chExt cx="3079691" cy="912813"/>
          </a:xfrm>
        </p:grpSpPr>
        <p:grpSp>
          <p:nvGrpSpPr>
            <p:cNvPr id="39" name="Groeperen 47"/>
            <p:cNvGrpSpPr>
              <a:grpSpLocks/>
            </p:cNvGrpSpPr>
            <p:nvPr/>
          </p:nvGrpSpPr>
          <p:grpSpPr bwMode="auto">
            <a:xfrm>
              <a:off x="2063749" y="3137575"/>
              <a:ext cx="3079691" cy="912813"/>
              <a:chOff x="239671" y="1510690"/>
              <a:chExt cx="3357238" cy="911558"/>
            </a:xfrm>
          </p:grpSpPr>
          <p:sp>
            <p:nvSpPr>
              <p:cNvPr id="40" name="Rond hoek zelfde zijde rechthoek 48"/>
              <p:cNvSpPr/>
              <p:nvPr/>
            </p:nvSpPr>
            <p:spPr>
              <a:xfrm rot="16200000">
                <a:off x="1336301" y="428328"/>
                <a:ext cx="886192" cy="3079453"/>
              </a:xfrm>
              <a:prstGeom prst="round2SameRect">
                <a:avLst/>
              </a:prstGeom>
              <a:solidFill>
                <a:schemeClr val="accent2">
                  <a:lumMod val="75000"/>
                </a:schemeClr>
              </a:solidFill>
              <a:ln w="12700" cap="rnd">
                <a:noFill/>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Driehoek 49"/>
              <p:cNvSpPr/>
              <p:nvPr/>
            </p:nvSpPr>
            <p:spPr>
              <a:xfrm rot="5400000">
                <a:off x="2998268" y="1823608"/>
                <a:ext cx="911558" cy="285722"/>
              </a:xfrm>
              <a:prstGeom prst="triangle">
                <a:avLst/>
              </a:prstGeom>
              <a:solidFill>
                <a:schemeClr val="accent2">
                  <a:lumMod val="75000"/>
                </a:schemeClr>
              </a:solidFill>
              <a:ln w="12700" cap="rnd">
                <a:noFill/>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2" name="Rechthoek 26"/>
            <p:cNvSpPr>
              <a:spLocks noChangeArrowheads="1"/>
            </p:cNvSpPr>
            <p:nvPr/>
          </p:nvSpPr>
          <p:spPr bwMode="auto">
            <a:xfrm>
              <a:off x="2063749" y="3313812"/>
              <a:ext cx="28162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nl-BE" altLang="nl-BE" sz="1600" b="0" i="0" u="none" strike="noStrike" kern="1200" cap="none" spc="0" normalizeH="0" baseline="0" noProof="0" dirty="0" err="1">
                  <a:ln>
                    <a:noFill/>
                  </a:ln>
                  <a:solidFill>
                    <a:srgbClr val="FFFFFF"/>
                  </a:solidFill>
                  <a:effectLst/>
                  <a:uLnTx/>
                  <a:uFillTx/>
                  <a:latin typeface="Fira Sans" panose="020B0503050000020004" pitchFamily="34" charset="0"/>
                  <a:cs typeface="Arial" panose="020B0604020202020204" pitchFamily="34" charset="0"/>
                </a:rPr>
                <a:t>Schism</a:t>
              </a:r>
              <a:r>
                <a:rPr kumimoji="0" lang="nl-BE" altLang="nl-BE" sz="1600" b="0" i="0" u="none" strike="noStrike" kern="1200" cap="none" spc="0" normalizeH="0" baseline="0" noProof="0" dirty="0">
                  <a:ln>
                    <a:noFill/>
                  </a:ln>
                  <a:solidFill>
                    <a:srgbClr val="FFFFFF"/>
                  </a:solidFill>
                  <a:effectLst/>
                  <a:uLnTx/>
                  <a:uFillTx/>
                  <a:latin typeface="Fira Sans" panose="020B0503050000020004" pitchFamily="34" charset="0"/>
                  <a:cs typeface="Arial" panose="020B0604020202020204" pitchFamily="34" charset="0"/>
                </a:rPr>
                <a:t> </a:t>
              </a:r>
              <a:r>
                <a:rPr kumimoji="0" lang="nl-BE" altLang="nl-BE" sz="1600" b="0" i="0" u="none" strike="noStrike" kern="1200" cap="none" spc="0" normalizeH="0" baseline="0" noProof="0" dirty="0" err="1">
                  <a:ln>
                    <a:noFill/>
                  </a:ln>
                  <a:solidFill>
                    <a:srgbClr val="FFFFFF"/>
                  </a:solidFill>
                  <a:effectLst/>
                  <a:uLnTx/>
                  <a:uFillTx/>
                  <a:latin typeface="Fira Sans" panose="020B0503050000020004" pitchFamily="34" charset="0"/>
                  <a:cs typeface="Arial" panose="020B0604020202020204" pitchFamily="34" charset="0"/>
                </a:rPr>
                <a:t>between</a:t>
              </a:r>
              <a:r>
                <a:rPr kumimoji="0" lang="nl-BE" altLang="nl-BE" sz="1600" b="0" i="0" u="none" strike="noStrike" kern="1200" cap="none" spc="0" normalizeH="0" baseline="0" noProof="0" dirty="0">
                  <a:ln>
                    <a:noFill/>
                  </a:ln>
                  <a:solidFill>
                    <a:srgbClr val="FFFFFF"/>
                  </a:solidFill>
                  <a:effectLst/>
                  <a:uLnTx/>
                  <a:uFillTx/>
                  <a:latin typeface="Fira Sans" panose="020B0503050000020004" pitchFamily="34" charset="0"/>
                  <a:cs typeface="Arial" panose="020B0604020202020204" pitchFamily="34" charset="0"/>
                </a:rPr>
                <a:t> </a:t>
              </a:r>
              <a:r>
                <a:rPr kumimoji="0" lang="nl-BE" altLang="nl-BE" sz="1600" b="0" i="0" u="none" strike="noStrike" kern="1200" cap="none" spc="0" normalizeH="0" baseline="0" noProof="0" dirty="0" err="1">
                  <a:ln>
                    <a:noFill/>
                  </a:ln>
                  <a:solidFill>
                    <a:srgbClr val="FFFFFF"/>
                  </a:solidFill>
                  <a:effectLst/>
                  <a:uLnTx/>
                  <a:uFillTx/>
                  <a:latin typeface="Fira Sans" panose="020B0503050000020004" pitchFamily="34" charset="0"/>
                  <a:cs typeface="Arial" panose="020B0604020202020204" pitchFamily="34" charset="0"/>
                </a:rPr>
                <a:t>pharma</a:t>
              </a:r>
              <a:r>
                <a:rPr kumimoji="0" lang="nl-BE" altLang="nl-BE" sz="1600" b="0" i="0" u="none" strike="noStrike" kern="1200" cap="none" spc="0" normalizeH="0" baseline="0" noProof="0" dirty="0">
                  <a:ln>
                    <a:noFill/>
                  </a:ln>
                  <a:solidFill>
                    <a:srgbClr val="FFFFFF"/>
                  </a:solidFill>
                  <a:effectLst/>
                  <a:uLnTx/>
                  <a:uFillTx/>
                  <a:latin typeface="Fira Sans" panose="020B0503050000020004" pitchFamily="34" charset="0"/>
                  <a:cs typeface="Arial" panose="020B060402020202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nl-BE" altLang="nl-BE" sz="1600" b="0" i="0" u="none" strike="noStrike" kern="1200" cap="none" spc="0" normalizeH="0" baseline="0" noProof="0" dirty="0" err="1">
                  <a:ln>
                    <a:noFill/>
                  </a:ln>
                  <a:solidFill>
                    <a:srgbClr val="FFFFFF"/>
                  </a:solidFill>
                  <a:effectLst/>
                  <a:uLnTx/>
                  <a:uFillTx/>
                  <a:latin typeface="Fira Sans" panose="020B0503050000020004" pitchFamily="34" charset="0"/>
                  <a:cs typeface="Arial" panose="020B0604020202020204" pitchFamily="34" charset="0"/>
                </a:rPr>
                <a:t>and</a:t>
              </a:r>
              <a:r>
                <a:rPr kumimoji="0" lang="nl-BE" altLang="nl-BE" sz="1600" b="0" i="0" u="none" strike="noStrike" kern="1200" cap="none" spc="0" normalizeH="0" baseline="0" noProof="0" dirty="0">
                  <a:ln>
                    <a:noFill/>
                  </a:ln>
                  <a:solidFill>
                    <a:srgbClr val="FFFFFF"/>
                  </a:solidFill>
                  <a:effectLst/>
                  <a:uLnTx/>
                  <a:uFillTx/>
                  <a:latin typeface="Fira Sans" panose="020B0503050000020004" pitchFamily="34" charset="0"/>
                  <a:cs typeface="Arial" panose="020B0604020202020204" pitchFamily="34" charset="0"/>
                </a:rPr>
                <a:t> </a:t>
              </a:r>
              <a:r>
                <a:rPr kumimoji="0" lang="nl-BE" altLang="nl-BE" sz="1600" b="0" i="0" u="none" strike="noStrike" kern="1200" cap="none" spc="0" normalizeH="0" baseline="0" noProof="0" dirty="0" err="1">
                  <a:ln>
                    <a:noFill/>
                  </a:ln>
                  <a:solidFill>
                    <a:srgbClr val="FFFFFF"/>
                  </a:solidFill>
                  <a:effectLst/>
                  <a:uLnTx/>
                  <a:uFillTx/>
                  <a:latin typeface="Fira Sans" panose="020B0503050000020004" pitchFamily="34" charset="0"/>
                  <a:cs typeface="Arial" panose="020B0604020202020204" pitchFamily="34" charset="0"/>
                </a:rPr>
                <a:t>diagnostic</a:t>
              </a:r>
              <a:r>
                <a:rPr kumimoji="0" lang="nl-BE" altLang="nl-BE" sz="1600" b="0" i="0" u="none" strike="noStrike" kern="1200" cap="none" spc="0" normalizeH="0" baseline="0" noProof="0" dirty="0">
                  <a:ln>
                    <a:noFill/>
                  </a:ln>
                  <a:solidFill>
                    <a:srgbClr val="FFFFFF"/>
                  </a:solidFill>
                  <a:effectLst/>
                  <a:uLnTx/>
                  <a:uFillTx/>
                  <a:latin typeface="Fira Sans" panose="020B0503050000020004" pitchFamily="34" charset="0"/>
                  <a:cs typeface="Arial" panose="020B0604020202020204" pitchFamily="34" charset="0"/>
                </a:rPr>
                <a:t> companies</a:t>
              </a:r>
            </a:p>
          </p:txBody>
        </p:sp>
      </p:grpSp>
      <p:sp>
        <p:nvSpPr>
          <p:cNvPr id="33" name="Rechthoek 20"/>
          <p:cNvSpPr>
            <a:spLocks noChangeArrowheads="1"/>
          </p:cNvSpPr>
          <p:nvPr/>
        </p:nvSpPr>
        <p:spPr bwMode="auto">
          <a:xfrm>
            <a:off x="3900427" y="2016692"/>
            <a:ext cx="7681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How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will</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test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be</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used</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What</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are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required</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performance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characteristics</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to</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aid</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patient</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enrolment</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a:t>
            </a:r>
          </a:p>
        </p:txBody>
      </p:sp>
      <p:sp>
        <p:nvSpPr>
          <p:cNvPr id="34" name="Rechthoek 27"/>
          <p:cNvSpPr>
            <a:spLocks noChangeArrowheads="1"/>
          </p:cNvSpPr>
          <p:nvPr/>
        </p:nvSpPr>
        <p:spPr bwMode="auto">
          <a:xfrm>
            <a:off x="3900427" y="5596861"/>
            <a:ext cx="82915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113">
              <a:lnSpc>
                <a:spcPct val="90000"/>
              </a:lnSpc>
              <a:spcBef>
                <a:spcPts val="1000"/>
              </a:spcBef>
              <a:buFont typeface="Arial" panose="020B0604020202020204" pitchFamily="34" charset="0"/>
              <a:buChar char="•"/>
              <a:defRPr sz="28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1pPr>
            <a:lvl2pPr marL="11113">
              <a:lnSpc>
                <a:spcPct val="90000"/>
              </a:lnSpc>
              <a:spcBef>
                <a:spcPts val="500"/>
              </a:spcBef>
              <a:buFont typeface="Arial" panose="020B0604020202020204" pitchFamily="34" charset="0"/>
              <a:buChar char="•"/>
              <a:defRPr sz="24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marL="11113" marR="0" lvl="1" indent="0" algn="l" defTabSz="914400" rtl="0" eaLnBrk="1" fontAlgn="base" latinLnBrk="0" hangingPunct="1">
              <a:lnSpc>
                <a:spcPct val="100000"/>
              </a:lnSpc>
              <a:spcBef>
                <a:spcPct val="0"/>
              </a:spcBef>
              <a:spcAft>
                <a:spcPct val="0"/>
              </a:spcAft>
              <a:buClrTx/>
              <a:buSzTx/>
              <a:buFontTx/>
              <a:buNone/>
              <a:tabLst/>
              <a:defRPr/>
            </a:pP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Purchasing</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and</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logistical</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challenges</a:t>
            </a:r>
            <a:endPar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endParaRPr>
          </a:p>
          <a:p>
            <a:pPr marL="11113" marR="0" lvl="1" indent="0" algn="l" defTabSz="914400" rtl="0" eaLnBrk="1" fontAlgn="base" latinLnBrk="0" hangingPunct="1">
              <a:lnSpc>
                <a:spcPct val="100000"/>
              </a:lnSpc>
              <a:spcBef>
                <a:spcPct val="0"/>
              </a:spcBef>
              <a:spcAft>
                <a:spcPct val="0"/>
              </a:spcAft>
              <a:buClrTx/>
              <a:buSzTx/>
              <a:buFontTx/>
              <a:buNone/>
              <a:tabLst/>
              <a:defRPr/>
            </a:pP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Challenges</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to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organise</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track and train Healthcare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Workers</a:t>
            </a:r>
            <a:endPar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endParaRPr>
          </a:p>
          <a:p>
            <a:pPr marL="11113" marR="0" lvl="1" indent="0" algn="l" defTabSz="914400" rtl="0" eaLnBrk="1" fontAlgn="base" latinLnBrk="0" hangingPunct="1">
              <a:lnSpc>
                <a:spcPct val="100000"/>
              </a:lnSpc>
              <a:spcBef>
                <a:spcPct val="0"/>
              </a:spcBef>
              <a:spcAft>
                <a:spcPct val="0"/>
              </a:spcAft>
              <a:buClrTx/>
              <a:buSzTx/>
              <a:buFontTx/>
              <a:buNone/>
              <a:tabLst/>
              <a:defRPr/>
            </a:pP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Maintenance, Q-</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controls</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and</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test support</a:t>
            </a:r>
          </a:p>
          <a:p>
            <a:pPr marL="11113" marR="0" lvl="1" indent="0" algn="l" defTabSz="914400" rtl="0" eaLnBrk="1" fontAlgn="base" latinLnBrk="0" hangingPunct="1">
              <a:lnSpc>
                <a:spcPct val="100000"/>
              </a:lnSpc>
              <a:spcBef>
                <a:spcPct val="0"/>
              </a:spcBef>
              <a:spcAft>
                <a:spcPct val="0"/>
              </a:spcAft>
              <a:buClrTx/>
              <a:buSzTx/>
              <a:buFontTx/>
              <a:buNone/>
              <a:tabLst/>
              <a:defRPr/>
            </a:pP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Miscommunication</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between</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pharma</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diagnostic</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company, micro lab,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and</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CRO </a:t>
            </a:r>
          </a:p>
        </p:txBody>
      </p:sp>
      <p:grpSp>
        <p:nvGrpSpPr>
          <p:cNvPr id="46" name="Group 45"/>
          <p:cNvGrpSpPr/>
          <p:nvPr/>
        </p:nvGrpSpPr>
        <p:grpSpPr>
          <a:xfrm>
            <a:off x="624400" y="3841876"/>
            <a:ext cx="3079694" cy="911225"/>
            <a:chOff x="2063747" y="4271848"/>
            <a:chExt cx="3079694" cy="911225"/>
          </a:xfrm>
        </p:grpSpPr>
        <p:grpSp>
          <p:nvGrpSpPr>
            <p:cNvPr id="28" name="Groeperen 50"/>
            <p:cNvGrpSpPr>
              <a:grpSpLocks/>
            </p:cNvGrpSpPr>
            <p:nvPr/>
          </p:nvGrpSpPr>
          <p:grpSpPr bwMode="auto">
            <a:xfrm>
              <a:off x="2063747" y="4271848"/>
              <a:ext cx="3079694" cy="911225"/>
              <a:chOff x="239671" y="1510690"/>
              <a:chExt cx="3357238" cy="911558"/>
            </a:xfrm>
          </p:grpSpPr>
          <p:sp>
            <p:nvSpPr>
              <p:cNvPr id="29" name="Rond hoek zelfde zijde rechthoek 51"/>
              <p:cNvSpPr/>
              <p:nvPr/>
            </p:nvSpPr>
            <p:spPr>
              <a:xfrm rot="16200000">
                <a:off x="1336323" y="428331"/>
                <a:ext cx="886149" cy="3079453"/>
              </a:xfrm>
              <a:prstGeom prst="round2SameRect">
                <a:avLst/>
              </a:prstGeom>
              <a:solidFill>
                <a:schemeClr val="accent2">
                  <a:lumMod val="75000"/>
                </a:schemeClr>
              </a:solidFill>
              <a:ln w="12700" cap="rnd">
                <a:noFill/>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Driehoek 52"/>
              <p:cNvSpPr/>
              <p:nvPr/>
            </p:nvSpPr>
            <p:spPr>
              <a:xfrm rot="5400000">
                <a:off x="2998268" y="1823608"/>
                <a:ext cx="911558" cy="285722"/>
              </a:xfrm>
              <a:prstGeom prst="triangle">
                <a:avLst/>
              </a:prstGeom>
              <a:solidFill>
                <a:schemeClr val="accent2">
                  <a:lumMod val="75000"/>
                </a:schemeClr>
              </a:solidFill>
              <a:ln w="12700" cap="rnd">
                <a:noFill/>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 name="Tekstvak 28"/>
            <p:cNvSpPr txBox="1">
              <a:spLocks noChangeArrowheads="1"/>
            </p:cNvSpPr>
            <p:nvPr/>
          </p:nvSpPr>
          <p:spPr bwMode="auto">
            <a:xfrm>
              <a:off x="2228850" y="4536217"/>
              <a:ext cx="26367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nl-BE" sz="1600" b="0" i="0" u="none" strike="noStrike" kern="1200" cap="none" spc="0" normalizeH="0" baseline="0" noProof="0" dirty="0">
                  <a:ln>
                    <a:noFill/>
                  </a:ln>
                  <a:solidFill>
                    <a:srgbClr val="FFFFFF"/>
                  </a:solidFill>
                  <a:effectLst/>
                  <a:uLnTx/>
                  <a:uFillTx/>
                  <a:latin typeface="Fira Sans" panose="020B0503050000020004" pitchFamily="34" charset="0"/>
                  <a:cs typeface="Arial" panose="020B0604020202020204" pitchFamily="34" charset="0"/>
                </a:rPr>
                <a:t>Unclear exploitation</a:t>
              </a:r>
            </a:p>
          </p:txBody>
        </p:sp>
      </p:grpSp>
      <p:sp>
        <p:nvSpPr>
          <p:cNvPr id="36" name="Rechthoek 29"/>
          <p:cNvSpPr>
            <a:spLocks noChangeArrowheads="1"/>
          </p:cNvSpPr>
          <p:nvPr/>
        </p:nvSpPr>
        <p:spPr bwMode="auto">
          <a:xfrm>
            <a:off x="3900427" y="3982155"/>
            <a:ext cx="7681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How is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the</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test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developed</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into</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labeled</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product?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Who</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will</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pay</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for</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the</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test?</a:t>
            </a:r>
          </a:p>
        </p:txBody>
      </p:sp>
      <p:sp>
        <p:nvSpPr>
          <p:cNvPr id="37" name="Rechthoek 31"/>
          <p:cNvSpPr>
            <a:spLocks noChangeArrowheads="1"/>
          </p:cNvSpPr>
          <p:nvPr/>
        </p:nvSpPr>
        <p:spPr bwMode="auto">
          <a:xfrm>
            <a:off x="3900427" y="4940402"/>
            <a:ext cx="78260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Potential</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regulatory</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needs</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discussed</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too</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late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and</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/or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conflicting</a:t>
            </a:r>
            <a:r>
              <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rPr>
              <a:t> </a:t>
            </a:r>
            <a:r>
              <a:rPr kumimoji="0" lang="nl-BE" altLang="nl-BE" sz="1800" b="0" i="0" u="none" strike="noStrike" kern="1200" cap="none" spc="0" normalizeH="0" baseline="0" noProof="0" dirty="0" err="1">
                <a:ln>
                  <a:noFill/>
                </a:ln>
                <a:solidFill>
                  <a:srgbClr val="874EA9"/>
                </a:solidFill>
                <a:effectLst/>
                <a:uLnTx/>
                <a:uFillTx/>
                <a:latin typeface="Fira Sans" panose="020B0503050000020004" pitchFamily="34" charset="0"/>
                <a:cs typeface="Arial" panose="020B0604020202020204" pitchFamily="34" charset="0"/>
              </a:rPr>
              <a:t>feed-back</a:t>
            </a:r>
            <a:endParaRPr kumimoji="0" lang="nl-BE" altLang="nl-BE" sz="1800" b="0" i="0" u="none" strike="noStrike" kern="1200" cap="none" spc="0" normalizeH="0" baseline="0" noProof="0" dirty="0">
              <a:ln>
                <a:noFill/>
              </a:ln>
              <a:solidFill>
                <a:srgbClr val="874EA9"/>
              </a:solidFill>
              <a:effectLst/>
              <a:uLnTx/>
              <a:uFillTx/>
              <a:latin typeface="Fira Sans" panose="020B0503050000020004" pitchFamily="34" charset="0"/>
              <a:cs typeface="Arial" panose="020B0604020202020204" pitchFamily="34" charset="0"/>
            </a:endParaRPr>
          </a:p>
        </p:txBody>
      </p:sp>
      <p:grpSp>
        <p:nvGrpSpPr>
          <p:cNvPr id="5" name="Group 4"/>
          <p:cNvGrpSpPr/>
          <p:nvPr/>
        </p:nvGrpSpPr>
        <p:grpSpPr>
          <a:xfrm>
            <a:off x="645037" y="1884247"/>
            <a:ext cx="3079692" cy="911225"/>
            <a:chOff x="2063748" y="2133481"/>
            <a:chExt cx="3079692" cy="911225"/>
          </a:xfrm>
        </p:grpSpPr>
        <p:grpSp>
          <p:nvGrpSpPr>
            <p:cNvPr id="42" name="Groeperen 46"/>
            <p:cNvGrpSpPr>
              <a:grpSpLocks/>
            </p:cNvGrpSpPr>
            <p:nvPr/>
          </p:nvGrpSpPr>
          <p:grpSpPr bwMode="auto">
            <a:xfrm>
              <a:off x="2063748" y="2133481"/>
              <a:ext cx="3079692" cy="911225"/>
              <a:chOff x="239671" y="1510690"/>
              <a:chExt cx="3357238" cy="911558"/>
            </a:xfrm>
          </p:grpSpPr>
          <p:sp>
            <p:nvSpPr>
              <p:cNvPr id="43" name="Rond hoek zelfde zijde rechthoek 38"/>
              <p:cNvSpPr/>
              <p:nvPr/>
            </p:nvSpPr>
            <p:spPr>
              <a:xfrm rot="16200000">
                <a:off x="1336323" y="428332"/>
                <a:ext cx="886149" cy="3079453"/>
              </a:xfrm>
              <a:prstGeom prst="round2SameRect">
                <a:avLst/>
              </a:prstGeom>
              <a:solidFill>
                <a:schemeClr val="accent2">
                  <a:lumMod val="75000"/>
                </a:schemeClr>
              </a:solidFill>
              <a:ln w="12700" cap="rnd">
                <a:noFill/>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Driehoek 33"/>
              <p:cNvSpPr/>
              <p:nvPr/>
            </p:nvSpPr>
            <p:spPr>
              <a:xfrm rot="5400000">
                <a:off x="2998268" y="1823608"/>
                <a:ext cx="911558" cy="285722"/>
              </a:xfrm>
              <a:prstGeom prst="triangle">
                <a:avLst/>
              </a:prstGeom>
              <a:solidFill>
                <a:schemeClr val="accent2">
                  <a:lumMod val="75000"/>
                </a:schemeClr>
              </a:solidFill>
              <a:ln w="12700" cap="rnd">
                <a:noFill/>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8" name="Tekstvak 14"/>
            <p:cNvSpPr txBox="1">
              <a:spLocks noChangeArrowheads="1"/>
            </p:cNvSpPr>
            <p:nvPr/>
          </p:nvSpPr>
          <p:spPr bwMode="auto">
            <a:xfrm>
              <a:off x="2084385" y="2173594"/>
              <a:ext cx="2781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874EA9"/>
                  </a:solidFill>
                  <a:latin typeface="Century Gothic" panose="020B0502020202020204" pitchFamily="34" charset="0"/>
                  <a:ea typeface="Century Gothic" panose="020B0502020202020204" pitchFamily="34" charset="0"/>
                  <a:cs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nl-BE" sz="1600" b="0" i="0" u="none" strike="noStrike" kern="1200" cap="none" spc="0" normalizeH="0" baseline="0" noProof="0" dirty="0">
                  <a:ln>
                    <a:noFill/>
                  </a:ln>
                  <a:solidFill>
                    <a:srgbClr val="FFFFFF"/>
                  </a:solidFill>
                  <a:effectLst/>
                  <a:uLnTx/>
                  <a:uFillTx/>
                  <a:latin typeface="Fira Sans" panose="020B0503050000020004" pitchFamily="34" charset="0"/>
                  <a:cs typeface="Arial" panose="020B0604020202020204" pitchFamily="34" charset="0"/>
                </a:rPr>
                <a:t>Unclear function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nl-BE" sz="1600" b="0" i="0" u="none" strike="noStrike" kern="1200" cap="none" spc="0" normalizeH="0" baseline="0" noProof="0" dirty="0">
                  <a:ln>
                    <a:noFill/>
                  </a:ln>
                  <a:solidFill>
                    <a:srgbClr val="FFFFFF"/>
                  </a:solidFill>
                  <a:effectLst/>
                  <a:uLnTx/>
                  <a:uFillTx/>
                  <a:latin typeface="Fira Sans" panose="020B0503050000020004" pitchFamily="34" charset="0"/>
                  <a:cs typeface="Arial" panose="020B0604020202020204" pitchFamily="34" charset="0"/>
                </a:rPr>
                <a:t>and performance characteristics</a:t>
              </a:r>
            </a:p>
          </p:txBody>
        </p:sp>
      </p:grpSp>
      <p:grpSp>
        <p:nvGrpSpPr>
          <p:cNvPr id="47" name="Group 46"/>
          <p:cNvGrpSpPr/>
          <p:nvPr/>
        </p:nvGrpSpPr>
        <p:grpSpPr>
          <a:xfrm>
            <a:off x="645036" y="4807061"/>
            <a:ext cx="3082870" cy="912813"/>
            <a:chOff x="2063746" y="5298960"/>
            <a:chExt cx="3082870" cy="912813"/>
          </a:xfrm>
        </p:grpSpPr>
        <p:grpSp>
          <p:nvGrpSpPr>
            <p:cNvPr id="25" name="Groeperen 53"/>
            <p:cNvGrpSpPr>
              <a:grpSpLocks/>
            </p:cNvGrpSpPr>
            <p:nvPr/>
          </p:nvGrpSpPr>
          <p:grpSpPr bwMode="auto">
            <a:xfrm>
              <a:off x="2063746" y="5298960"/>
              <a:ext cx="3082870" cy="912813"/>
              <a:chOff x="239671" y="1510690"/>
              <a:chExt cx="3357238" cy="911558"/>
            </a:xfrm>
          </p:grpSpPr>
          <p:sp>
            <p:nvSpPr>
              <p:cNvPr id="26" name="Rond hoek zelfde zijde rechthoek 54"/>
              <p:cNvSpPr/>
              <p:nvPr/>
            </p:nvSpPr>
            <p:spPr>
              <a:xfrm rot="16200000">
                <a:off x="1336301" y="428328"/>
                <a:ext cx="886192" cy="3079453"/>
              </a:xfrm>
              <a:prstGeom prst="round2SameRect">
                <a:avLst/>
              </a:prstGeom>
              <a:solidFill>
                <a:schemeClr val="accent2">
                  <a:lumMod val="75000"/>
                </a:schemeClr>
              </a:solidFill>
              <a:ln w="12700" cap="rnd">
                <a:noFill/>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Driehoek 55"/>
              <p:cNvSpPr/>
              <p:nvPr/>
            </p:nvSpPr>
            <p:spPr>
              <a:xfrm rot="5400000">
                <a:off x="2998268" y="1823608"/>
                <a:ext cx="911558" cy="285722"/>
              </a:xfrm>
              <a:prstGeom prst="triangle">
                <a:avLst/>
              </a:prstGeom>
              <a:solidFill>
                <a:schemeClr val="accent2">
                  <a:lumMod val="75000"/>
                </a:schemeClr>
              </a:solidFill>
              <a:ln w="12700" cap="rnd">
                <a:noFill/>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Rectangle 3"/>
            <p:cNvSpPr/>
            <p:nvPr/>
          </p:nvSpPr>
          <p:spPr>
            <a:xfrm>
              <a:off x="2542557" y="5586089"/>
              <a:ext cx="2323072" cy="338554"/>
            </a:xfrm>
            <a:prstGeom prst="rect">
              <a:avLst/>
            </a:prstGeom>
          </p:spPr>
          <p:txBody>
            <a:bodyPr wrap="none">
              <a:spAutoFit/>
            </a:bodyPr>
            <a:lstStyle/>
            <a:p>
              <a:pPr lvl="0" algn="r" fontAlgn="base">
                <a:spcBef>
                  <a:spcPct val="0"/>
                </a:spcBef>
                <a:spcAft>
                  <a:spcPct val="0"/>
                </a:spcAft>
                <a:defRPr/>
              </a:pPr>
              <a:r>
                <a:rPr lang="en-GB" altLang="nl-BE" sz="1600" dirty="0">
                  <a:solidFill>
                    <a:srgbClr val="FFFFFF"/>
                  </a:solidFill>
                  <a:latin typeface="Fira Sans" panose="020B0503050000020004" pitchFamily="34" charset="0"/>
                  <a:cs typeface="Arial" panose="020B0604020202020204" pitchFamily="34" charset="0"/>
                </a:rPr>
                <a:t>Regulatory blind-spots</a:t>
              </a:r>
            </a:p>
          </p:txBody>
        </p:sp>
      </p:grpSp>
      <p:grpSp>
        <p:nvGrpSpPr>
          <p:cNvPr id="48" name="Group 47"/>
          <p:cNvGrpSpPr/>
          <p:nvPr/>
        </p:nvGrpSpPr>
        <p:grpSpPr>
          <a:xfrm>
            <a:off x="621220" y="5799234"/>
            <a:ext cx="3082872" cy="911225"/>
            <a:chOff x="2063745" y="6354648"/>
            <a:chExt cx="3082872" cy="911225"/>
          </a:xfrm>
        </p:grpSpPr>
        <p:grpSp>
          <p:nvGrpSpPr>
            <p:cNvPr id="22" name="Groeperen 56"/>
            <p:cNvGrpSpPr>
              <a:grpSpLocks/>
            </p:cNvGrpSpPr>
            <p:nvPr/>
          </p:nvGrpSpPr>
          <p:grpSpPr bwMode="auto">
            <a:xfrm>
              <a:off x="2063745" y="6354648"/>
              <a:ext cx="3082872" cy="911225"/>
              <a:chOff x="239671" y="1510690"/>
              <a:chExt cx="3357238" cy="911558"/>
            </a:xfrm>
          </p:grpSpPr>
          <p:sp>
            <p:nvSpPr>
              <p:cNvPr id="23" name="Rond hoek zelfde zijde rechthoek 57"/>
              <p:cNvSpPr/>
              <p:nvPr/>
            </p:nvSpPr>
            <p:spPr>
              <a:xfrm rot="16200000">
                <a:off x="1336323" y="428331"/>
                <a:ext cx="886149" cy="3079453"/>
              </a:xfrm>
              <a:prstGeom prst="round2SameRect">
                <a:avLst/>
              </a:prstGeom>
              <a:solidFill>
                <a:schemeClr val="accent2">
                  <a:lumMod val="75000"/>
                </a:schemeClr>
              </a:solidFill>
              <a:ln w="12700" cap="rnd">
                <a:noFill/>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Driehoek 58"/>
              <p:cNvSpPr/>
              <p:nvPr/>
            </p:nvSpPr>
            <p:spPr>
              <a:xfrm rot="5400000">
                <a:off x="2998268" y="1823608"/>
                <a:ext cx="911558" cy="285722"/>
              </a:xfrm>
              <a:prstGeom prst="triangle">
                <a:avLst/>
              </a:prstGeom>
              <a:solidFill>
                <a:schemeClr val="accent2">
                  <a:lumMod val="75000"/>
                </a:schemeClr>
              </a:solidFill>
              <a:ln w="12700" cap="rnd">
                <a:noFill/>
                <a:tailEnd type="non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5" name="Rechthoek 32"/>
            <p:cNvSpPr/>
            <p:nvPr/>
          </p:nvSpPr>
          <p:spPr>
            <a:xfrm>
              <a:off x="2084385" y="6410058"/>
              <a:ext cx="2795587" cy="830997"/>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BE" altLang="nl-BE" sz="1600" b="0" i="0" u="none" strike="noStrike" kern="1200" cap="none" spc="0" normalizeH="0" baseline="0" noProof="0" dirty="0">
                  <a:ln>
                    <a:noFill/>
                  </a:ln>
                  <a:solidFill>
                    <a:prstClr val="white"/>
                  </a:solidFill>
                  <a:effectLst/>
                  <a:uLnTx/>
                  <a:uFillTx/>
                  <a:latin typeface="Fira Sans" panose="020B0503050000020004" pitchFamily="34" charset="0"/>
                  <a:ea typeface="Century Gothic" charset="0"/>
                  <a:cs typeface="Century Gothic" charset="0"/>
                </a:rPr>
                <a:t>Demand of pharma to perform test outside of microbiology lab</a:t>
              </a:r>
              <a:endParaRPr kumimoji="0" lang="en-GB" sz="1600" b="0" i="0" u="none" strike="noStrike" kern="1200" cap="none" spc="0" normalizeH="0" baseline="0" noProof="0" dirty="0">
                <a:ln>
                  <a:noFill/>
                </a:ln>
                <a:solidFill>
                  <a:prstClr val="white"/>
                </a:solidFill>
                <a:effectLst/>
                <a:uLnTx/>
                <a:uFillTx/>
                <a:latin typeface="Fira Sans" panose="020B0503050000020004" pitchFamily="34" charset="0"/>
                <a:cs typeface="Arial" panose="020B0604020202020204" pitchFamily="34" charset="0"/>
              </a:endParaRPr>
            </a:p>
          </p:txBody>
        </p:sp>
      </p:grpSp>
    </p:spTree>
    <p:extLst>
      <p:ext uri="{BB962C8B-B14F-4D97-AF65-F5344CB8AC3E}">
        <p14:creationId xmlns:p14="http://schemas.microsoft.com/office/powerpoint/2010/main" val="2992485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EA342-0835-4CC8-82F4-D54FBB16D633}"/>
              </a:ext>
            </a:extLst>
          </p:cNvPr>
          <p:cNvSpPr>
            <a:spLocks noGrp="1"/>
          </p:cNvSpPr>
          <p:nvPr>
            <p:ph type="body" sz="quarter" idx="10"/>
          </p:nvPr>
        </p:nvSpPr>
        <p:spPr>
          <a:xfrm>
            <a:off x="560695" y="778065"/>
            <a:ext cx="5790229" cy="523875"/>
          </a:xfrm>
        </p:spPr>
        <p:txBody>
          <a:bodyPr/>
          <a:lstStyle/>
          <a:p>
            <a:r>
              <a:rPr lang="en-GB" sz="4000" dirty="0"/>
              <a:t>Agenda: Era of what?</a:t>
            </a:r>
          </a:p>
        </p:txBody>
      </p:sp>
      <p:sp>
        <p:nvSpPr>
          <p:cNvPr id="3" name="Rectangle 2"/>
          <p:cNvSpPr/>
          <p:nvPr/>
        </p:nvSpPr>
        <p:spPr>
          <a:xfrm>
            <a:off x="560694" y="1660089"/>
            <a:ext cx="11040755" cy="440120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investment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diagnostic tests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technologies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patient enrichment in clinical trials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diagnostic testing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value based diagnostics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endParaRPr>
          </a:p>
        </p:txBody>
      </p:sp>
    </p:spTree>
    <p:extLst>
      <p:ext uri="{BB962C8B-B14F-4D97-AF65-F5344CB8AC3E}">
        <p14:creationId xmlns:p14="http://schemas.microsoft.com/office/powerpoint/2010/main" val="2182201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816101" y="3951076"/>
            <a:ext cx="8501063" cy="5189538"/>
          </a:xfrm>
        </p:spPr>
        <p:txBody>
          <a:bodyPr/>
          <a:lstStyle/>
          <a:p>
            <a:pPr>
              <a:buFontTx/>
              <a:buNone/>
            </a:pPr>
            <a:endParaRPr lang="en-GB" altLang="nl-BE" sz="2000" dirty="0"/>
          </a:p>
          <a:p>
            <a:r>
              <a:rPr lang="en-GB" altLang="nl-BE" sz="2000" dirty="0"/>
              <a:t>80% of antibiotics are prescribed in primary care</a:t>
            </a:r>
          </a:p>
          <a:p>
            <a:r>
              <a:rPr lang="en-GB" altLang="nl-BE" sz="2000" dirty="0"/>
              <a:t>Acute RTIs most common reason for GP consultation</a:t>
            </a:r>
          </a:p>
          <a:p>
            <a:r>
              <a:rPr lang="en-GB" altLang="nl-BE" sz="2000" dirty="0"/>
              <a:t>Most infections are due to viruses</a:t>
            </a:r>
          </a:p>
          <a:p>
            <a:r>
              <a:rPr lang="en-GB" altLang="nl-BE" sz="2000" dirty="0"/>
              <a:t>Evidence of over prescribing by GPs</a:t>
            </a:r>
          </a:p>
          <a:p>
            <a:r>
              <a:rPr lang="en-GB" altLang="nl-BE" sz="2000" dirty="0"/>
              <a:t>Overprescribing is linked to increased antibiotic resistance</a:t>
            </a:r>
          </a:p>
          <a:p>
            <a:pPr>
              <a:buFontTx/>
              <a:buNone/>
            </a:pPr>
            <a:endParaRPr lang="en-GB" altLang="nl-BE" sz="2000" dirty="0"/>
          </a:p>
          <a:p>
            <a:pPr>
              <a:buFontTx/>
              <a:buNone/>
            </a:pPr>
            <a:endParaRPr lang="en-GB" altLang="nl-BE" sz="2000" dirty="0"/>
          </a:p>
        </p:txBody>
      </p:sp>
      <p:pic>
        <p:nvPicPr>
          <p:cNvPr id="26627" name="Picture 4" descr="antibiotic res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614" y="838200"/>
            <a:ext cx="557847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8217866" y="6398753"/>
            <a:ext cx="3595280" cy="294183"/>
          </a:xfrm>
          <a:prstGeom prst="rect">
            <a:avLst/>
          </a:prstGeom>
          <a:noFill/>
          <a:ln w="12700">
            <a:noFill/>
            <a:miter lim="800000"/>
            <a:headEnd/>
            <a:tailEnd/>
          </a:ln>
          <a:effectLst/>
        </p:spPr>
        <p:txBody>
          <a:bodyPr wrap="none">
            <a:spAutoFit/>
          </a:bodyPr>
          <a:lstStyle/>
          <a:p>
            <a:pPr fontAlgn="base">
              <a:lnSpc>
                <a:spcPct val="80000"/>
              </a:lnSpc>
              <a:spcBef>
                <a:spcPct val="40000"/>
              </a:spcBef>
              <a:spcAft>
                <a:spcPct val="0"/>
              </a:spcAft>
              <a:buClr>
                <a:srgbClr val="990000"/>
              </a:buClr>
              <a:buSzPct val="70000"/>
              <a:defRPr/>
            </a:pPr>
            <a:r>
              <a:rPr lang="en-US" sz="1600" dirty="0">
                <a:latin typeface="Calibri" panose="020F0502020204030204" pitchFamily="34" charset="0"/>
                <a:cs typeface="Arial" panose="020B0604020202020204" pitchFamily="34" charset="0"/>
              </a:rPr>
              <a:t>Goossens et al, 365: 579-87, Lancet 2005</a:t>
            </a:r>
            <a:endParaRPr lang="nl-NL" sz="1600" dirty="0">
              <a:latin typeface="Calibri" panose="020F0502020204030204" pitchFamily="34" charset="0"/>
              <a:cs typeface="Arial" panose="020B0604020202020204" pitchFamily="34" charset="0"/>
            </a:endParaRPr>
          </a:p>
        </p:txBody>
      </p:sp>
      <p:pic>
        <p:nvPicPr>
          <p:cNvPr id="26629" name="Afbeelding 7" descr="k055693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143000"/>
            <a:ext cx="257175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615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_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97125" y="1125538"/>
            <a:ext cx="7615238" cy="5111750"/>
          </a:xfrm>
          <a:noFill/>
        </p:spPr>
      </p:pic>
      <p:pic>
        <p:nvPicPr>
          <p:cNvPr id="4" name="Picture 2" descr="IMAGE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277938"/>
            <a:ext cx="761523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616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hthoek 1"/>
          <p:cNvSpPr>
            <a:spLocks noChangeArrowheads="1"/>
          </p:cNvSpPr>
          <p:nvPr/>
        </p:nvSpPr>
        <p:spPr bwMode="auto">
          <a:xfrm>
            <a:off x="3344505" y="3291879"/>
            <a:ext cx="897947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003D62"/>
                </a:solidFill>
                <a:latin typeface="Verdana" panose="020B0604030504040204" pitchFamily="34" charset="0"/>
              </a:defRPr>
            </a:lvl1pPr>
            <a:lvl2pPr marL="742950" indent="-285750">
              <a:spcBef>
                <a:spcPct val="20000"/>
              </a:spcBef>
              <a:buChar char="-"/>
              <a:defRPr sz="2200">
                <a:solidFill>
                  <a:srgbClr val="003D62"/>
                </a:solidFill>
                <a:latin typeface="Verdana" panose="020B0604030504040204" pitchFamily="34" charset="0"/>
              </a:defRPr>
            </a:lvl2pPr>
            <a:lvl3pPr marL="1143000" indent="-228600">
              <a:spcBef>
                <a:spcPct val="20000"/>
              </a:spcBef>
              <a:buChar char="•"/>
              <a:defRPr>
                <a:solidFill>
                  <a:srgbClr val="003D62"/>
                </a:solidFill>
                <a:latin typeface="Verdana" panose="020B0604030504040204" pitchFamily="34" charset="0"/>
              </a:defRPr>
            </a:lvl3pPr>
            <a:lvl4pPr marL="1600200" indent="-228600">
              <a:spcBef>
                <a:spcPct val="20000"/>
              </a:spcBef>
              <a:buChar char="-"/>
              <a:defRPr sz="1600">
                <a:solidFill>
                  <a:srgbClr val="003D62"/>
                </a:solidFill>
                <a:latin typeface="Verdana" panose="020B0604030504040204" pitchFamily="34" charset="0"/>
              </a:defRPr>
            </a:lvl4pPr>
            <a:lvl5pPr marL="2057400" indent="-228600">
              <a:spcBef>
                <a:spcPct val="20000"/>
              </a:spcBef>
              <a:buChar char="»"/>
              <a:defRPr sz="1600">
                <a:solidFill>
                  <a:srgbClr val="003D62"/>
                </a:solidFill>
                <a:latin typeface="Verdana" panose="020B0604030504040204" pitchFamily="34" charset="0"/>
              </a:defRPr>
            </a:lvl5pPr>
            <a:lvl6pPr marL="2514600" indent="-228600" eaLnBrk="0" fontAlgn="base" hangingPunct="0">
              <a:spcBef>
                <a:spcPct val="20000"/>
              </a:spcBef>
              <a:spcAft>
                <a:spcPct val="0"/>
              </a:spcAft>
              <a:buChar char="»"/>
              <a:defRPr sz="1600">
                <a:solidFill>
                  <a:srgbClr val="003D62"/>
                </a:solidFill>
                <a:latin typeface="Verdana" panose="020B0604030504040204" pitchFamily="34" charset="0"/>
              </a:defRPr>
            </a:lvl6pPr>
            <a:lvl7pPr marL="2971800" indent="-228600" eaLnBrk="0" fontAlgn="base" hangingPunct="0">
              <a:spcBef>
                <a:spcPct val="20000"/>
              </a:spcBef>
              <a:spcAft>
                <a:spcPct val="0"/>
              </a:spcAft>
              <a:buChar char="»"/>
              <a:defRPr sz="1600">
                <a:solidFill>
                  <a:srgbClr val="003D62"/>
                </a:solidFill>
                <a:latin typeface="Verdana" panose="020B0604030504040204" pitchFamily="34" charset="0"/>
              </a:defRPr>
            </a:lvl7pPr>
            <a:lvl8pPr marL="3429000" indent="-228600" eaLnBrk="0" fontAlgn="base" hangingPunct="0">
              <a:spcBef>
                <a:spcPct val="20000"/>
              </a:spcBef>
              <a:spcAft>
                <a:spcPct val="0"/>
              </a:spcAft>
              <a:buChar char="»"/>
              <a:defRPr sz="1600">
                <a:solidFill>
                  <a:srgbClr val="003D62"/>
                </a:solidFill>
                <a:latin typeface="Verdana" panose="020B0604030504040204" pitchFamily="34" charset="0"/>
              </a:defRPr>
            </a:lvl8pPr>
            <a:lvl9pPr marL="3886200" indent="-228600" eaLnBrk="0" fontAlgn="base" hangingPunct="0">
              <a:spcBef>
                <a:spcPct val="20000"/>
              </a:spcBef>
              <a:spcAft>
                <a:spcPct val="0"/>
              </a:spcAft>
              <a:buChar char="»"/>
              <a:defRPr sz="1600">
                <a:solidFill>
                  <a:srgbClr val="003D62"/>
                </a:solidFill>
                <a:latin typeface="Verdana" panose="020B0604030504040204" pitchFamily="34" charset="0"/>
              </a:defRPr>
            </a:lvl9pPr>
          </a:lstStyle>
          <a:p>
            <a:pPr>
              <a:spcBef>
                <a:spcPct val="0"/>
              </a:spcBef>
              <a:buFontTx/>
              <a:buNone/>
            </a:pPr>
            <a:r>
              <a:rPr lang="en-US" altLang="nl-BE" sz="2000" i="1" dirty="0">
                <a:solidFill>
                  <a:schemeClr val="tx1"/>
                </a:solidFill>
                <a:latin typeface="Arial" panose="020B0604020202020204" pitchFamily="34" charset="0"/>
              </a:rPr>
              <a:t>“Little and colleagues have generated </a:t>
            </a:r>
            <a:r>
              <a:rPr lang="en-US" altLang="nl-BE" sz="2000" i="1" dirty="0">
                <a:solidFill>
                  <a:srgbClr val="0000FF"/>
                </a:solidFill>
                <a:latin typeface="Arial" panose="020B0604020202020204" pitchFamily="34" charset="0"/>
              </a:rPr>
              <a:t>convincing data that should encourage physicians in primary care to </a:t>
            </a:r>
            <a:r>
              <a:rPr lang="en-US" altLang="nl-BE" sz="2000" b="1" i="1" dirty="0">
                <a:solidFill>
                  <a:srgbClr val="0000FF"/>
                </a:solidFill>
                <a:latin typeface="Arial" panose="020B0604020202020204" pitchFamily="34" charset="0"/>
              </a:rPr>
              <a:t>refrain from antibiotic treatment </a:t>
            </a:r>
            <a:r>
              <a:rPr lang="en-US" altLang="nl-BE" sz="2000" i="1" dirty="0">
                <a:solidFill>
                  <a:srgbClr val="0000FF"/>
                </a:solidFill>
                <a:latin typeface="Arial" panose="020B0604020202020204" pitchFamily="34" charset="0"/>
              </a:rPr>
              <a:t>in low-risk patients in whom pneumonia is not suspected</a:t>
            </a:r>
            <a:r>
              <a:rPr lang="en-US" altLang="nl-BE" sz="2000" i="1" dirty="0">
                <a:solidFill>
                  <a:schemeClr val="tx1"/>
                </a:solidFill>
                <a:latin typeface="Arial" panose="020B0604020202020204" pitchFamily="34" charset="0"/>
              </a:rPr>
              <a:t>. … </a:t>
            </a:r>
          </a:p>
          <a:p>
            <a:pPr>
              <a:spcBef>
                <a:spcPct val="0"/>
              </a:spcBef>
              <a:buFontTx/>
              <a:buNone/>
            </a:pPr>
            <a:endParaRPr lang="en-US" altLang="nl-BE" sz="2000" i="1" dirty="0">
              <a:solidFill>
                <a:schemeClr val="tx1"/>
              </a:solidFill>
              <a:latin typeface="Arial" panose="020B0604020202020204" pitchFamily="34" charset="0"/>
            </a:endParaRPr>
          </a:p>
          <a:p>
            <a:pPr>
              <a:spcBef>
                <a:spcPct val="0"/>
              </a:spcBef>
              <a:buFontTx/>
              <a:buNone/>
            </a:pPr>
            <a:r>
              <a:rPr lang="en-US" altLang="nl-BE" sz="2000" i="1" dirty="0">
                <a:solidFill>
                  <a:schemeClr val="tx1"/>
                </a:solidFill>
                <a:latin typeface="Arial" panose="020B0604020202020204" pitchFamily="34" charset="0"/>
              </a:rPr>
              <a:t>Guidance from measurements of </a:t>
            </a:r>
            <a:r>
              <a:rPr lang="en-US" altLang="nl-BE" sz="2000" i="1" dirty="0">
                <a:solidFill>
                  <a:srgbClr val="0000FF"/>
                </a:solidFill>
                <a:latin typeface="Arial" panose="020B0604020202020204" pitchFamily="34" charset="0"/>
              </a:rPr>
              <a:t>specific </a:t>
            </a:r>
            <a:r>
              <a:rPr lang="en-US" altLang="nl-BE" sz="2000" b="1" i="1" dirty="0">
                <a:solidFill>
                  <a:srgbClr val="0000FF"/>
                </a:solidFill>
                <a:latin typeface="Arial" panose="020B0604020202020204" pitchFamily="34" charset="0"/>
              </a:rPr>
              <a:t>blood biomarkers</a:t>
            </a:r>
            <a:r>
              <a:rPr lang="en-US" altLang="nl-BE" sz="2000" i="1" dirty="0">
                <a:solidFill>
                  <a:srgbClr val="0000FF"/>
                </a:solidFill>
                <a:latin typeface="Arial" panose="020B0604020202020204" pitchFamily="34" charset="0"/>
              </a:rPr>
              <a:t> of bacterial infection might help to identify the few individuals who will benefit from antibiotics</a:t>
            </a:r>
            <a:r>
              <a:rPr lang="en-US" altLang="nl-BE" sz="2000" i="1" dirty="0">
                <a:solidFill>
                  <a:schemeClr val="tx1"/>
                </a:solidFill>
                <a:latin typeface="Arial" panose="020B0604020202020204" pitchFamily="34" charset="0"/>
              </a:rPr>
              <a:t> despite the apparent absence of pneumonia and avoid the toxic effects and costs of those drugs and the development of resistance in other patients.”</a:t>
            </a:r>
            <a:endParaRPr lang="nl-BE" altLang="nl-BE" sz="2000" i="1" dirty="0">
              <a:solidFill>
                <a:schemeClr val="tx1"/>
              </a:solidFill>
              <a:latin typeface="Arial" panose="020B0604020202020204" pitchFamily="34" charset="0"/>
            </a:endParaRPr>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304" y="2913916"/>
            <a:ext cx="21812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1031304" y="418307"/>
            <a:ext cx="10882022" cy="635000"/>
          </a:xfrm>
          <a:prstGeom prst="rect">
            <a:avLst/>
          </a:prstGeom>
        </p:spPr>
        <p:txBody>
          <a:bodyPr/>
          <a:lstStyle/>
          <a:p>
            <a:pPr>
              <a:defRPr/>
            </a:pPr>
            <a:r>
              <a:rPr lang="en-US" sz="3200" b="1" dirty="0">
                <a:solidFill>
                  <a:schemeClr val="accent2"/>
                </a:solidFill>
                <a:latin typeface="Fira Sans" panose="020B0503050000020004" pitchFamily="34" charset="0"/>
              </a:rPr>
              <a:t>Antibiotics for non-pneumonic respiratory-tract infections</a:t>
            </a:r>
            <a:endParaRPr lang="nl-NL" sz="3200" b="1" dirty="0">
              <a:solidFill>
                <a:schemeClr val="accent2"/>
              </a:solidFill>
              <a:latin typeface="Fira Sans" panose="020B0503050000020004" pitchFamily="34" charset="0"/>
            </a:endParaRPr>
          </a:p>
        </p:txBody>
      </p:sp>
      <p:sp>
        <p:nvSpPr>
          <p:cNvPr id="41989" name="Rechthoek 4"/>
          <p:cNvSpPr>
            <a:spLocks noChangeArrowheads="1"/>
          </p:cNvSpPr>
          <p:nvPr/>
        </p:nvSpPr>
        <p:spPr bwMode="auto">
          <a:xfrm>
            <a:off x="7549202" y="6334125"/>
            <a:ext cx="500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003D62"/>
                </a:solidFill>
                <a:latin typeface="Verdana" panose="020B0604030504040204" pitchFamily="34" charset="0"/>
              </a:defRPr>
            </a:lvl1pPr>
            <a:lvl2pPr marL="742950" indent="-285750">
              <a:spcBef>
                <a:spcPct val="20000"/>
              </a:spcBef>
              <a:buChar char="-"/>
              <a:defRPr sz="2200">
                <a:solidFill>
                  <a:srgbClr val="003D62"/>
                </a:solidFill>
                <a:latin typeface="Verdana" panose="020B0604030504040204" pitchFamily="34" charset="0"/>
              </a:defRPr>
            </a:lvl2pPr>
            <a:lvl3pPr marL="1143000" indent="-228600">
              <a:spcBef>
                <a:spcPct val="20000"/>
              </a:spcBef>
              <a:buChar char="•"/>
              <a:defRPr>
                <a:solidFill>
                  <a:srgbClr val="003D62"/>
                </a:solidFill>
                <a:latin typeface="Verdana" panose="020B0604030504040204" pitchFamily="34" charset="0"/>
              </a:defRPr>
            </a:lvl3pPr>
            <a:lvl4pPr marL="1600200" indent="-228600">
              <a:spcBef>
                <a:spcPct val="20000"/>
              </a:spcBef>
              <a:buChar char="-"/>
              <a:defRPr sz="1600">
                <a:solidFill>
                  <a:srgbClr val="003D62"/>
                </a:solidFill>
                <a:latin typeface="Verdana" panose="020B0604030504040204" pitchFamily="34" charset="0"/>
              </a:defRPr>
            </a:lvl4pPr>
            <a:lvl5pPr marL="2057400" indent="-228600">
              <a:spcBef>
                <a:spcPct val="20000"/>
              </a:spcBef>
              <a:buChar char="»"/>
              <a:defRPr sz="1600">
                <a:solidFill>
                  <a:srgbClr val="003D62"/>
                </a:solidFill>
                <a:latin typeface="Verdana" panose="020B0604030504040204" pitchFamily="34" charset="0"/>
              </a:defRPr>
            </a:lvl5pPr>
            <a:lvl6pPr marL="2514600" indent="-228600" eaLnBrk="0" fontAlgn="base" hangingPunct="0">
              <a:spcBef>
                <a:spcPct val="20000"/>
              </a:spcBef>
              <a:spcAft>
                <a:spcPct val="0"/>
              </a:spcAft>
              <a:buChar char="»"/>
              <a:defRPr sz="1600">
                <a:solidFill>
                  <a:srgbClr val="003D62"/>
                </a:solidFill>
                <a:latin typeface="Verdana" panose="020B0604030504040204" pitchFamily="34" charset="0"/>
              </a:defRPr>
            </a:lvl6pPr>
            <a:lvl7pPr marL="2971800" indent="-228600" eaLnBrk="0" fontAlgn="base" hangingPunct="0">
              <a:spcBef>
                <a:spcPct val="20000"/>
              </a:spcBef>
              <a:spcAft>
                <a:spcPct val="0"/>
              </a:spcAft>
              <a:buChar char="»"/>
              <a:defRPr sz="1600">
                <a:solidFill>
                  <a:srgbClr val="003D62"/>
                </a:solidFill>
                <a:latin typeface="Verdana" panose="020B0604030504040204" pitchFamily="34" charset="0"/>
              </a:defRPr>
            </a:lvl7pPr>
            <a:lvl8pPr marL="3429000" indent="-228600" eaLnBrk="0" fontAlgn="base" hangingPunct="0">
              <a:spcBef>
                <a:spcPct val="20000"/>
              </a:spcBef>
              <a:spcAft>
                <a:spcPct val="0"/>
              </a:spcAft>
              <a:buChar char="»"/>
              <a:defRPr sz="1600">
                <a:solidFill>
                  <a:srgbClr val="003D62"/>
                </a:solidFill>
                <a:latin typeface="Verdana" panose="020B0604030504040204" pitchFamily="34" charset="0"/>
              </a:defRPr>
            </a:lvl8pPr>
            <a:lvl9pPr marL="3886200" indent="-228600" eaLnBrk="0" fontAlgn="base" hangingPunct="0">
              <a:spcBef>
                <a:spcPct val="20000"/>
              </a:spcBef>
              <a:spcAft>
                <a:spcPct val="0"/>
              </a:spcAft>
              <a:buChar char="»"/>
              <a:defRPr sz="1600">
                <a:solidFill>
                  <a:srgbClr val="003D62"/>
                </a:solidFill>
                <a:latin typeface="Verdana" panose="020B0604030504040204" pitchFamily="34" charset="0"/>
              </a:defRPr>
            </a:lvl9pPr>
          </a:lstStyle>
          <a:p>
            <a:pPr>
              <a:spcBef>
                <a:spcPct val="0"/>
              </a:spcBef>
              <a:buFontTx/>
              <a:buNone/>
            </a:pPr>
            <a:r>
              <a:rPr lang="nl-BE" altLang="nl-BE" sz="1400" dirty="0">
                <a:solidFill>
                  <a:schemeClr val="tx1"/>
                </a:solidFill>
                <a:latin typeface="Arial" panose="020B0604020202020204" pitchFamily="34" charset="0"/>
              </a:rPr>
              <a:t>Editorial </a:t>
            </a:r>
            <a:r>
              <a:rPr lang="nl-BE" altLang="nl-BE" sz="1400" dirty="0" err="1">
                <a:solidFill>
                  <a:schemeClr val="tx1"/>
                </a:solidFill>
                <a:latin typeface="Arial" panose="020B0604020202020204" pitchFamily="34" charset="0"/>
              </a:rPr>
              <a:t>Published</a:t>
            </a:r>
            <a:r>
              <a:rPr lang="nl-BE" altLang="nl-BE" sz="1400" dirty="0">
                <a:solidFill>
                  <a:schemeClr val="tx1"/>
                </a:solidFill>
                <a:latin typeface="Arial" panose="020B0604020202020204" pitchFamily="34" charset="0"/>
              </a:rPr>
              <a:t> Online December 19, 2012</a:t>
            </a:r>
          </a:p>
          <a:p>
            <a:pPr>
              <a:spcBef>
                <a:spcPct val="0"/>
              </a:spcBef>
              <a:buFontTx/>
              <a:buNone/>
            </a:pPr>
            <a:r>
              <a:rPr lang="nl-BE" altLang="nl-BE" sz="1400" dirty="0">
                <a:solidFill>
                  <a:schemeClr val="tx1"/>
                </a:solidFill>
                <a:latin typeface="Arial" panose="020B0604020202020204" pitchFamily="34" charset="0"/>
              </a:rPr>
              <a:t>Little P et al Lancet Infect Dis 2013;13: 123–29</a:t>
            </a:r>
          </a:p>
        </p:txBody>
      </p:sp>
      <p:pic>
        <p:nvPicPr>
          <p:cNvPr id="419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04" y="1157386"/>
            <a:ext cx="8929687"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326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p:cNvGraphicFramePr>
            <a:graphicFrameLocks noGrp="1"/>
          </p:cNvGraphicFramePr>
          <p:nvPr>
            <p:extLst>
              <p:ext uri="{D42A27DB-BD31-4B8C-83A1-F6EECF244321}">
                <p14:modId xmlns:p14="http://schemas.microsoft.com/office/powerpoint/2010/main" val="4233911479"/>
              </p:ext>
            </p:extLst>
          </p:nvPr>
        </p:nvGraphicFramePr>
        <p:xfrm>
          <a:off x="3575051" y="3912123"/>
          <a:ext cx="7386147" cy="1920512"/>
        </p:xfrm>
        <a:graphic>
          <a:graphicData uri="http://schemas.openxmlformats.org/drawingml/2006/table">
            <a:tbl>
              <a:tblPr firstRow="1" bandRow="1">
                <a:tableStyleId>{21E4AEA4-8DFA-4A89-87EB-49C32662AFE0}</a:tableStyleId>
              </a:tblPr>
              <a:tblGrid>
                <a:gridCol w="1969639">
                  <a:extLst>
                    <a:ext uri="{9D8B030D-6E8A-4147-A177-3AD203B41FA5}">
                      <a16:colId xmlns:a16="http://schemas.microsoft.com/office/drawing/2014/main" val="20000"/>
                    </a:ext>
                  </a:extLst>
                </a:gridCol>
                <a:gridCol w="2626186">
                  <a:extLst>
                    <a:ext uri="{9D8B030D-6E8A-4147-A177-3AD203B41FA5}">
                      <a16:colId xmlns:a16="http://schemas.microsoft.com/office/drawing/2014/main" val="20001"/>
                    </a:ext>
                  </a:extLst>
                </a:gridCol>
                <a:gridCol w="2790322">
                  <a:extLst>
                    <a:ext uri="{9D8B030D-6E8A-4147-A177-3AD203B41FA5}">
                      <a16:colId xmlns:a16="http://schemas.microsoft.com/office/drawing/2014/main" val="20002"/>
                    </a:ext>
                  </a:extLst>
                </a:gridCol>
              </a:tblGrid>
              <a:tr h="327516">
                <a:tc>
                  <a:txBody>
                    <a:bodyPr/>
                    <a:lstStyle/>
                    <a:p>
                      <a:endParaRPr lang="en-GB" sz="1800" dirty="0"/>
                    </a:p>
                  </a:txBody>
                  <a:tcPr marL="91455" marR="9145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Usual care</a:t>
                      </a:r>
                      <a:endParaRPr lang="en-GB" sz="1800" dirty="0">
                        <a:solidFill>
                          <a:schemeClr val="tx1"/>
                        </a:solidFill>
                      </a:endParaRPr>
                    </a:p>
                  </a:txBody>
                  <a:tcPr marL="91455" marR="9145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Communication</a:t>
                      </a:r>
                      <a:endParaRPr lang="en-GB" sz="1800" dirty="0">
                        <a:solidFill>
                          <a:schemeClr val="tx1"/>
                        </a:solidFill>
                      </a:endParaRPr>
                    </a:p>
                  </a:txBody>
                  <a:tcPr marL="91455" marR="9145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0185">
                <a:tc>
                  <a:txBody>
                    <a:bodyPr/>
                    <a:lstStyle/>
                    <a:p>
                      <a:r>
                        <a:rPr lang="en-GB" sz="1800" b="1" dirty="0"/>
                        <a:t>Usual care</a:t>
                      </a:r>
                    </a:p>
                  </a:txBody>
                  <a:tcPr marL="91455" marR="9145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Usual care</a:t>
                      </a:r>
                    </a:p>
                  </a:txBody>
                  <a:tcPr marL="91455" marR="9145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Communication</a:t>
                      </a:r>
                      <a:r>
                        <a:rPr lang="en-GB" sz="1800" baseline="0" dirty="0"/>
                        <a:t> training</a:t>
                      </a:r>
                      <a:endParaRPr lang="en-GB" sz="1800" dirty="0"/>
                    </a:p>
                  </a:txBody>
                  <a:tcPr marL="91455" marR="9145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14551">
                <a:tc>
                  <a:txBody>
                    <a:bodyPr/>
                    <a:lstStyle/>
                    <a:p>
                      <a:r>
                        <a:rPr lang="en-GB" sz="1800" b="1" dirty="0"/>
                        <a:t>CRP</a:t>
                      </a:r>
                    </a:p>
                  </a:txBody>
                  <a:tcPr marL="91455" marR="9145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CRP training</a:t>
                      </a:r>
                    </a:p>
                  </a:txBody>
                  <a:tcPr marL="91455" marR="9145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CRP + Communication training</a:t>
                      </a:r>
                    </a:p>
                  </a:txBody>
                  <a:tcPr marL="91455" marR="9145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70678"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173046" y="2256360"/>
            <a:ext cx="135745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9" name="Picture 3"/>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530499" y="2256360"/>
            <a:ext cx="140325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6743700" y="4459288"/>
            <a:ext cx="865188" cy="369332"/>
          </a:xfrm>
          <a:prstGeom prst="rect">
            <a:avLst/>
          </a:prstGeom>
          <a:noFill/>
        </p:spPr>
        <p:txBody>
          <a:bodyPr>
            <a:spAutoFit/>
          </a:bodyPr>
          <a:lstStyle/>
          <a:p>
            <a:pPr algn="r" eaLnBrk="0" fontAlgn="base" hangingPunct="0">
              <a:spcBef>
                <a:spcPct val="0"/>
              </a:spcBef>
              <a:spcAft>
                <a:spcPct val="0"/>
              </a:spcAft>
              <a:defRPr/>
            </a:pPr>
            <a:r>
              <a:rPr lang="nl-BE" dirty="0">
                <a:solidFill>
                  <a:srgbClr val="7E002F"/>
                </a:solidFill>
                <a:latin typeface="Arial Narrow"/>
              </a:rPr>
              <a:t>58%</a:t>
            </a:r>
          </a:p>
        </p:txBody>
      </p:sp>
      <p:sp>
        <p:nvSpPr>
          <p:cNvPr id="10" name="Tekstvak 9"/>
          <p:cNvSpPr txBox="1"/>
          <p:nvPr/>
        </p:nvSpPr>
        <p:spPr>
          <a:xfrm>
            <a:off x="9191625" y="4459288"/>
            <a:ext cx="865188" cy="369332"/>
          </a:xfrm>
          <a:prstGeom prst="rect">
            <a:avLst/>
          </a:prstGeom>
          <a:noFill/>
        </p:spPr>
        <p:txBody>
          <a:bodyPr>
            <a:spAutoFit/>
          </a:bodyPr>
          <a:lstStyle/>
          <a:p>
            <a:pPr algn="r" eaLnBrk="0" fontAlgn="base" hangingPunct="0">
              <a:spcBef>
                <a:spcPct val="0"/>
              </a:spcBef>
              <a:spcAft>
                <a:spcPct val="0"/>
              </a:spcAft>
              <a:defRPr/>
            </a:pPr>
            <a:r>
              <a:rPr lang="nl-BE" dirty="0">
                <a:solidFill>
                  <a:srgbClr val="7E002F"/>
                </a:solidFill>
                <a:latin typeface="Arial Narrow"/>
              </a:rPr>
              <a:t>41%</a:t>
            </a:r>
          </a:p>
        </p:txBody>
      </p:sp>
      <p:sp>
        <p:nvSpPr>
          <p:cNvPr id="11" name="Tekstvak 10"/>
          <p:cNvSpPr txBox="1"/>
          <p:nvPr/>
        </p:nvSpPr>
        <p:spPr>
          <a:xfrm>
            <a:off x="9191625" y="5394325"/>
            <a:ext cx="865188" cy="369332"/>
          </a:xfrm>
          <a:prstGeom prst="rect">
            <a:avLst/>
          </a:prstGeom>
          <a:noFill/>
        </p:spPr>
        <p:txBody>
          <a:bodyPr>
            <a:spAutoFit/>
          </a:bodyPr>
          <a:lstStyle/>
          <a:p>
            <a:pPr algn="r" eaLnBrk="0" fontAlgn="base" hangingPunct="0">
              <a:spcBef>
                <a:spcPct val="0"/>
              </a:spcBef>
              <a:spcAft>
                <a:spcPct val="0"/>
              </a:spcAft>
              <a:defRPr/>
            </a:pPr>
            <a:r>
              <a:rPr lang="nl-BE" dirty="0">
                <a:solidFill>
                  <a:srgbClr val="7E002F"/>
                </a:solidFill>
                <a:latin typeface="Arial Narrow"/>
              </a:rPr>
              <a:t>31%</a:t>
            </a:r>
          </a:p>
        </p:txBody>
      </p:sp>
      <p:sp>
        <p:nvSpPr>
          <p:cNvPr id="12" name="Tekstvak 11"/>
          <p:cNvSpPr txBox="1"/>
          <p:nvPr/>
        </p:nvSpPr>
        <p:spPr>
          <a:xfrm>
            <a:off x="6743700" y="5394325"/>
            <a:ext cx="865188" cy="369332"/>
          </a:xfrm>
          <a:prstGeom prst="rect">
            <a:avLst/>
          </a:prstGeom>
          <a:noFill/>
        </p:spPr>
        <p:txBody>
          <a:bodyPr>
            <a:spAutoFit/>
          </a:bodyPr>
          <a:lstStyle/>
          <a:p>
            <a:pPr algn="r" eaLnBrk="0" fontAlgn="base" hangingPunct="0">
              <a:spcBef>
                <a:spcPct val="0"/>
              </a:spcBef>
              <a:spcAft>
                <a:spcPct val="0"/>
              </a:spcAft>
              <a:defRPr/>
            </a:pPr>
            <a:r>
              <a:rPr lang="nl-BE" dirty="0">
                <a:solidFill>
                  <a:srgbClr val="7E002F"/>
                </a:solidFill>
                <a:latin typeface="Arial Narrow"/>
              </a:rPr>
              <a:t>35%</a:t>
            </a:r>
          </a:p>
        </p:txBody>
      </p:sp>
      <p:sp>
        <p:nvSpPr>
          <p:cNvPr id="70685" name="Rectangle 4"/>
          <p:cNvSpPr>
            <a:spLocks noChangeArrowheads="1"/>
          </p:cNvSpPr>
          <p:nvPr/>
        </p:nvSpPr>
        <p:spPr bwMode="auto">
          <a:xfrm>
            <a:off x="8455384" y="6245489"/>
            <a:ext cx="25058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Arial Narrow" panose="020B0606020202030204" pitchFamily="34" charset="0"/>
                <a:ea typeface="HGP創英角ｺﾞｼｯｸUB"/>
                <a:cs typeface="HGP創英角ｺﾞｼｯｸUB"/>
              </a:defRPr>
            </a:lvl1pPr>
            <a:lvl2pPr marL="742950" indent="-285750">
              <a:spcBef>
                <a:spcPct val="20000"/>
              </a:spcBef>
              <a:buFont typeface="Arial Narrow" panose="020B0606020202030204" pitchFamily="34" charset="0"/>
              <a:buChar char="–"/>
              <a:defRPr kumimoji="1" sz="2800">
                <a:solidFill>
                  <a:schemeClr val="tx1"/>
                </a:solidFill>
                <a:latin typeface="Arial Narrow" panose="020B0606020202030204" pitchFamily="34" charset="0"/>
                <a:ea typeface="HGP創英角ｺﾞｼｯｸUB"/>
                <a:cs typeface="HGP創英角ｺﾞｼｯｸUB"/>
              </a:defRPr>
            </a:lvl2pPr>
            <a:lvl3pPr marL="1143000" indent="-228600">
              <a:spcBef>
                <a:spcPct val="20000"/>
              </a:spcBef>
              <a:buFont typeface="Arial" panose="020B0604020202020204" pitchFamily="34" charset="0"/>
              <a:buChar char="•"/>
              <a:defRPr kumimoji="1" sz="2400">
                <a:solidFill>
                  <a:schemeClr val="tx1"/>
                </a:solidFill>
                <a:latin typeface="Arial Narrow" panose="020B0606020202030204" pitchFamily="34" charset="0"/>
                <a:ea typeface="HGP創英角ｺﾞｼｯｸUB"/>
                <a:cs typeface="HGP創英角ｺﾞｼｯｸUB"/>
              </a:defRPr>
            </a:lvl3pPr>
            <a:lvl4pPr marL="1600200" indent="-228600">
              <a:spcBef>
                <a:spcPct val="20000"/>
              </a:spcBef>
              <a:buFont typeface="Arial" panose="020B0604020202020204" pitchFamily="34" charset="0"/>
              <a:buChar char="–"/>
              <a:defRPr kumimoji="1" sz="2000">
                <a:solidFill>
                  <a:schemeClr val="tx1"/>
                </a:solidFill>
                <a:latin typeface="Arial Narrow" panose="020B0606020202030204" pitchFamily="34" charset="0"/>
                <a:ea typeface="HGP創英角ｺﾞｼｯｸUB"/>
                <a:cs typeface="HGP創英角ｺﾞｼｯｸUB"/>
              </a:defRPr>
            </a:lvl4pPr>
            <a:lvl5pPr marL="2057400" indent="-228600">
              <a:spcBef>
                <a:spcPct val="20000"/>
              </a:spcBef>
              <a:buFont typeface="Arial" panose="020B0604020202020204" pitchFamily="34" charset="0"/>
              <a:buChar char="»"/>
              <a:defRPr kumimoji="1" sz="2000">
                <a:solidFill>
                  <a:schemeClr val="tx1"/>
                </a:solidFill>
                <a:latin typeface="Arial Narrow" panose="020B0606020202030204" pitchFamily="34" charset="0"/>
                <a:ea typeface="HGP創英角ｺﾞｼｯｸUB"/>
                <a:cs typeface="HGP創英角ｺﾞｼｯｸUB"/>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Narrow" panose="020B0606020202030204" pitchFamily="34" charset="0"/>
                <a:ea typeface="HGP創英角ｺﾞｼｯｸUB"/>
                <a:cs typeface="HGP創英角ｺﾞｼｯｸUB"/>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Narrow" panose="020B0606020202030204" pitchFamily="34" charset="0"/>
                <a:ea typeface="HGP創英角ｺﾞｼｯｸUB"/>
                <a:cs typeface="HGP創英角ｺﾞｼｯｸUB"/>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Narrow" panose="020B0606020202030204" pitchFamily="34" charset="0"/>
                <a:ea typeface="HGP創英角ｺﾞｼｯｸUB"/>
                <a:cs typeface="HGP創英角ｺﾞｼｯｸUB"/>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Narrow" panose="020B0606020202030204" pitchFamily="34" charset="0"/>
                <a:ea typeface="HGP創英角ｺﾞｼｯｸUB"/>
                <a:cs typeface="HGP創英角ｺﾞｼｯｸUB"/>
              </a:defRPr>
            </a:lvl9pPr>
          </a:lstStyle>
          <a:p>
            <a:pPr fontAlgn="base">
              <a:spcBef>
                <a:spcPct val="0"/>
              </a:spcBef>
              <a:spcAft>
                <a:spcPct val="0"/>
              </a:spcAft>
              <a:buNone/>
            </a:pPr>
            <a:r>
              <a:rPr lang="en-GB" altLang="nl-BE" sz="1800" dirty="0">
                <a:solidFill>
                  <a:prstClr val="black"/>
                </a:solidFill>
                <a:latin typeface="Arial" panose="020B0604020202020204" pitchFamily="34" charset="0"/>
                <a:cs typeface="Arial" panose="020B0604020202020204" pitchFamily="34" charset="0"/>
              </a:rPr>
              <a:t>Little et al Lancet 2013</a:t>
            </a:r>
            <a:endParaRPr lang="nl-NL" altLang="nl-BE" sz="1800" dirty="0">
              <a:solidFill>
                <a:prstClr val="black"/>
              </a:solidFill>
              <a:latin typeface="Arial" panose="020B0604020202020204" pitchFamily="34" charset="0"/>
              <a:cs typeface="Arial" panose="020B0604020202020204" pitchFamily="34" charset="0"/>
            </a:endParaRPr>
          </a:p>
        </p:txBody>
      </p:sp>
      <p:sp>
        <p:nvSpPr>
          <p:cNvPr id="14" name="Rectangle 3"/>
          <p:cNvSpPr>
            <a:spLocks noGrp="1" noChangeArrowheads="1"/>
          </p:cNvSpPr>
          <p:nvPr>
            <p:ph idx="1"/>
          </p:nvPr>
        </p:nvSpPr>
        <p:spPr>
          <a:xfrm>
            <a:off x="-39046" y="2075566"/>
            <a:ext cx="10972800" cy="5136776"/>
          </a:xfrm>
        </p:spPr>
        <p:txBody>
          <a:bodyPr>
            <a:normAutofit/>
          </a:bodyPr>
          <a:lstStyle/>
          <a:p>
            <a:pPr>
              <a:buNone/>
            </a:pPr>
            <a:r>
              <a:rPr lang="en-US" altLang="nl-BE" sz="2400" dirty="0"/>
              <a:t>	</a:t>
            </a:r>
          </a:p>
          <a:p>
            <a:pPr lvl="2"/>
            <a:r>
              <a:rPr lang="en-GB" altLang="nl-BE" sz="2400" dirty="0"/>
              <a:t>Countries: UK, Poland, Spain, the Netherlands, Belgium</a:t>
            </a:r>
          </a:p>
          <a:p>
            <a:pPr lvl="2"/>
            <a:r>
              <a:rPr lang="en-GB" altLang="nl-BE" sz="2400" dirty="0"/>
              <a:t>B</a:t>
            </a:r>
            <a:r>
              <a:rPr lang="en-US" altLang="nl-BE" sz="2400" dirty="0" err="1"/>
              <a:t>aseline</a:t>
            </a:r>
            <a:r>
              <a:rPr lang="en-US" altLang="nl-BE" sz="2400" dirty="0"/>
              <a:t> in 6,774 patients and 4,358 patients post-test</a:t>
            </a:r>
            <a:endParaRPr lang="en-GB" altLang="nl-BE" sz="2400" dirty="0"/>
          </a:p>
          <a:p>
            <a:pPr lvl="2"/>
            <a:r>
              <a:rPr lang="en-GB" altLang="nl-BE" sz="2400" dirty="0"/>
              <a:t>2x2 factorial design (Communication, CRP, Usual care)</a:t>
            </a:r>
            <a:endParaRPr lang="nl-BE" altLang="nl-BE" sz="2400" dirty="0"/>
          </a:p>
        </p:txBody>
      </p:sp>
      <p:pic>
        <p:nvPicPr>
          <p:cNvPr id="3" name="Afbeelding 2"/>
          <p:cNvPicPr>
            <a:picLocks noChangeAspect="1"/>
          </p:cNvPicPr>
          <p:nvPr/>
        </p:nvPicPr>
        <p:blipFill>
          <a:blip r:embed="rId5"/>
          <a:stretch>
            <a:fillRect/>
          </a:stretch>
        </p:blipFill>
        <p:spPr>
          <a:xfrm>
            <a:off x="594335" y="376608"/>
            <a:ext cx="11405987" cy="1955165"/>
          </a:xfrm>
          <a:prstGeom prst="rect">
            <a:avLst/>
          </a:prstGeom>
        </p:spPr>
      </p:pic>
      <p:sp>
        <p:nvSpPr>
          <p:cNvPr id="4" name="Titel 3"/>
          <p:cNvSpPr>
            <a:spLocks noGrp="1"/>
          </p:cNvSpPr>
          <p:nvPr>
            <p:ph type="title"/>
          </p:nvPr>
        </p:nvSpPr>
        <p:spPr/>
        <p:txBody>
          <a:bodyPr/>
          <a:lstStyle/>
          <a:p>
            <a:endParaRPr lang="nl-BE" dirty="0"/>
          </a:p>
        </p:txBody>
      </p:sp>
      <p:pic>
        <p:nvPicPr>
          <p:cNvPr id="15" name="Picture 5" descr="imgQuikRead3"/>
          <p:cNvPicPr>
            <a:picLocks noChangeAspect="1" noChangeArrowheads="1"/>
          </p:cNvPicPr>
          <p:nvPr/>
        </p:nvPicPr>
        <p:blipFill>
          <a:blip r:embed="rId6" cstate="print"/>
          <a:srcRect/>
          <a:stretch>
            <a:fillRect/>
          </a:stretch>
        </p:blipFill>
        <p:spPr bwMode="auto">
          <a:xfrm>
            <a:off x="1225159" y="4910496"/>
            <a:ext cx="2322448" cy="156378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6575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13FE-A45E-A249-ADE1-60347D4D980C}"/>
              </a:ext>
            </a:extLst>
          </p:cNvPr>
          <p:cNvSpPr>
            <a:spLocks noGrp="1"/>
          </p:cNvSpPr>
          <p:nvPr>
            <p:ph type="title"/>
          </p:nvPr>
        </p:nvSpPr>
        <p:spPr/>
        <p:txBody>
          <a:bodyPr/>
          <a:lstStyle/>
          <a:p>
            <a:r>
              <a:rPr lang="en-GB" altLang="en-US" dirty="0">
                <a:solidFill>
                  <a:srgbClr val="C8003C"/>
                </a:solidFill>
                <a:cs typeface="Arial" panose="020B0604020202020204" pitchFamily="34" charset="0"/>
              </a:rPr>
              <a:t>Conflict of interest disclosure</a:t>
            </a:r>
            <a:endParaRPr lang="en-GB" dirty="0"/>
          </a:p>
        </p:txBody>
      </p:sp>
      <p:sp>
        <p:nvSpPr>
          <p:cNvPr id="4" name="Subtitle 1">
            <a:extLst>
              <a:ext uri="{FF2B5EF4-FFF2-40B4-BE49-F238E27FC236}">
                <a16:creationId xmlns:a16="http://schemas.microsoft.com/office/drawing/2014/main" id="{D54A1E66-CB80-4398-BE07-ECD5C42EB0E8}"/>
              </a:ext>
            </a:extLst>
          </p:cNvPr>
          <p:cNvSpPr txBox="1">
            <a:spLocks noGrp="1"/>
          </p:cNvSpPr>
          <p:nvPr>
            <p:ph type="body" sz="quarter" idx="10"/>
          </p:nvPr>
        </p:nvSpPr>
        <p:spPr>
          <a:xfrm>
            <a:off x="511344" y="1396933"/>
            <a:ext cx="11085513" cy="623842"/>
          </a:xfrm>
          <a:prstGeom prst="rect">
            <a:avLst/>
          </a:prstGeom>
          <a:ln>
            <a:miter lim="800000"/>
            <a:headEnd/>
            <a:tailEnd/>
          </a:ln>
        </p:spPr>
        <p:txBody>
          <a:bodyPr>
            <a:normAutofit/>
          </a:bodyPr>
          <a:lstStyle>
            <a:lvl1pPr marL="0" indent="0" algn="l" defTabSz="914400" rtl="0" eaLnBrk="1" latinLnBrk="0" hangingPunct="1">
              <a:lnSpc>
                <a:spcPct val="90000"/>
              </a:lnSpc>
              <a:spcBef>
                <a:spcPts val="1000"/>
              </a:spcBef>
              <a:buClr>
                <a:srgbClr val="BD1D3D"/>
              </a:buClr>
              <a:buFont typeface="Arial" panose="020B0604020202020204" pitchFamily="34" charset="0"/>
              <a:buNone/>
              <a:defRPr sz="2800" b="1" kern="1200">
                <a:solidFill>
                  <a:schemeClr val="tx1"/>
                </a:solidFill>
                <a:latin typeface="+mn-lt"/>
                <a:ea typeface="+mn-ea"/>
                <a:cs typeface="+mn-cs"/>
              </a:defRPr>
            </a:lvl1pPr>
            <a:lvl2pPr marL="0" indent="0" algn="l" defTabSz="914400" rtl="0" eaLnBrk="1" latinLnBrk="0" hangingPunct="1">
              <a:lnSpc>
                <a:spcPct val="90000"/>
              </a:lnSpc>
              <a:spcBef>
                <a:spcPts val="500"/>
              </a:spcBef>
              <a:buClr>
                <a:srgbClr val="BD1D3D"/>
              </a:buClr>
              <a:buFont typeface="Arial" panose="020B0604020202020204" pitchFamily="34" charset="0"/>
              <a:buNone/>
              <a:defRPr sz="2400" kern="1200">
                <a:solidFill>
                  <a:schemeClr val="tx1"/>
                </a:solidFill>
                <a:latin typeface="+mn-lt"/>
                <a:ea typeface="+mn-ea"/>
                <a:cs typeface="+mn-cs"/>
              </a:defRPr>
            </a:lvl2pPr>
            <a:lvl3pPr marL="2304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3pPr>
            <a:lvl4pPr marL="4608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4pPr>
            <a:lvl5pPr marL="691200" indent="-228600" algn="l" defTabSz="914400" rtl="0" eaLnBrk="1" latinLnBrk="0" hangingPunct="1">
              <a:lnSpc>
                <a:spcPct val="90000"/>
              </a:lnSpc>
              <a:spcBef>
                <a:spcPts val="500"/>
              </a:spcBef>
              <a:buClr>
                <a:srgbClr val="CB0038"/>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fr-FR" sz="1400" dirty="0">
                <a:latin typeface="Arial" panose="020B0604020202020204" pitchFamily="34" charset="0"/>
                <a:ea typeface="Arial Bold"/>
                <a:cs typeface="Arial" panose="020B0604020202020204" pitchFamily="34" charset="0"/>
              </a:rPr>
              <a:t> X I have no real or perceived conflicts of interest that relate to this presentation.</a:t>
            </a:r>
          </a:p>
          <a:p>
            <a:pPr marL="160735" indent="-160735">
              <a:buFont typeface="Wingdings" panose="05000000000000000000" pitchFamily="2" charset="2"/>
              <a:buChar char="q"/>
              <a:defRPr/>
            </a:pPr>
            <a:r>
              <a:rPr lang="en-US" altLang="fr-FR" sz="1400" dirty="0">
                <a:latin typeface="Arial" panose="020B0604020202020204" pitchFamily="34" charset="0"/>
                <a:ea typeface="Arial Bold"/>
                <a:cs typeface="Arial" panose="020B0604020202020204" pitchFamily="34" charset="0"/>
              </a:rPr>
              <a:t>I have the following real or perceived conflicts of interest that relate to this presentation: </a:t>
            </a:r>
          </a:p>
        </p:txBody>
      </p:sp>
      <p:graphicFrame>
        <p:nvGraphicFramePr>
          <p:cNvPr id="5" name="Table 4">
            <a:extLst>
              <a:ext uri="{FF2B5EF4-FFF2-40B4-BE49-F238E27FC236}">
                <a16:creationId xmlns:a16="http://schemas.microsoft.com/office/drawing/2014/main" id="{874A43DF-6830-4F24-9478-2D8F8920B559}"/>
              </a:ext>
            </a:extLst>
          </p:cNvPr>
          <p:cNvGraphicFramePr>
            <a:graphicFrameLocks noGrp="1"/>
          </p:cNvGraphicFramePr>
          <p:nvPr/>
        </p:nvGraphicFramePr>
        <p:xfrm>
          <a:off x="511175" y="2229497"/>
          <a:ext cx="11085682" cy="3560424"/>
        </p:xfrm>
        <a:graphic>
          <a:graphicData uri="http://schemas.openxmlformats.org/drawingml/2006/table">
            <a:tbl>
              <a:tblPr firstRow="1" bandRow="1">
                <a:tableStyleId>{9D7B26C5-4107-4FEC-AEDC-1716B250A1EF}</a:tableStyleId>
              </a:tblPr>
              <a:tblGrid>
                <a:gridCol w="3015509">
                  <a:extLst>
                    <a:ext uri="{9D8B030D-6E8A-4147-A177-3AD203B41FA5}">
                      <a16:colId xmlns:a16="http://schemas.microsoft.com/office/drawing/2014/main" val="20000"/>
                    </a:ext>
                  </a:extLst>
                </a:gridCol>
                <a:gridCol w="8070173">
                  <a:extLst>
                    <a:ext uri="{9D8B030D-6E8A-4147-A177-3AD203B41FA5}">
                      <a16:colId xmlns:a16="http://schemas.microsoft.com/office/drawing/2014/main" val="20001"/>
                    </a:ext>
                  </a:extLst>
                </a:gridCol>
              </a:tblGrid>
              <a:tr h="219122">
                <a:tc>
                  <a:txBody>
                    <a:bodyPr/>
                    <a:lstStyle/>
                    <a:p>
                      <a:r>
                        <a:rPr lang="en-GB" sz="1400" noProof="0" dirty="0">
                          <a:solidFill>
                            <a:schemeClr val="tx1"/>
                          </a:solidFill>
                          <a:latin typeface="Arial" panose="020B0604020202020204" pitchFamily="34" charset="0"/>
                          <a:cs typeface="Arial" panose="020B0604020202020204" pitchFamily="34" charset="0"/>
                        </a:rPr>
                        <a:t>Affiliation / Financial</a:t>
                      </a:r>
                      <a:r>
                        <a:rPr lang="en-GB" sz="1400" baseline="0" noProof="0" dirty="0">
                          <a:solidFill>
                            <a:schemeClr val="tx1"/>
                          </a:solidFill>
                          <a:latin typeface="Arial" panose="020B0604020202020204" pitchFamily="34" charset="0"/>
                          <a:cs typeface="Arial" panose="020B0604020202020204" pitchFamily="34" charset="0"/>
                        </a:rPr>
                        <a:t> interest</a:t>
                      </a:r>
                      <a:endParaRPr lang="en-GB" sz="1400" noProof="0" dirty="0">
                        <a:solidFill>
                          <a:schemeClr val="tx1"/>
                        </a:solidFill>
                        <a:latin typeface="Arial" panose="020B0604020202020204" pitchFamily="34" charset="0"/>
                        <a:cs typeface="Arial" panose="020B0604020202020204" pitchFamily="34" charset="0"/>
                      </a:endParaRPr>
                    </a:p>
                  </a:txBody>
                  <a:tcPr marL="51439" marR="51439" marT="25716" marB="25716"/>
                </a:tc>
                <a:tc>
                  <a:txBody>
                    <a:bodyPr/>
                    <a:lstStyle/>
                    <a:p>
                      <a:r>
                        <a:rPr lang="en-GB" sz="1400" noProof="0" dirty="0">
                          <a:solidFill>
                            <a:schemeClr val="tx1"/>
                          </a:solidFill>
                          <a:latin typeface="Arial" panose="020B0604020202020204" pitchFamily="34" charset="0"/>
                          <a:cs typeface="Arial" panose="020B0604020202020204" pitchFamily="34" charset="0"/>
                        </a:rPr>
                        <a:t>Commercial Company</a:t>
                      </a:r>
                    </a:p>
                  </a:txBody>
                  <a:tcPr marL="51439" marR="51439" marT="25716" marB="25716"/>
                </a:tc>
                <a:extLst>
                  <a:ext uri="{0D108BD9-81ED-4DB2-BD59-A6C34878D82A}">
                    <a16:rowId xmlns:a16="http://schemas.microsoft.com/office/drawing/2014/main" val="10000"/>
                  </a:ext>
                </a:extLst>
              </a:tr>
              <a:tr h="386813">
                <a:tc>
                  <a:txBody>
                    <a:bodyPr/>
                    <a:lstStyle/>
                    <a:p>
                      <a:r>
                        <a:rPr lang="en-GB" sz="1400" noProof="0" dirty="0">
                          <a:solidFill>
                            <a:schemeClr val="tx1"/>
                          </a:solidFill>
                          <a:latin typeface="Arial" panose="020B0604020202020204" pitchFamily="34" charset="0"/>
                          <a:cs typeface="Arial" panose="020B0604020202020204" pitchFamily="34" charset="0"/>
                        </a:rPr>
                        <a:t>Grants/research</a:t>
                      </a:r>
                      <a:r>
                        <a:rPr lang="en-GB" sz="1400" baseline="0" noProof="0" dirty="0">
                          <a:solidFill>
                            <a:schemeClr val="tx1"/>
                          </a:solidFill>
                          <a:latin typeface="Arial" panose="020B0604020202020204" pitchFamily="34" charset="0"/>
                          <a:cs typeface="Arial" panose="020B0604020202020204" pitchFamily="34" charset="0"/>
                        </a:rPr>
                        <a:t> support:</a:t>
                      </a:r>
                    </a:p>
                    <a:p>
                      <a:endParaRPr lang="en-GB" sz="1400" noProof="0" dirty="0">
                        <a:solidFill>
                          <a:schemeClr val="tx1"/>
                        </a:solidFill>
                        <a:latin typeface="Arial" panose="020B0604020202020204" pitchFamily="34" charset="0"/>
                        <a:cs typeface="Arial" panose="020B0604020202020204" pitchFamily="34" charset="0"/>
                      </a:endParaRPr>
                    </a:p>
                  </a:txBody>
                  <a:tcPr marL="51439" marR="51439" marT="25716" marB="25716"/>
                </a:tc>
                <a:tc>
                  <a:txBody>
                    <a:bodyPr/>
                    <a:lstStyle/>
                    <a:p>
                      <a:endParaRPr lang="en-GB" sz="14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extLst>
                  <a:ext uri="{0D108BD9-81ED-4DB2-BD59-A6C34878D82A}">
                    <a16:rowId xmlns:a16="http://schemas.microsoft.com/office/drawing/2014/main" val="10001"/>
                  </a:ext>
                </a:extLst>
              </a:tr>
              <a:tr h="386813">
                <a:tc>
                  <a:txBody>
                    <a:bodyPr/>
                    <a:lstStyle/>
                    <a:p>
                      <a:r>
                        <a:rPr lang="en-GB" sz="1400" noProof="0" dirty="0">
                          <a:solidFill>
                            <a:schemeClr val="tx1"/>
                          </a:solidFill>
                          <a:latin typeface="Arial" panose="020B0604020202020204" pitchFamily="34" charset="0"/>
                          <a:cs typeface="Arial" panose="020B0604020202020204" pitchFamily="34" charset="0"/>
                        </a:rPr>
                        <a:t>Honoraria</a:t>
                      </a:r>
                      <a:r>
                        <a:rPr lang="en-GB" sz="1400" baseline="0" noProof="0" dirty="0">
                          <a:solidFill>
                            <a:schemeClr val="tx1"/>
                          </a:solidFill>
                          <a:latin typeface="Arial" panose="020B0604020202020204" pitchFamily="34" charset="0"/>
                          <a:cs typeface="Arial" panose="020B0604020202020204" pitchFamily="34" charset="0"/>
                        </a:rPr>
                        <a:t> or consultation fees:</a:t>
                      </a:r>
                    </a:p>
                    <a:p>
                      <a:endParaRPr lang="en-GB" sz="1400" noProof="0" dirty="0">
                        <a:solidFill>
                          <a:schemeClr val="tx1"/>
                        </a:solidFill>
                        <a:latin typeface="Arial" panose="020B0604020202020204" pitchFamily="34" charset="0"/>
                        <a:cs typeface="Arial" panose="020B0604020202020204" pitchFamily="34" charset="0"/>
                      </a:endParaRPr>
                    </a:p>
                  </a:txBody>
                  <a:tcPr marL="51439" marR="51439" marT="25716" marB="25716"/>
                </a:tc>
                <a:tc>
                  <a:txBody>
                    <a:bodyPr/>
                    <a:lstStyle/>
                    <a:p>
                      <a:endParaRPr lang="en-GB" sz="14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extLst>
                  <a:ext uri="{0D108BD9-81ED-4DB2-BD59-A6C34878D82A}">
                    <a16:rowId xmlns:a16="http://schemas.microsoft.com/office/drawing/2014/main" val="10002"/>
                  </a:ext>
                </a:extLst>
              </a:tr>
              <a:tr h="386813">
                <a:tc>
                  <a:txBody>
                    <a:bodyPr/>
                    <a:lstStyle/>
                    <a:p>
                      <a:r>
                        <a:rPr lang="en-GB" sz="1400" noProof="0" dirty="0">
                          <a:solidFill>
                            <a:schemeClr val="tx1"/>
                          </a:solidFill>
                          <a:latin typeface="Arial" panose="020B0604020202020204" pitchFamily="34" charset="0"/>
                          <a:cs typeface="Arial" panose="020B0604020202020204" pitchFamily="34" charset="0"/>
                        </a:rPr>
                        <a:t>Participation</a:t>
                      </a:r>
                      <a:r>
                        <a:rPr lang="en-GB" sz="1400" baseline="0" noProof="0" dirty="0">
                          <a:solidFill>
                            <a:schemeClr val="tx1"/>
                          </a:solidFill>
                          <a:latin typeface="Arial" panose="020B0604020202020204" pitchFamily="34" charset="0"/>
                          <a:cs typeface="Arial" panose="020B0604020202020204" pitchFamily="34" charset="0"/>
                        </a:rPr>
                        <a:t> in a company sponsored bureau:</a:t>
                      </a:r>
                    </a:p>
                    <a:p>
                      <a:endParaRPr lang="en-GB" sz="1400" noProof="0" dirty="0">
                        <a:solidFill>
                          <a:schemeClr val="tx1"/>
                        </a:solidFill>
                        <a:latin typeface="Arial" panose="020B0604020202020204" pitchFamily="34" charset="0"/>
                        <a:cs typeface="Arial" panose="020B0604020202020204" pitchFamily="34" charset="0"/>
                      </a:endParaRPr>
                    </a:p>
                  </a:txBody>
                  <a:tcPr marL="51439" marR="51439" marT="25716" marB="25716"/>
                </a:tc>
                <a:tc>
                  <a:txBody>
                    <a:bodyPr/>
                    <a:lstStyle/>
                    <a:p>
                      <a:endParaRPr lang="en-GB" sz="14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extLst>
                  <a:ext uri="{0D108BD9-81ED-4DB2-BD59-A6C34878D82A}">
                    <a16:rowId xmlns:a16="http://schemas.microsoft.com/office/drawing/2014/main" val="10003"/>
                  </a:ext>
                </a:extLst>
              </a:tr>
              <a:tr h="386813">
                <a:tc>
                  <a:txBody>
                    <a:bodyPr/>
                    <a:lstStyle/>
                    <a:p>
                      <a:r>
                        <a:rPr lang="en-GB" sz="1400" noProof="0" dirty="0">
                          <a:solidFill>
                            <a:schemeClr val="tx1"/>
                          </a:solidFill>
                          <a:latin typeface="Arial" panose="020B0604020202020204" pitchFamily="34" charset="0"/>
                          <a:cs typeface="Arial" panose="020B0604020202020204" pitchFamily="34" charset="0"/>
                        </a:rPr>
                        <a:t>Stock</a:t>
                      </a:r>
                      <a:r>
                        <a:rPr lang="en-GB" sz="1400" baseline="0" noProof="0" dirty="0">
                          <a:solidFill>
                            <a:schemeClr val="tx1"/>
                          </a:solidFill>
                          <a:latin typeface="Arial" panose="020B0604020202020204" pitchFamily="34" charset="0"/>
                          <a:cs typeface="Arial" panose="020B0604020202020204" pitchFamily="34" charset="0"/>
                        </a:rPr>
                        <a:t> shareholder:</a:t>
                      </a:r>
                    </a:p>
                    <a:p>
                      <a:endParaRPr lang="en-GB" sz="1400" noProof="0" dirty="0">
                        <a:solidFill>
                          <a:schemeClr val="tx1"/>
                        </a:solidFill>
                        <a:latin typeface="Arial" panose="020B0604020202020204" pitchFamily="34" charset="0"/>
                        <a:cs typeface="Arial" panose="020B0604020202020204" pitchFamily="34" charset="0"/>
                      </a:endParaRPr>
                    </a:p>
                  </a:txBody>
                  <a:tcPr marL="51439" marR="51439" marT="25716" marB="25716"/>
                </a:tc>
                <a:tc>
                  <a:txBody>
                    <a:bodyPr/>
                    <a:lstStyle/>
                    <a:p>
                      <a:endParaRPr lang="en-GB" sz="14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extLst>
                  <a:ext uri="{0D108BD9-81ED-4DB2-BD59-A6C34878D82A}">
                    <a16:rowId xmlns:a16="http://schemas.microsoft.com/office/drawing/2014/main" val="10004"/>
                  </a:ext>
                </a:extLst>
              </a:tr>
              <a:tr h="386813">
                <a:tc>
                  <a:txBody>
                    <a:bodyPr/>
                    <a:lstStyle/>
                    <a:p>
                      <a:r>
                        <a:rPr lang="en-GB" sz="1400" noProof="0" dirty="0">
                          <a:solidFill>
                            <a:schemeClr val="tx1"/>
                          </a:solidFill>
                          <a:latin typeface="Arial" panose="020B0604020202020204" pitchFamily="34" charset="0"/>
                          <a:cs typeface="Arial" panose="020B0604020202020204" pitchFamily="34" charset="0"/>
                        </a:rPr>
                        <a:t>Spouse / partner:</a:t>
                      </a:r>
                    </a:p>
                    <a:p>
                      <a:endParaRPr lang="en-GB" sz="1400" noProof="0" dirty="0">
                        <a:solidFill>
                          <a:schemeClr val="tx1"/>
                        </a:solidFill>
                        <a:latin typeface="Arial" panose="020B0604020202020204" pitchFamily="34" charset="0"/>
                        <a:cs typeface="Arial" panose="020B0604020202020204" pitchFamily="34" charset="0"/>
                      </a:endParaRPr>
                    </a:p>
                  </a:txBody>
                  <a:tcPr marL="51439" marR="51439" marT="25716" marB="25716"/>
                </a:tc>
                <a:tc>
                  <a:txBody>
                    <a:bodyPr/>
                    <a:lstStyle/>
                    <a:p>
                      <a:endParaRPr lang="en-GB" sz="14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extLst>
                  <a:ext uri="{0D108BD9-81ED-4DB2-BD59-A6C34878D82A}">
                    <a16:rowId xmlns:a16="http://schemas.microsoft.com/office/drawing/2014/main" val="10005"/>
                  </a:ext>
                </a:extLst>
              </a:tr>
              <a:tr h="386813">
                <a:tc>
                  <a:txBody>
                    <a:bodyPr/>
                    <a:lstStyle/>
                    <a:p>
                      <a:r>
                        <a:rPr lang="en-GB" sz="1400" noProof="0" dirty="0">
                          <a:solidFill>
                            <a:schemeClr val="tx1"/>
                          </a:solidFill>
                          <a:latin typeface="Arial" panose="020B0604020202020204" pitchFamily="34" charset="0"/>
                          <a:cs typeface="Arial" panose="020B0604020202020204" pitchFamily="34" charset="0"/>
                        </a:rPr>
                        <a:t>Other support / </a:t>
                      </a:r>
                      <a:r>
                        <a:rPr lang="en-GB" sz="1400" baseline="0" noProof="0" dirty="0">
                          <a:solidFill>
                            <a:schemeClr val="tx1"/>
                          </a:solidFill>
                          <a:latin typeface="Arial" panose="020B0604020202020204" pitchFamily="34" charset="0"/>
                          <a:cs typeface="Arial" panose="020B0604020202020204" pitchFamily="34" charset="0"/>
                        </a:rPr>
                        <a:t>potential </a:t>
                      </a:r>
                      <a:r>
                        <a:rPr lang="en-GB" sz="1400" noProof="0" dirty="0">
                          <a:solidFill>
                            <a:schemeClr val="tx1"/>
                          </a:solidFill>
                          <a:latin typeface="Arial" panose="020B0604020202020204" pitchFamily="34" charset="0"/>
                          <a:cs typeface="Arial" panose="020B0604020202020204" pitchFamily="34" charset="0"/>
                        </a:rPr>
                        <a:t>conflict of interest:</a:t>
                      </a:r>
                    </a:p>
                    <a:p>
                      <a:endParaRPr lang="en-GB" sz="1400" noProof="0" dirty="0">
                        <a:solidFill>
                          <a:schemeClr val="tx1"/>
                        </a:solidFill>
                        <a:latin typeface="Arial" panose="020B0604020202020204" pitchFamily="34" charset="0"/>
                        <a:cs typeface="Arial" panose="020B0604020202020204" pitchFamily="34" charset="0"/>
                      </a:endParaRPr>
                    </a:p>
                  </a:txBody>
                  <a:tcPr marL="51439" marR="51439" marT="25716" marB="25716"/>
                </a:tc>
                <a:tc>
                  <a:txBody>
                    <a:bodyPr/>
                    <a:lstStyle/>
                    <a:p>
                      <a:endParaRPr lang="en-GB" sz="1400" noProof="0" dirty="0">
                        <a:solidFill>
                          <a:schemeClr val="accent1">
                            <a:lumMod val="50000"/>
                          </a:schemeClr>
                        </a:solidFill>
                        <a:latin typeface="Arial" panose="020B0604020202020204" pitchFamily="34" charset="0"/>
                        <a:cs typeface="Arial" panose="020B0604020202020204" pitchFamily="34" charset="0"/>
                      </a:endParaRPr>
                    </a:p>
                  </a:txBody>
                  <a:tcPr marL="51439" marR="51439" marT="25716" marB="25716"/>
                </a:tc>
                <a:extLst>
                  <a:ext uri="{0D108BD9-81ED-4DB2-BD59-A6C34878D82A}">
                    <a16:rowId xmlns:a16="http://schemas.microsoft.com/office/drawing/2014/main" val="10006"/>
                  </a:ext>
                </a:extLst>
              </a:tr>
            </a:tbl>
          </a:graphicData>
        </a:graphic>
      </p:graphicFrame>
      <p:sp>
        <p:nvSpPr>
          <p:cNvPr id="6" name="Text Placeholder 4">
            <a:extLst>
              <a:ext uri="{FF2B5EF4-FFF2-40B4-BE49-F238E27FC236}">
                <a16:creationId xmlns:a16="http://schemas.microsoft.com/office/drawing/2014/main" id="{6F0647CC-D941-4E68-AC75-010AE8EE4F9B}"/>
              </a:ext>
            </a:extLst>
          </p:cNvPr>
          <p:cNvSpPr txBox="1">
            <a:spLocks/>
          </p:cNvSpPr>
          <p:nvPr/>
        </p:nvSpPr>
        <p:spPr>
          <a:xfrm>
            <a:off x="511004" y="5868400"/>
            <a:ext cx="11085683" cy="737823"/>
          </a:xfrm>
          <a:prstGeom prst="rect">
            <a:avLst/>
          </a:prstGeom>
          <a:ln>
            <a:solidFill>
              <a:srgbClr val="FF0000"/>
            </a:solidFill>
          </a:ln>
        </p:spPr>
        <p:txBody>
          <a:bodyPr lIns="68580" tIns="34290" rIns="68580" bIns="34290" anchor="ctr">
            <a:normAutofit fontScale="92500"/>
          </a:bodyP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fr-FR" sz="1050" b="0" i="0" u="none" strike="noStrike" kern="1200" cap="none" spc="0" normalizeH="0" baseline="0" noProof="0" dirty="0">
                <a:ln>
                  <a:noFill/>
                </a:ln>
                <a:solidFill>
                  <a:prstClr val="white">
                    <a:lumMod val="50000"/>
                  </a:prstClr>
                </a:solidFill>
                <a:effectLst/>
                <a:uLnTx/>
                <a:uFillTx/>
                <a:latin typeface="Times" panose="02020603050405020304" pitchFamily="18" charset="0"/>
                <a:ea typeface="ＭＳ Ｐゴシック" panose="020B0600070205080204" pitchFamily="34" charset="-128"/>
                <a:cs typeface="Times" panose="02020603050405020304" pitchFamily="18" charset="0"/>
              </a:rPr>
              <a:t>This event is accredited for CME credits by EBAP and EACCME and speakers are required to disclose their potential conflict of interest. The intent of this disclosure is not to prevent a speaker with a conflict of interest (any significant financial relationship a speaker has with manufacturers or providers of any commercial products or services relevant to the talk) from making a presentation, but rather to provide listeners with information on which they can make their own judgments. It remains for audience members to determine whether the speaker’s interests, or relationships may influence the presentation. The ERS does not view the existence of these interests or commitments as necessarily implying bias or decreasing the value of the speaker’s presentation. Drug or device advertisement is forbidden. </a:t>
            </a:r>
            <a:endParaRPr kumimoji="0" lang="fr-CH" sz="1050" b="0" i="0" u="none" strike="noStrike" kern="1200" cap="none" spc="0" normalizeH="0" baseline="0" noProof="0" dirty="0">
              <a:ln>
                <a:noFill/>
              </a:ln>
              <a:solidFill>
                <a:prstClr val="white">
                  <a:lumMod val="50000"/>
                </a:prstClr>
              </a:solidFill>
              <a:effectLst/>
              <a:uLnTx/>
              <a:uFillTx/>
              <a:latin typeface="Times" panose="02020603050405020304" pitchFamily="18" charset="0"/>
              <a:ea typeface="+mn-ea"/>
              <a:cs typeface="Times" panose="02020603050405020304" pitchFamily="18" charset="0"/>
            </a:endParaRPr>
          </a:p>
        </p:txBody>
      </p:sp>
    </p:spTree>
    <p:extLst>
      <p:ext uri="{BB962C8B-B14F-4D97-AF65-F5344CB8AC3E}">
        <p14:creationId xmlns:p14="http://schemas.microsoft.com/office/powerpoint/2010/main" val="2236516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a:xfrm>
            <a:off x="1547567" y="428657"/>
            <a:ext cx="9698610" cy="571500"/>
          </a:xfrm>
        </p:spPr>
        <p:txBody>
          <a:bodyPr/>
          <a:lstStyle/>
          <a:p>
            <a:r>
              <a:rPr lang="nl-BE" altLang="nl-BE" sz="4000" b="1" dirty="0">
                <a:solidFill>
                  <a:schemeClr val="accent2"/>
                </a:solidFill>
                <a:latin typeface="Fira Sans" panose="020B0503050000020004" pitchFamily="34" charset="0"/>
                <a:ea typeface="+mn-ea"/>
                <a:cs typeface="+mn-cs"/>
              </a:rPr>
              <a:t>Link </a:t>
            </a:r>
            <a:r>
              <a:rPr lang="nl-BE" altLang="nl-BE" sz="4000" b="1" dirty="0" err="1">
                <a:solidFill>
                  <a:schemeClr val="accent2"/>
                </a:solidFill>
                <a:latin typeface="Fira Sans" panose="020B0503050000020004" pitchFamily="34" charset="0"/>
                <a:ea typeface="+mn-ea"/>
                <a:cs typeface="+mn-cs"/>
              </a:rPr>
              <a:t>between</a:t>
            </a:r>
            <a:r>
              <a:rPr lang="nl-BE" altLang="nl-BE" sz="4000" b="1" dirty="0">
                <a:solidFill>
                  <a:schemeClr val="accent2"/>
                </a:solidFill>
                <a:latin typeface="Fira Sans" panose="020B0503050000020004" pitchFamily="34" charset="0"/>
                <a:ea typeface="+mn-ea"/>
                <a:cs typeface="+mn-cs"/>
              </a:rPr>
              <a:t> CRP test and </a:t>
            </a:r>
            <a:r>
              <a:rPr lang="nl-BE" altLang="nl-BE" sz="4000" b="1" dirty="0" err="1">
                <a:solidFill>
                  <a:schemeClr val="accent2"/>
                </a:solidFill>
                <a:latin typeface="Fira Sans" panose="020B0503050000020004" pitchFamily="34" charset="0"/>
                <a:ea typeface="+mn-ea"/>
                <a:cs typeface="+mn-cs"/>
              </a:rPr>
              <a:t>Antibiotic</a:t>
            </a:r>
            <a:r>
              <a:rPr lang="nl-BE" altLang="nl-BE" sz="4000" b="1" dirty="0">
                <a:solidFill>
                  <a:schemeClr val="accent2"/>
                </a:solidFill>
                <a:latin typeface="Fira Sans" panose="020B0503050000020004" pitchFamily="34" charset="0"/>
                <a:ea typeface="+mn-ea"/>
                <a:cs typeface="+mn-cs"/>
              </a:rPr>
              <a:t> </a:t>
            </a:r>
            <a:r>
              <a:rPr lang="nl-BE" altLang="nl-BE" sz="4000" b="1" dirty="0" err="1">
                <a:solidFill>
                  <a:schemeClr val="accent2"/>
                </a:solidFill>
                <a:latin typeface="Fira Sans" panose="020B0503050000020004" pitchFamily="34" charset="0"/>
                <a:ea typeface="+mn-ea"/>
                <a:cs typeface="+mn-cs"/>
              </a:rPr>
              <a:t>Use</a:t>
            </a:r>
            <a:endParaRPr lang="nl-BE" altLang="nl-BE" sz="4000" b="1" dirty="0">
              <a:solidFill>
                <a:schemeClr val="accent2"/>
              </a:solidFill>
              <a:latin typeface="Fira Sans" panose="020B0503050000020004" pitchFamily="34" charset="0"/>
              <a:ea typeface="+mn-ea"/>
              <a:cs typeface="+mn-cs"/>
            </a:endParaRPr>
          </a:p>
        </p:txBody>
      </p:sp>
      <p:pic>
        <p:nvPicPr>
          <p:cNvPr id="69635" name="Content Placeholder 5" descr="20150630 - CRP diagnostics - Straight to the Point! Consensus Report June 2015 (page 24 of 52) 2015-07-24 17-24-17.jpg"/>
          <p:cNvPicPr>
            <a:picLocks noChangeAspect="1" noChangeArrowheads="1"/>
          </p:cNvPicPr>
          <p:nvPr/>
        </p:nvPicPr>
        <p:blipFill>
          <a:blip r:embed="rId2">
            <a:extLst>
              <a:ext uri="{28A0092B-C50C-407E-A947-70E740481C1C}">
                <a14:useLocalDpi xmlns:a14="http://schemas.microsoft.com/office/drawing/2010/main" val="0"/>
              </a:ext>
            </a:extLst>
          </a:blip>
          <a:srcRect t="5214" b="5214"/>
          <a:stretch>
            <a:fillRect/>
          </a:stretch>
        </p:blipFill>
        <p:spPr bwMode="auto">
          <a:xfrm>
            <a:off x="2325099" y="1765169"/>
            <a:ext cx="7010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528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565166" y="561248"/>
            <a:ext cx="11086363" cy="523875"/>
          </a:xfrm>
        </p:spPr>
        <p:txBody>
          <a:bodyPr/>
          <a:lstStyle/>
          <a:p>
            <a:r>
              <a:rPr lang="nl-BE" sz="3200" dirty="0"/>
              <a:t>Impact of e-POCT </a:t>
            </a:r>
            <a:r>
              <a:rPr lang="nl-BE" sz="3200" dirty="0" err="1"/>
              <a:t>implementation</a:t>
            </a:r>
            <a:r>
              <a:rPr lang="nl-BE" sz="3200" dirty="0"/>
              <a:t> on </a:t>
            </a:r>
            <a:r>
              <a:rPr lang="nl-BE" sz="3200" dirty="0" err="1"/>
              <a:t>antibiotic</a:t>
            </a:r>
            <a:r>
              <a:rPr lang="nl-BE" sz="3200" dirty="0"/>
              <a:t> </a:t>
            </a:r>
            <a:r>
              <a:rPr lang="nl-BE" sz="3200" dirty="0" err="1"/>
              <a:t>prescription</a:t>
            </a:r>
            <a:endParaRPr lang="nl-BE" sz="3200" dirty="0"/>
          </a:p>
        </p:txBody>
      </p:sp>
      <p:sp>
        <p:nvSpPr>
          <p:cNvPr id="3" name="Tijdelijke aanduiding voor tekst 2"/>
          <p:cNvSpPr>
            <a:spLocks noGrp="1"/>
          </p:cNvSpPr>
          <p:nvPr>
            <p:ph type="body" sz="quarter" idx="12"/>
          </p:nvPr>
        </p:nvSpPr>
        <p:spPr>
          <a:xfrm>
            <a:off x="1621412" y="4869183"/>
            <a:ext cx="4751108" cy="2202237"/>
          </a:xfrm>
        </p:spPr>
        <p:txBody>
          <a:bodyPr/>
          <a:lstStyle/>
          <a:p>
            <a:pPr algn="l"/>
            <a:r>
              <a:rPr lang="nl-BE" sz="2800" b="1" dirty="0" err="1"/>
              <a:t>Potential</a:t>
            </a:r>
            <a:r>
              <a:rPr lang="nl-BE" sz="2800" b="1" dirty="0"/>
              <a:t> impact of e-POCT in </a:t>
            </a:r>
            <a:r>
              <a:rPr lang="nl-BE" sz="2800" b="1" dirty="0" err="1"/>
              <a:t>children</a:t>
            </a:r>
            <a:r>
              <a:rPr lang="nl-BE" sz="2800" b="1" dirty="0"/>
              <a:t> in Tanzania:</a:t>
            </a:r>
          </a:p>
          <a:p>
            <a:pPr algn="l"/>
            <a:r>
              <a:rPr lang="nl-BE" sz="2800" b="1" dirty="0">
                <a:solidFill>
                  <a:srgbClr val="FF0000"/>
                </a:solidFill>
              </a:rPr>
              <a:t>28 </a:t>
            </a:r>
            <a:r>
              <a:rPr lang="nl-BE" sz="2800" b="1" dirty="0" err="1">
                <a:solidFill>
                  <a:srgbClr val="FF0000"/>
                </a:solidFill>
              </a:rPr>
              <a:t>million</a:t>
            </a:r>
            <a:r>
              <a:rPr lang="nl-BE" sz="2800" b="1" dirty="0">
                <a:solidFill>
                  <a:srgbClr val="FF0000"/>
                </a:solidFill>
              </a:rPr>
              <a:t> </a:t>
            </a:r>
            <a:r>
              <a:rPr lang="nl-BE" sz="2800" b="1" dirty="0" err="1"/>
              <a:t>unnessary</a:t>
            </a:r>
            <a:r>
              <a:rPr lang="nl-BE" sz="2800" b="1" dirty="0"/>
              <a:t> </a:t>
            </a:r>
            <a:r>
              <a:rPr lang="nl-BE" sz="2800" b="1" dirty="0" err="1"/>
              <a:t>antibiotics</a:t>
            </a:r>
            <a:r>
              <a:rPr lang="nl-BE" sz="2800" b="1" dirty="0"/>
              <a:t> </a:t>
            </a:r>
            <a:r>
              <a:rPr lang="nl-BE" sz="2800" b="1" dirty="0" err="1"/>
              <a:t>saved</a:t>
            </a:r>
            <a:r>
              <a:rPr lang="nl-BE" sz="2800" b="1" dirty="0"/>
              <a:t> per </a:t>
            </a:r>
            <a:r>
              <a:rPr lang="nl-BE" sz="2800" b="1" dirty="0" err="1"/>
              <a:t>year</a:t>
            </a:r>
            <a:endParaRPr lang="nl-BE" sz="2800" b="1" dirty="0"/>
          </a:p>
        </p:txBody>
      </p:sp>
      <p:sp>
        <p:nvSpPr>
          <p:cNvPr id="6" name="Tijdelijke aanduiding voor tekst 2"/>
          <p:cNvSpPr txBox="1">
            <a:spLocks/>
          </p:cNvSpPr>
          <p:nvPr/>
        </p:nvSpPr>
        <p:spPr>
          <a:xfrm>
            <a:off x="7993489" y="6121629"/>
            <a:ext cx="10113390" cy="2202237"/>
          </a:xfrm>
          <a:prstGeom prst="rect">
            <a:avLst/>
          </a:prstGeom>
        </p:spPr>
        <p:txBody>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tx1"/>
                </a:solidFill>
                <a:latin typeface="Fira Sans"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Keitel et al, PLOS Medicine 2017</a:t>
            </a:r>
          </a:p>
        </p:txBody>
      </p:sp>
      <p:pic>
        <p:nvPicPr>
          <p:cNvPr id="8"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1412" y="1785595"/>
            <a:ext cx="91059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al 8"/>
          <p:cNvSpPr/>
          <p:nvPr/>
        </p:nvSpPr>
        <p:spPr>
          <a:xfrm>
            <a:off x="3629320" y="2631066"/>
            <a:ext cx="2743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al 9"/>
          <p:cNvSpPr/>
          <p:nvPr/>
        </p:nvSpPr>
        <p:spPr>
          <a:xfrm>
            <a:off x="3629320" y="3351994"/>
            <a:ext cx="2743200" cy="2513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81145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460831" y="400812"/>
            <a:ext cx="10972800" cy="1143000"/>
          </a:xfrm>
        </p:spPr>
        <p:txBody>
          <a:bodyPr/>
          <a:lstStyle/>
          <a:p>
            <a:r>
              <a:rPr lang="nl-BE" altLang="nl-BE" sz="3600" b="1" dirty="0">
                <a:solidFill>
                  <a:schemeClr val="accent2"/>
                </a:solidFill>
                <a:latin typeface="Fira Sans" panose="020B0503050000020004" pitchFamily="34" charset="0"/>
                <a:ea typeface="+mn-ea"/>
                <a:cs typeface="+mn-cs"/>
              </a:rPr>
              <a:t>Jim O’Neill AMR Review</a:t>
            </a:r>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18081" y="1143000"/>
            <a:ext cx="8118475" cy="4038600"/>
          </a:xfrm>
          <a:noFill/>
        </p:spPr>
      </p:pic>
      <p:sp>
        <p:nvSpPr>
          <p:cNvPr id="7" name="Tijdelijke aanduiding voor tekst 2"/>
          <p:cNvSpPr txBox="1">
            <a:spLocks/>
          </p:cNvSpPr>
          <p:nvPr/>
        </p:nvSpPr>
        <p:spPr>
          <a:xfrm>
            <a:off x="1112519" y="5522976"/>
            <a:ext cx="10469881" cy="1168586"/>
          </a:xfrm>
          <a:prstGeom prst="rect">
            <a:avLst/>
          </a:prstGeom>
          <a:ln w="38100">
            <a:solidFill>
              <a:srgbClr val="0070C0"/>
            </a:solidFill>
          </a:ln>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38138" lvl="1"/>
            <a:r>
              <a:rPr lang="en-US" altLang="en-US" dirty="0">
                <a:latin typeface="Arial" panose="020B0604020202020204" pitchFamily="34" charset="0"/>
                <a:ea typeface="MS PGothic" panose="020B0600070205080204" pitchFamily="34" charset="-128"/>
                <a:cs typeface="Geneva"/>
              </a:rPr>
              <a:t>Fifth recommendation: “Rich countries must lead the way to change this: they should make it mandatory that by 2020 the prescription of antibiotics will need to be informed by data and testing technology wherever available and effective in informing the doctor’s judgement to prescribe”</a:t>
            </a:r>
            <a:endParaRPr lang="nl-BE"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657" y="1143000"/>
            <a:ext cx="81184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jl-omlaag 8"/>
          <p:cNvSpPr/>
          <p:nvPr/>
        </p:nvSpPr>
        <p:spPr>
          <a:xfrm rot="2099550">
            <a:off x="6638110" y="3926305"/>
            <a:ext cx="323270" cy="16534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83344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225" y="521422"/>
            <a:ext cx="705802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4294967295"/>
          </p:nvPr>
        </p:nvSpPr>
        <p:spPr>
          <a:xfrm>
            <a:off x="6543237" y="4463593"/>
            <a:ext cx="5560779" cy="2075700"/>
          </a:xfrm>
          <a:prstGeom prst="rect">
            <a:avLst/>
          </a:prstGeom>
        </p:spPr>
        <p:txBody>
          <a:bodyPr/>
          <a:lstStyle/>
          <a:p>
            <a:pPr>
              <a:spcBef>
                <a:spcPts val="544"/>
              </a:spcBef>
              <a:spcAft>
                <a:spcPts val="725"/>
              </a:spcAft>
            </a:pPr>
            <a:r>
              <a:rPr lang="en-US" sz="1800" b="1" dirty="0">
                <a:solidFill>
                  <a:srgbClr val="008F75"/>
                </a:solidFill>
              </a:rPr>
              <a:t>Especially in primary care, lack of</a:t>
            </a:r>
          </a:p>
          <a:p>
            <a:pPr lvl="1">
              <a:spcBef>
                <a:spcPts val="544"/>
              </a:spcBef>
              <a:spcAft>
                <a:spcPts val="725"/>
              </a:spcAft>
            </a:pPr>
            <a:r>
              <a:rPr lang="en-US" sz="1800" dirty="0">
                <a:solidFill>
                  <a:srgbClr val="008F75"/>
                </a:solidFill>
              </a:rPr>
              <a:t>Evidence of utility/outcome benefit and cost-benefit studies</a:t>
            </a:r>
          </a:p>
          <a:p>
            <a:pPr lvl="1">
              <a:spcBef>
                <a:spcPts val="544"/>
              </a:spcBef>
              <a:spcAft>
                <a:spcPts val="725"/>
              </a:spcAft>
            </a:pPr>
            <a:r>
              <a:rPr lang="en-US" sz="1800" dirty="0">
                <a:solidFill>
                  <a:srgbClr val="008F75"/>
                </a:solidFill>
              </a:rPr>
              <a:t>Economic incentives</a:t>
            </a:r>
          </a:p>
          <a:p>
            <a:pPr lvl="1">
              <a:spcBef>
                <a:spcPts val="544"/>
              </a:spcBef>
              <a:spcAft>
                <a:spcPts val="725"/>
              </a:spcAft>
            </a:pPr>
            <a:r>
              <a:rPr lang="en-US" sz="1800" dirty="0">
                <a:solidFill>
                  <a:srgbClr val="008F75"/>
                </a:solidFill>
              </a:rPr>
              <a:t>Alignment of stakeholder interests</a:t>
            </a:r>
          </a:p>
          <a:p>
            <a:pPr>
              <a:spcBef>
                <a:spcPts val="544"/>
              </a:spcBef>
              <a:spcAft>
                <a:spcPts val="725"/>
              </a:spcAft>
            </a:pPr>
            <a:endParaRPr lang="en-GB" sz="1800" b="1" dirty="0">
              <a:solidFill>
                <a:srgbClr val="008F75"/>
              </a:solidFill>
            </a:endParaRPr>
          </a:p>
        </p:txBody>
      </p:sp>
      <p:sp>
        <p:nvSpPr>
          <p:cNvPr id="4" name="Text Placeholder 2"/>
          <p:cNvSpPr>
            <a:spLocks noGrp="1"/>
          </p:cNvSpPr>
          <p:nvPr>
            <p:ph type="body" sz="quarter" idx="4294967295"/>
          </p:nvPr>
        </p:nvSpPr>
        <p:spPr>
          <a:xfrm>
            <a:off x="684724" y="4463593"/>
            <a:ext cx="5455513" cy="2075700"/>
          </a:xfrm>
          <a:prstGeom prst="rect">
            <a:avLst/>
          </a:prstGeom>
        </p:spPr>
        <p:txBody>
          <a:bodyPr/>
          <a:lstStyle/>
          <a:p>
            <a:pPr>
              <a:spcBef>
                <a:spcPts val="544"/>
              </a:spcBef>
              <a:spcAft>
                <a:spcPts val="725"/>
              </a:spcAft>
            </a:pPr>
            <a:r>
              <a:rPr lang="en-US" sz="1800" b="1" dirty="0">
                <a:solidFill>
                  <a:srgbClr val="008F75"/>
                </a:solidFill>
              </a:rPr>
              <a:t>Business Case </a:t>
            </a:r>
          </a:p>
          <a:p>
            <a:pPr lvl="1">
              <a:spcBef>
                <a:spcPts val="544"/>
              </a:spcBef>
              <a:spcAft>
                <a:spcPts val="725"/>
              </a:spcAft>
            </a:pPr>
            <a:r>
              <a:rPr lang="en-US" sz="1800" dirty="0">
                <a:solidFill>
                  <a:srgbClr val="008F75"/>
                </a:solidFill>
              </a:rPr>
              <a:t>Value of </a:t>
            </a:r>
            <a:r>
              <a:rPr lang="en-US" sz="1800" dirty="0" err="1">
                <a:solidFill>
                  <a:srgbClr val="008F75"/>
                </a:solidFill>
              </a:rPr>
              <a:t>Dx</a:t>
            </a:r>
            <a:r>
              <a:rPr lang="en-US" sz="1800" dirty="0">
                <a:solidFill>
                  <a:srgbClr val="008F75"/>
                </a:solidFill>
              </a:rPr>
              <a:t> is under-appreciated: Low cost of </a:t>
            </a:r>
            <a:r>
              <a:rPr lang="en-US" sz="1800" dirty="0" err="1">
                <a:solidFill>
                  <a:srgbClr val="008F75"/>
                </a:solidFill>
              </a:rPr>
              <a:t>Abx</a:t>
            </a:r>
            <a:r>
              <a:rPr lang="en-US" sz="1800" dirty="0">
                <a:solidFill>
                  <a:srgbClr val="008F75"/>
                </a:solidFill>
              </a:rPr>
              <a:t> versus </a:t>
            </a:r>
            <a:r>
              <a:rPr lang="en-US" sz="1800" dirty="0" err="1">
                <a:solidFill>
                  <a:srgbClr val="008F75"/>
                </a:solidFill>
              </a:rPr>
              <a:t>Dx</a:t>
            </a:r>
            <a:endParaRPr lang="en-US" sz="1800" dirty="0">
              <a:solidFill>
                <a:srgbClr val="008F75"/>
              </a:solidFill>
            </a:endParaRPr>
          </a:p>
          <a:p>
            <a:pPr lvl="1">
              <a:spcBef>
                <a:spcPts val="544"/>
              </a:spcBef>
              <a:spcAft>
                <a:spcPts val="725"/>
              </a:spcAft>
            </a:pPr>
            <a:r>
              <a:rPr lang="en-US" sz="1800" dirty="0">
                <a:solidFill>
                  <a:srgbClr val="008F75"/>
                </a:solidFill>
              </a:rPr>
              <a:t>Reimbursement is not value driven</a:t>
            </a:r>
          </a:p>
          <a:p>
            <a:pPr>
              <a:spcBef>
                <a:spcPts val="544"/>
              </a:spcBef>
              <a:spcAft>
                <a:spcPts val="725"/>
              </a:spcAft>
            </a:pPr>
            <a:endParaRPr lang="en-GB" sz="1800" b="1" dirty="0">
              <a:solidFill>
                <a:srgbClr val="008F75"/>
              </a:solidFill>
            </a:endParaRPr>
          </a:p>
        </p:txBody>
      </p:sp>
    </p:spTree>
    <p:extLst>
      <p:ext uri="{BB962C8B-B14F-4D97-AF65-F5344CB8AC3E}">
        <p14:creationId xmlns:p14="http://schemas.microsoft.com/office/powerpoint/2010/main" val="3183773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EA342-0835-4CC8-82F4-D54FBB16D633}"/>
              </a:ext>
            </a:extLst>
          </p:cNvPr>
          <p:cNvSpPr>
            <a:spLocks noGrp="1"/>
          </p:cNvSpPr>
          <p:nvPr>
            <p:ph type="body" sz="quarter" idx="10"/>
          </p:nvPr>
        </p:nvSpPr>
        <p:spPr>
          <a:xfrm>
            <a:off x="560695" y="778065"/>
            <a:ext cx="11109689" cy="523875"/>
          </a:xfrm>
        </p:spPr>
        <p:txBody>
          <a:bodyPr/>
          <a:lstStyle/>
          <a:p>
            <a:r>
              <a:rPr lang="en-GB" dirty="0"/>
              <a:t>Challenges for </a:t>
            </a:r>
            <a:r>
              <a:rPr lang="en-GB"/>
              <a:t>diagnostic testing</a:t>
            </a:r>
            <a:endParaRPr lang="en-GB" dirty="0"/>
          </a:p>
        </p:txBody>
      </p:sp>
      <p:sp>
        <p:nvSpPr>
          <p:cNvPr id="7" name="Zeshoek 18"/>
          <p:cNvSpPr/>
          <p:nvPr/>
        </p:nvSpPr>
        <p:spPr>
          <a:xfrm>
            <a:off x="5787866" y="1944524"/>
            <a:ext cx="2697044" cy="2271035"/>
          </a:xfrm>
          <a:prstGeom prst="hexagon">
            <a:avLst/>
          </a:prstGeom>
          <a:solidFill>
            <a:schemeClr val="accent1">
              <a:lumMod val="60000"/>
              <a:lumOff val="40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Rechthoek 9"/>
          <p:cNvSpPr/>
          <p:nvPr/>
        </p:nvSpPr>
        <p:spPr>
          <a:xfrm>
            <a:off x="5889450" y="2124860"/>
            <a:ext cx="2556267" cy="2031325"/>
          </a:xfrm>
          <a:prstGeom prst="rect">
            <a:avLst/>
          </a:prstGeom>
        </p:spPr>
        <p:txBody>
          <a:bodyPr wrap="square">
            <a:spAutoFit/>
          </a:bodyPr>
          <a:lstStyle/>
          <a:p>
            <a:pPr algn="ctr"/>
            <a:r>
              <a:rPr lang="en-GB" sz="1400" b="1" dirty="0">
                <a:solidFill>
                  <a:schemeClr val="accent2">
                    <a:lumMod val="75000"/>
                  </a:schemeClr>
                </a:solidFill>
                <a:latin typeface="Fira Sans" panose="020B0503050000020004" pitchFamily="34" charset="0"/>
                <a:ea typeface="Avenir Book" charset="0"/>
                <a:cs typeface="Avenir Book" charset="0"/>
              </a:rPr>
              <a:t>The </a:t>
            </a:r>
            <a:r>
              <a:rPr lang="en-GB" sz="1400" b="1" u="sng" dirty="0">
                <a:solidFill>
                  <a:schemeClr val="accent2">
                    <a:lumMod val="75000"/>
                  </a:schemeClr>
                </a:solidFill>
                <a:latin typeface="Fira Sans" panose="020B0503050000020004" pitchFamily="34" charset="0"/>
                <a:ea typeface="Avenir Book" charset="0"/>
                <a:cs typeface="Avenir Book" charset="0"/>
              </a:rPr>
              <a:t>current financial framework</a:t>
            </a:r>
            <a:r>
              <a:rPr lang="en-GB" sz="1400" b="1" dirty="0">
                <a:solidFill>
                  <a:schemeClr val="accent2">
                    <a:lumMod val="75000"/>
                  </a:schemeClr>
                </a:solidFill>
                <a:latin typeface="Fira Sans" panose="020B0503050000020004" pitchFamily="34" charset="0"/>
                <a:ea typeface="Avenir Book" charset="0"/>
                <a:cs typeface="Avenir Book" charset="0"/>
              </a:rPr>
              <a:t> (i.e. </a:t>
            </a:r>
            <a:r>
              <a:rPr lang="en-GB" sz="1400" b="1" dirty="0" err="1">
                <a:solidFill>
                  <a:schemeClr val="accent2">
                    <a:lumMod val="75000"/>
                  </a:schemeClr>
                </a:solidFill>
                <a:latin typeface="Fira Sans" panose="020B0503050000020004" pitchFamily="34" charset="0"/>
                <a:ea typeface="Avenir Book" charset="0"/>
                <a:cs typeface="Avenir Book" charset="0"/>
              </a:rPr>
              <a:t>inade</a:t>
            </a:r>
            <a:r>
              <a:rPr lang="en-GB" sz="1400" b="1" dirty="0">
                <a:solidFill>
                  <a:schemeClr val="accent2">
                    <a:lumMod val="75000"/>
                  </a:schemeClr>
                </a:solidFill>
                <a:latin typeface="Fira Sans" panose="020B0503050000020004" pitchFamily="34" charset="0"/>
                <a:ea typeface="Avenir Book" charset="0"/>
                <a:cs typeface="Avenir Book" charset="0"/>
              </a:rPr>
              <a:t>-</a:t>
            </a:r>
          </a:p>
          <a:p>
            <a:pPr algn="ctr"/>
            <a:r>
              <a:rPr lang="en-GB" sz="1400" b="1" dirty="0" err="1">
                <a:solidFill>
                  <a:schemeClr val="accent2">
                    <a:lumMod val="75000"/>
                  </a:schemeClr>
                </a:solidFill>
                <a:latin typeface="Fira Sans" panose="020B0503050000020004" pitchFamily="34" charset="0"/>
                <a:ea typeface="Avenir Book" charset="0"/>
                <a:cs typeface="Avenir Book" charset="0"/>
              </a:rPr>
              <a:t>quate</a:t>
            </a:r>
            <a:r>
              <a:rPr lang="en-GB" sz="1400" b="1" dirty="0">
                <a:solidFill>
                  <a:schemeClr val="accent2">
                    <a:lumMod val="75000"/>
                  </a:schemeClr>
                </a:solidFill>
                <a:latin typeface="Fira Sans" panose="020B0503050000020004" pitchFamily="34" charset="0"/>
                <a:ea typeface="Avenir Book" charset="0"/>
                <a:cs typeface="Avenir Book" charset="0"/>
              </a:rPr>
              <a:t> reimbursement, reimbursement based on technology rather than medical value) </a:t>
            </a:r>
            <a:r>
              <a:rPr lang="en-GB" sz="1400" b="1" u="sng" dirty="0">
                <a:solidFill>
                  <a:schemeClr val="accent2">
                    <a:lumMod val="75000"/>
                  </a:schemeClr>
                </a:solidFill>
                <a:latin typeface="Fira Sans" panose="020B0503050000020004" pitchFamily="34" charset="0"/>
                <a:ea typeface="Avenir Book" charset="0"/>
                <a:cs typeface="Avenir Book" charset="0"/>
              </a:rPr>
              <a:t>does not encourage innovation </a:t>
            </a:r>
          </a:p>
          <a:p>
            <a:pPr algn="ctr"/>
            <a:r>
              <a:rPr lang="en-GB" sz="1400" b="1" dirty="0">
                <a:solidFill>
                  <a:schemeClr val="accent2">
                    <a:lumMod val="75000"/>
                  </a:schemeClr>
                </a:solidFill>
                <a:latin typeface="Fira Sans" panose="020B0503050000020004" pitchFamily="34" charset="0"/>
                <a:ea typeface="Avenir Book" charset="0"/>
                <a:cs typeface="Avenir Book" charset="0"/>
              </a:rPr>
              <a:t>related to </a:t>
            </a:r>
          </a:p>
          <a:p>
            <a:pPr algn="ctr"/>
            <a:r>
              <a:rPr lang="en-GB" sz="1400" b="1" dirty="0">
                <a:solidFill>
                  <a:schemeClr val="accent2">
                    <a:lumMod val="75000"/>
                  </a:schemeClr>
                </a:solidFill>
                <a:latin typeface="Fira Sans" panose="020B0503050000020004" pitchFamily="34" charset="0"/>
                <a:ea typeface="Avenir Book" charset="0"/>
                <a:cs typeface="Avenir Book" charset="0"/>
              </a:rPr>
              <a:t>diagnostic tests.</a:t>
            </a:r>
            <a:r>
              <a:rPr lang="en-GB" sz="1400" b="1" dirty="0">
                <a:solidFill>
                  <a:schemeClr val="accent2">
                    <a:lumMod val="75000"/>
                  </a:schemeClr>
                </a:solidFill>
                <a:latin typeface="Avenir Book" charset="0"/>
                <a:ea typeface="Avenir Book" charset="0"/>
                <a:cs typeface="Avenir Book" charset="0"/>
              </a:rPr>
              <a:t> </a:t>
            </a:r>
          </a:p>
        </p:txBody>
      </p:sp>
      <p:grpSp>
        <p:nvGrpSpPr>
          <p:cNvPr id="9" name="Groeperen 19"/>
          <p:cNvGrpSpPr/>
          <p:nvPr/>
        </p:nvGrpSpPr>
        <p:grpSpPr>
          <a:xfrm>
            <a:off x="5818094" y="4306204"/>
            <a:ext cx="2636588" cy="2143935"/>
            <a:chOff x="443694" y="3696421"/>
            <a:chExt cx="2636588" cy="2143935"/>
          </a:xfrm>
        </p:grpSpPr>
        <p:sp>
          <p:nvSpPr>
            <p:cNvPr id="10" name="Zeshoek 1"/>
            <p:cNvSpPr/>
            <p:nvPr/>
          </p:nvSpPr>
          <p:spPr>
            <a:xfrm>
              <a:off x="443694" y="3696421"/>
              <a:ext cx="2636588" cy="2143935"/>
            </a:xfrm>
            <a:prstGeom prst="hexagon">
              <a:avLst/>
            </a:prstGeom>
            <a:solidFill>
              <a:schemeClr val="accent2">
                <a:lumMod val="75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Rechthoek 11"/>
            <p:cNvSpPr/>
            <p:nvPr/>
          </p:nvSpPr>
          <p:spPr>
            <a:xfrm>
              <a:off x="771981" y="3777303"/>
              <a:ext cx="2031023" cy="2031325"/>
            </a:xfrm>
            <a:prstGeom prst="rect">
              <a:avLst/>
            </a:prstGeom>
          </p:spPr>
          <p:txBody>
            <a:bodyPr wrap="square">
              <a:spAutoFit/>
            </a:bodyPr>
            <a:lstStyle/>
            <a:p>
              <a:pPr algn="ctr">
                <a:spcAft>
                  <a:spcPts val="0"/>
                </a:spcAft>
              </a:pPr>
              <a:r>
                <a:rPr lang="en-US" sz="1400" b="1" u="sng" dirty="0">
                  <a:solidFill>
                    <a:schemeClr val="bg1"/>
                  </a:solidFill>
                  <a:latin typeface="Fira Sans" panose="020B0503050000020004" pitchFamily="34" charset="0"/>
                  <a:ea typeface="Avenir Book" charset="0"/>
                  <a:cs typeface="Avenir Book" charset="0"/>
                </a:rPr>
                <a:t>Regulatory approval</a:t>
              </a:r>
              <a:r>
                <a:rPr lang="en-US" sz="1400" b="1" dirty="0">
                  <a:solidFill>
                    <a:schemeClr val="bg1"/>
                  </a:solidFill>
                  <a:latin typeface="Fira Sans" panose="020B0503050000020004" pitchFamily="34" charset="0"/>
                  <a:ea typeface="Avenir Book" charset="0"/>
                  <a:cs typeface="Avenir Book" charset="0"/>
                </a:rPr>
                <a:t> has historically been based on </a:t>
              </a:r>
              <a:r>
                <a:rPr lang="en-US" sz="1400" b="1" u="sng" dirty="0">
                  <a:solidFill>
                    <a:schemeClr val="bg1"/>
                  </a:solidFill>
                  <a:latin typeface="Fira Sans" panose="020B0503050000020004" pitchFamily="34" charset="0"/>
                  <a:ea typeface="Avenir Book" charset="0"/>
                  <a:cs typeface="Avenir Book" charset="0"/>
                </a:rPr>
                <a:t>analytical performance</a:t>
              </a:r>
              <a:r>
                <a:rPr lang="en-US" sz="1400" b="1" dirty="0">
                  <a:solidFill>
                    <a:schemeClr val="bg1"/>
                  </a:solidFill>
                  <a:latin typeface="Fira Sans" panose="020B0503050000020004" pitchFamily="34" charset="0"/>
                  <a:ea typeface="Avenir Book" charset="0"/>
                  <a:cs typeface="Avenir Book" charset="0"/>
                </a:rPr>
                <a:t>, rather than on clinical effectiveness.</a:t>
              </a:r>
            </a:p>
            <a:p>
              <a:pPr algn="ctr">
                <a:spcAft>
                  <a:spcPts val="0"/>
                </a:spcAft>
              </a:pPr>
              <a:endParaRPr lang="en-US" sz="1400" b="1" dirty="0">
                <a:solidFill>
                  <a:schemeClr val="bg1"/>
                </a:solidFill>
                <a:latin typeface="Fira Sans" panose="020B0503050000020004" pitchFamily="34" charset="0"/>
                <a:ea typeface="Avenir Book" charset="0"/>
                <a:cs typeface="Avenir Book" charset="0"/>
              </a:endParaRPr>
            </a:p>
            <a:p>
              <a:pPr algn="ctr">
                <a:spcAft>
                  <a:spcPts val="0"/>
                </a:spcAft>
              </a:pPr>
              <a:r>
                <a:rPr lang="en-US" sz="1400" b="1" dirty="0">
                  <a:solidFill>
                    <a:schemeClr val="bg1"/>
                  </a:solidFill>
                  <a:latin typeface="Fira Sans" panose="020B0503050000020004" pitchFamily="34" charset="0"/>
                  <a:ea typeface="Avenir Book" charset="0"/>
                  <a:cs typeface="Avenir Book" charset="0"/>
                </a:rPr>
                <a:t>Lack of </a:t>
              </a:r>
              <a:r>
                <a:rPr lang="en-US" sz="1400" b="1" u="sng" dirty="0">
                  <a:solidFill>
                    <a:schemeClr val="bg1"/>
                  </a:solidFill>
                  <a:latin typeface="Fira Sans" panose="020B0503050000020004" pitchFamily="34" charset="0"/>
                  <a:ea typeface="Avenir Book" charset="0"/>
                  <a:cs typeface="Avenir Book" charset="0"/>
                </a:rPr>
                <a:t>cost-benefit </a:t>
              </a:r>
              <a:r>
                <a:rPr lang="en-US" sz="1400" b="1" dirty="0">
                  <a:solidFill>
                    <a:schemeClr val="bg1"/>
                  </a:solidFill>
                  <a:latin typeface="Fira Sans" panose="020B0503050000020004" pitchFamily="34" charset="0"/>
                  <a:ea typeface="Avenir Book" charset="0"/>
                  <a:cs typeface="Avenir Book" charset="0"/>
                </a:rPr>
                <a:t>studies .</a:t>
              </a:r>
              <a:endParaRPr lang="nl-NL" sz="1400" b="1" dirty="0">
                <a:solidFill>
                  <a:schemeClr val="bg1"/>
                </a:solidFill>
                <a:effectLst/>
                <a:latin typeface="Fira Sans" panose="020B0503050000020004" pitchFamily="34" charset="0"/>
                <a:ea typeface="Avenir Book" charset="0"/>
                <a:cs typeface="Avenir Book" charset="0"/>
              </a:endParaRPr>
            </a:p>
          </p:txBody>
        </p:sp>
      </p:grpSp>
      <p:grpSp>
        <p:nvGrpSpPr>
          <p:cNvPr id="12" name="Groeperen 2"/>
          <p:cNvGrpSpPr/>
          <p:nvPr/>
        </p:nvGrpSpPr>
        <p:grpSpPr>
          <a:xfrm>
            <a:off x="7993963" y="3180273"/>
            <a:ext cx="2561832" cy="2143935"/>
            <a:chOff x="3249812" y="4651958"/>
            <a:chExt cx="2561832" cy="2143935"/>
          </a:xfrm>
        </p:grpSpPr>
        <p:sp>
          <p:nvSpPr>
            <p:cNvPr id="13" name="Zeshoek 15"/>
            <p:cNvSpPr/>
            <p:nvPr/>
          </p:nvSpPr>
          <p:spPr>
            <a:xfrm>
              <a:off x="3249812" y="4651958"/>
              <a:ext cx="2561832" cy="2143935"/>
            </a:xfrm>
            <a:prstGeom prst="hexagon">
              <a:avLst/>
            </a:prstGeom>
            <a:solidFill>
              <a:schemeClr val="accent2">
                <a:lumMod val="60000"/>
                <a:lumOff val="40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 name="Rechthoek 8"/>
            <p:cNvSpPr/>
            <p:nvPr/>
          </p:nvSpPr>
          <p:spPr>
            <a:xfrm>
              <a:off x="3327056" y="4926775"/>
              <a:ext cx="2407343" cy="1815882"/>
            </a:xfrm>
            <a:prstGeom prst="rect">
              <a:avLst/>
            </a:prstGeom>
          </p:spPr>
          <p:txBody>
            <a:bodyPr wrap="square">
              <a:spAutoFit/>
            </a:bodyPr>
            <a:lstStyle/>
            <a:p>
              <a:pPr algn="ctr"/>
              <a:r>
                <a:rPr lang="en-GB" sz="1400" b="1" dirty="0">
                  <a:solidFill>
                    <a:schemeClr val="accent2">
                      <a:lumMod val="75000"/>
                    </a:schemeClr>
                  </a:solidFill>
                  <a:latin typeface="Fira Sans" panose="020B0503050000020004" pitchFamily="34" charset="0"/>
                  <a:ea typeface="Avenir Book" charset="0"/>
                  <a:cs typeface="Avenir Book" charset="0"/>
                </a:rPr>
                <a:t>Psychological, social, economical, ethical, organisational </a:t>
              </a:r>
              <a:r>
                <a:rPr lang="en-GB" sz="1400" b="1" u="sng" dirty="0">
                  <a:solidFill>
                    <a:schemeClr val="accent2">
                      <a:lumMod val="75000"/>
                    </a:schemeClr>
                  </a:solidFill>
                  <a:latin typeface="Fira Sans" panose="020B0503050000020004" pitchFamily="34" charset="0"/>
                  <a:ea typeface="Avenir Book" charset="0"/>
                  <a:cs typeface="Avenir Book" charset="0"/>
                </a:rPr>
                <a:t>barriers prevent the uptake and development </a:t>
              </a:r>
              <a:r>
                <a:rPr lang="en-GB" sz="1400" b="1" dirty="0">
                  <a:solidFill>
                    <a:schemeClr val="accent2">
                      <a:lumMod val="75000"/>
                    </a:schemeClr>
                  </a:solidFill>
                  <a:latin typeface="Fira Sans" panose="020B0503050000020004" pitchFamily="34" charset="0"/>
                  <a:ea typeface="Avenir Book" charset="0"/>
                  <a:cs typeface="Avenir Book" charset="0"/>
                </a:rPr>
                <a:t>of diagnostics for antimicrobial </a:t>
              </a:r>
            </a:p>
            <a:p>
              <a:pPr algn="ctr"/>
              <a:r>
                <a:rPr lang="en-GB" sz="1400" b="1" dirty="0">
                  <a:solidFill>
                    <a:schemeClr val="accent2">
                      <a:lumMod val="75000"/>
                    </a:schemeClr>
                  </a:solidFill>
                  <a:latin typeface="Fira Sans" panose="020B0503050000020004" pitchFamily="34" charset="0"/>
                  <a:ea typeface="Avenir Book" charset="0"/>
                  <a:cs typeface="Avenir Book" charset="0"/>
                </a:rPr>
                <a:t>stewardship.</a:t>
              </a:r>
            </a:p>
          </p:txBody>
        </p:sp>
      </p:grpSp>
      <p:grpSp>
        <p:nvGrpSpPr>
          <p:cNvPr id="15" name="Groeperen 20"/>
          <p:cNvGrpSpPr/>
          <p:nvPr/>
        </p:nvGrpSpPr>
        <p:grpSpPr>
          <a:xfrm>
            <a:off x="3711570" y="3131092"/>
            <a:ext cx="2561832" cy="2193116"/>
            <a:chOff x="3295154" y="2403880"/>
            <a:chExt cx="2561832" cy="2193116"/>
          </a:xfrm>
        </p:grpSpPr>
        <p:sp>
          <p:nvSpPr>
            <p:cNvPr id="16" name="Zeshoek 16"/>
            <p:cNvSpPr/>
            <p:nvPr/>
          </p:nvSpPr>
          <p:spPr>
            <a:xfrm>
              <a:off x="3295154" y="2403880"/>
              <a:ext cx="2561832" cy="2193116"/>
            </a:xfrm>
            <a:prstGeom prst="hexagon">
              <a:avLst/>
            </a:prstGeom>
            <a:solidFill>
              <a:schemeClr val="accent3">
                <a:lumMod val="40000"/>
                <a:lumOff val="60000"/>
              </a:schemeClr>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 name="Rechthoek 12"/>
            <p:cNvSpPr/>
            <p:nvPr/>
          </p:nvSpPr>
          <p:spPr>
            <a:xfrm>
              <a:off x="3499418" y="2730321"/>
              <a:ext cx="2153303" cy="1600438"/>
            </a:xfrm>
            <a:prstGeom prst="rect">
              <a:avLst/>
            </a:prstGeom>
          </p:spPr>
          <p:txBody>
            <a:bodyPr wrap="square">
              <a:spAutoFit/>
            </a:bodyPr>
            <a:lstStyle/>
            <a:p>
              <a:pPr algn="ctr"/>
              <a:r>
                <a:rPr lang="en-US" sz="1400" b="1" dirty="0">
                  <a:solidFill>
                    <a:schemeClr val="accent2">
                      <a:lumMod val="75000"/>
                    </a:schemeClr>
                  </a:solidFill>
                  <a:latin typeface="Fira Sans" panose="020B0503050000020004" pitchFamily="34" charset="0"/>
                  <a:ea typeface="Avenir Book" charset="0"/>
                  <a:cs typeface="Avenir Book" charset="0"/>
                </a:rPr>
                <a:t>The current </a:t>
              </a:r>
            </a:p>
            <a:p>
              <a:pPr algn="ctr"/>
              <a:r>
                <a:rPr lang="en-US" sz="1400" b="1" dirty="0">
                  <a:solidFill>
                    <a:schemeClr val="accent2">
                      <a:lumMod val="75000"/>
                    </a:schemeClr>
                  </a:solidFill>
                  <a:latin typeface="Fira Sans" panose="020B0503050000020004" pitchFamily="34" charset="0"/>
                  <a:ea typeface="Avenir Book" charset="0"/>
                  <a:cs typeface="Avenir Book" charset="0"/>
                </a:rPr>
                <a:t>diagnostic </a:t>
              </a:r>
              <a:r>
                <a:rPr lang="en-US" sz="1400" b="1" u="sng" dirty="0">
                  <a:solidFill>
                    <a:schemeClr val="accent2">
                      <a:lumMod val="75000"/>
                    </a:schemeClr>
                  </a:solidFill>
                  <a:latin typeface="Fira Sans" panose="020B0503050000020004" pitchFamily="34" charset="0"/>
                  <a:ea typeface="Avenir Book" charset="0"/>
                  <a:cs typeface="Avenir Book" charset="0"/>
                </a:rPr>
                <a:t>business model</a:t>
              </a:r>
              <a:r>
                <a:rPr lang="en-US" sz="1400" b="1" dirty="0">
                  <a:solidFill>
                    <a:schemeClr val="accent2">
                      <a:lumMod val="75000"/>
                    </a:schemeClr>
                  </a:solidFill>
                  <a:latin typeface="Fira Sans" panose="020B0503050000020004" pitchFamily="34" charset="0"/>
                  <a:ea typeface="Avenir Book" charset="0"/>
                  <a:cs typeface="Avenir Book" charset="0"/>
                </a:rPr>
                <a:t> - focused on technology used, lab activity measures, and complexity indicators – is </a:t>
              </a:r>
              <a:r>
                <a:rPr lang="en-US" sz="1400" b="1" u="sng" dirty="0">
                  <a:solidFill>
                    <a:schemeClr val="accent2">
                      <a:lumMod val="75000"/>
                    </a:schemeClr>
                  </a:solidFill>
                  <a:latin typeface="Fira Sans" panose="020B0503050000020004" pitchFamily="34" charset="0"/>
                  <a:ea typeface="Avenir Book" charset="0"/>
                  <a:cs typeface="Avenir Book" charset="0"/>
                </a:rPr>
                <a:t>antiquated.</a:t>
              </a:r>
              <a:r>
                <a:rPr lang="en-US" sz="1400" b="1" dirty="0">
                  <a:solidFill>
                    <a:schemeClr val="accent2">
                      <a:lumMod val="75000"/>
                    </a:schemeClr>
                  </a:solidFill>
                  <a:latin typeface="Fira Sans" panose="020B0503050000020004" pitchFamily="34" charset="0"/>
                  <a:ea typeface="Avenir Book" charset="0"/>
                  <a:cs typeface="Avenir Book" charset="0"/>
                </a:rPr>
                <a:t> </a:t>
              </a:r>
              <a:endParaRPr lang="en-GB" sz="1400" dirty="0">
                <a:latin typeface="Fira Sans" panose="020B0503050000020004" pitchFamily="34" charset="0"/>
              </a:endParaRPr>
            </a:p>
          </p:txBody>
        </p:sp>
      </p:grpSp>
      <p:sp>
        <p:nvSpPr>
          <p:cNvPr id="18" name="Zeshoek 17"/>
          <p:cNvSpPr/>
          <p:nvPr/>
        </p:nvSpPr>
        <p:spPr>
          <a:xfrm>
            <a:off x="1530290" y="1944524"/>
            <a:ext cx="2697044" cy="2271035"/>
          </a:xfrm>
          <a:prstGeom prst="hexagon">
            <a:avLst/>
          </a:prstGeom>
          <a:solidFill>
            <a:srgbClr val="7030A0"/>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9" name="Rechthoek 10"/>
          <p:cNvSpPr/>
          <p:nvPr/>
        </p:nvSpPr>
        <p:spPr>
          <a:xfrm>
            <a:off x="1743518" y="2034098"/>
            <a:ext cx="2349517" cy="2031325"/>
          </a:xfrm>
          <a:prstGeom prst="rect">
            <a:avLst/>
          </a:prstGeom>
        </p:spPr>
        <p:txBody>
          <a:bodyPr wrap="square">
            <a:spAutoFit/>
          </a:bodyPr>
          <a:lstStyle/>
          <a:p>
            <a:pPr algn="ctr"/>
            <a:r>
              <a:rPr lang="en-US" sz="1400" b="1" dirty="0">
                <a:solidFill>
                  <a:schemeClr val="bg1"/>
                </a:solidFill>
                <a:latin typeface="Fira Sans" panose="020B0503050000020004" pitchFamily="34" charset="0"/>
                <a:ea typeface="Avenir Book" charset="0"/>
                <a:cs typeface="Avenir Book" charset="0"/>
              </a:rPr>
              <a:t>There is a </a:t>
            </a:r>
            <a:r>
              <a:rPr lang="en-US" sz="1400" b="1" u="sng" dirty="0">
                <a:solidFill>
                  <a:schemeClr val="bg1"/>
                </a:solidFill>
                <a:latin typeface="Fira Sans" panose="020B0503050000020004" pitchFamily="34" charset="0"/>
                <a:ea typeface="Avenir Book" charset="0"/>
                <a:cs typeface="Avenir Book" charset="0"/>
              </a:rPr>
              <a:t>dearth </a:t>
            </a:r>
          </a:p>
          <a:p>
            <a:pPr algn="ctr"/>
            <a:r>
              <a:rPr lang="en-US" sz="1400" b="1" u="sng" dirty="0">
                <a:solidFill>
                  <a:schemeClr val="bg1"/>
                </a:solidFill>
                <a:latin typeface="Fira Sans" panose="020B0503050000020004" pitchFamily="34" charset="0"/>
                <a:ea typeface="Avenir Book" charset="0"/>
                <a:cs typeface="Avenir Book" charset="0"/>
              </a:rPr>
              <a:t>of studies</a:t>
            </a:r>
            <a:r>
              <a:rPr lang="en-US" sz="1400" b="1" dirty="0">
                <a:solidFill>
                  <a:schemeClr val="bg1"/>
                </a:solidFill>
                <a:latin typeface="Fira Sans" panose="020B0503050000020004" pitchFamily="34" charset="0"/>
                <a:ea typeface="Avenir Book" charset="0"/>
                <a:cs typeface="Avenir Book" charset="0"/>
              </a:rPr>
              <a:t> which can provide the evidence of </a:t>
            </a:r>
          </a:p>
          <a:p>
            <a:pPr algn="ctr"/>
            <a:r>
              <a:rPr lang="en-US" sz="1400" b="1" dirty="0">
                <a:solidFill>
                  <a:schemeClr val="bg1"/>
                </a:solidFill>
                <a:latin typeface="Fira Sans" panose="020B0503050000020004" pitchFamily="34" charset="0"/>
                <a:ea typeface="Avenir Book" charset="0"/>
                <a:cs typeface="Avenir Book" charset="0"/>
              </a:rPr>
              <a:t>the value of diagnostics in well-</a:t>
            </a:r>
            <a:r>
              <a:rPr lang="en-US" sz="1400" b="1" dirty="0" err="1">
                <a:solidFill>
                  <a:schemeClr val="bg1"/>
                </a:solidFill>
                <a:latin typeface="Fira Sans" panose="020B0503050000020004" pitchFamily="34" charset="0"/>
                <a:ea typeface="Avenir Book" charset="0"/>
                <a:cs typeface="Avenir Book" charset="0"/>
              </a:rPr>
              <a:t>characterised</a:t>
            </a:r>
            <a:r>
              <a:rPr lang="en-US" sz="1400" b="1" dirty="0">
                <a:solidFill>
                  <a:schemeClr val="bg1"/>
                </a:solidFill>
                <a:latin typeface="Fira Sans" panose="020B0503050000020004" pitchFamily="34" charset="0"/>
                <a:ea typeface="Avenir Book" charset="0"/>
                <a:cs typeface="Avenir Book" charset="0"/>
              </a:rPr>
              <a:t> situations, and the lack of such evidence has been a hindrance for diagnostic innovation.</a:t>
            </a:r>
            <a:r>
              <a:rPr lang="nl-NL" sz="1400" b="1" dirty="0">
                <a:solidFill>
                  <a:schemeClr val="bg1"/>
                </a:solidFill>
                <a:latin typeface="Fira Sans" panose="020B0503050000020004" pitchFamily="34" charset="0"/>
                <a:ea typeface="Avenir Book" charset="0"/>
                <a:cs typeface="Avenir Book" charset="0"/>
              </a:rPr>
              <a:t> </a:t>
            </a:r>
            <a:endParaRPr lang="en-GB" sz="1400" b="1" dirty="0">
              <a:solidFill>
                <a:schemeClr val="bg1"/>
              </a:solidFill>
              <a:latin typeface="Fira Sans" panose="020B0503050000020004" pitchFamily="34" charset="0"/>
              <a:ea typeface="Avenir Book" charset="0"/>
              <a:cs typeface="Avenir Book" charset="0"/>
            </a:endParaRPr>
          </a:p>
        </p:txBody>
      </p:sp>
      <p:sp>
        <p:nvSpPr>
          <p:cNvPr id="20" name="Zeshoek 16"/>
          <p:cNvSpPr/>
          <p:nvPr/>
        </p:nvSpPr>
        <p:spPr>
          <a:xfrm>
            <a:off x="1617318" y="4275760"/>
            <a:ext cx="2601916" cy="2193116"/>
          </a:xfrm>
          <a:prstGeom prst="hexagon">
            <a:avLst/>
          </a:prstGeom>
          <a:solidFill>
            <a:srgbClr val="92D050"/>
          </a:solidFill>
          <a:ln w="38100" cap="rnd">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1" name="Rechthoek 10"/>
          <p:cNvSpPr/>
          <p:nvPr/>
        </p:nvSpPr>
        <p:spPr>
          <a:xfrm>
            <a:off x="1894741" y="4448963"/>
            <a:ext cx="2021093" cy="1815882"/>
          </a:xfrm>
          <a:prstGeom prst="rect">
            <a:avLst/>
          </a:prstGeom>
        </p:spPr>
        <p:txBody>
          <a:bodyPr wrap="square">
            <a:spAutoFit/>
          </a:bodyPr>
          <a:lstStyle/>
          <a:p>
            <a:pPr algn="ctr"/>
            <a:r>
              <a:rPr lang="nl-NL" sz="1400" b="1" dirty="0">
                <a:solidFill>
                  <a:schemeClr val="bg1"/>
                </a:solidFill>
                <a:latin typeface="Fira Sans" panose="020B0503050000020004" pitchFamily="34" charset="0"/>
                <a:ea typeface="Avenir Book" charset="0"/>
                <a:cs typeface="Avenir Book" charset="0"/>
              </a:rPr>
              <a:t>Unclear technological and medical </a:t>
            </a:r>
            <a:r>
              <a:rPr lang="nl-NL" sz="1400" b="1" u="sng" dirty="0">
                <a:solidFill>
                  <a:schemeClr val="bg1"/>
                </a:solidFill>
                <a:latin typeface="Fira Sans" panose="020B0503050000020004" pitchFamily="34" charset="0"/>
                <a:ea typeface="Avenir Book" charset="0"/>
                <a:cs typeface="Avenir Book" charset="0"/>
              </a:rPr>
              <a:t>needs.</a:t>
            </a:r>
          </a:p>
          <a:p>
            <a:pPr algn="ctr"/>
            <a:r>
              <a:rPr lang="nl-NL" sz="1400" b="1" u="sng" dirty="0">
                <a:solidFill>
                  <a:schemeClr val="bg1"/>
                </a:solidFill>
                <a:latin typeface="Fira Sans" panose="020B0503050000020004" pitchFamily="34" charset="0"/>
                <a:ea typeface="Avenir Book" charset="0"/>
                <a:cs typeface="Avenir Book" charset="0"/>
              </a:rPr>
              <a:t>Guidelines</a:t>
            </a:r>
            <a:r>
              <a:rPr lang="nl-NL" sz="1400" b="1" dirty="0">
                <a:solidFill>
                  <a:schemeClr val="bg1"/>
                </a:solidFill>
                <a:latin typeface="Fira Sans" panose="020B0503050000020004" pitchFamily="34" charset="0"/>
                <a:ea typeface="Avenir Book" charset="0"/>
                <a:cs typeface="Avenir Book" charset="0"/>
              </a:rPr>
              <a:t> de-emphasizing diagnostic microbiology.</a:t>
            </a:r>
          </a:p>
          <a:p>
            <a:pPr algn="ctr"/>
            <a:r>
              <a:rPr lang="nl-NL" sz="1400" b="1" dirty="0" err="1">
                <a:solidFill>
                  <a:schemeClr val="bg1"/>
                </a:solidFill>
                <a:latin typeface="Fira Sans" panose="020B0503050000020004" pitchFamily="34" charset="0"/>
                <a:ea typeface="Avenir Book" charset="0"/>
                <a:cs typeface="Avenir Book" charset="0"/>
              </a:rPr>
              <a:t>Controversial</a:t>
            </a:r>
            <a:r>
              <a:rPr lang="nl-NL" sz="1400" b="1" dirty="0">
                <a:solidFill>
                  <a:schemeClr val="bg1"/>
                </a:solidFill>
                <a:latin typeface="Fira Sans" panose="020B0503050000020004" pitchFamily="34" charset="0"/>
                <a:ea typeface="Avenir Book" charset="0"/>
                <a:cs typeface="Avenir Book" charset="0"/>
              </a:rPr>
              <a:t> </a:t>
            </a:r>
            <a:r>
              <a:rPr lang="nl-NL" sz="1400" b="1" dirty="0" err="1">
                <a:solidFill>
                  <a:schemeClr val="bg1"/>
                </a:solidFill>
                <a:latin typeface="Fira Sans" panose="020B0503050000020004" pitchFamily="34" charset="0"/>
                <a:ea typeface="Avenir Book" charset="0"/>
                <a:cs typeface="Avenir Book" charset="0"/>
              </a:rPr>
              <a:t>role</a:t>
            </a:r>
            <a:r>
              <a:rPr lang="nl-NL" sz="1400" b="1" dirty="0">
                <a:solidFill>
                  <a:schemeClr val="bg1"/>
                </a:solidFill>
                <a:latin typeface="Fira Sans" panose="020B0503050000020004" pitchFamily="34" charset="0"/>
                <a:ea typeface="Avenir Book" charset="0"/>
                <a:cs typeface="Avenir Book" charset="0"/>
              </a:rPr>
              <a:t> in </a:t>
            </a:r>
            <a:r>
              <a:rPr lang="nl-NL" sz="1400" b="1" u="sng" dirty="0" err="1">
                <a:solidFill>
                  <a:schemeClr val="bg1"/>
                </a:solidFill>
                <a:latin typeface="Fira Sans" panose="020B0503050000020004" pitchFamily="34" charset="0"/>
                <a:ea typeface="Avenir Book" charset="0"/>
                <a:cs typeface="Avenir Book" charset="0"/>
              </a:rPr>
              <a:t>antibiotic</a:t>
            </a:r>
            <a:r>
              <a:rPr lang="nl-NL" sz="1400" b="1" u="sng" dirty="0">
                <a:solidFill>
                  <a:schemeClr val="bg1"/>
                </a:solidFill>
                <a:latin typeface="Fira Sans" panose="020B0503050000020004" pitchFamily="34" charset="0"/>
                <a:ea typeface="Avenir Book" charset="0"/>
                <a:cs typeface="Avenir Book" charset="0"/>
              </a:rPr>
              <a:t> </a:t>
            </a:r>
            <a:r>
              <a:rPr lang="nl-NL" sz="1400" b="1" u="sng" dirty="0" err="1">
                <a:solidFill>
                  <a:schemeClr val="bg1"/>
                </a:solidFill>
                <a:latin typeface="Fira Sans" panose="020B0503050000020004" pitchFamily="34" charset="0"/>
                <a:ea typeface="Avenir Book" charset="0"/>
                <a:cs typeface="Avenir Book" charset="0"/>
              </a:rPr>
              <a:t>stewardship</a:t>
            </a:r>
            <a:r>
              <a:rPr lang="nl-NL" sz="1400" b="1" dirty="0">
                <a:solidFill>
                  <a:schemeClr val="bg1"/>
                </a:solidFill>
                <a:latin typeface="Fira Sans" panose="020B0503050000020004" pitchFamily="34" charset="0"/>
                <a:ea typeface="Avenir Book" charset="0"/>
                <a:cs typeface="Avenir Book" charset="0"/>
              </a:rPr>
              <a:t>. </a:t>
            </a:r>
            <a:endParaRPr lang="en-GB" sz="1400" b="1" dirty="0">
              <a:solidFill>
                <a:schemeClr val="bg1"/>
              </a:solidFill>
              <a:latin typeface="Fira Sans" panose="020B0503050000020004" pitchFamily="34" charset="0"/>
              <a:ea typeface="Avenir Book" charset="0"/>
              <a:cs typeface="Avenir Book" charset="0"/>
            </a:endParaRPr>
          </a:p>
        </p:txBody>
      </p:sp>
      <p:sp>
        <p:nvSpPr>
          <p:cNvPr id="22" name="Text Box 4"/>
          <p:cNvSpPr txBox="1">
            <a:spLocks noChangeArrowheads="1"/>
          </p:cNvSpPr>
          <p:nvPr/>
        </p:nvSpPr>
        <p:spPr bwMode="auto">
          <a:xfrm>
            <a:off x="560695" y="6498249"/>
            <a:ext cx="914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nl-BE" altLang="nl-BE" sz="1400" dirty="0">
                <a:solidFill>
                  <a:prstClr val="black"/>
                </a:solidFill>
                <a:cs typeface="Arial" panose="020B0604020202020204" pitchFamily="34" charset="0"/>
              </a:rPr>
              <a:t>H. Goossens, </a:t>
            </a:r>
            <a:r>
              <a:rPr lang="en-US" altLang="nl-BE" sz="1400" dirty="0">
                <a:solidFill>
                  <a:prstClr val="black"/>
                </a:solidFill>
                <a:cs typeface="Arial" panose="020B0604020202020204" pitchFamily="34" charset="0"/>
              </a:rPr>
              <a:t>Lancet Infectious Diseases Commission on Antibiotic Resistance, part 3, 18 December, 2013</a:t>
            </a:r>
            <a:endParaRPr lang="fr-FR" altLang="nl-BE" sz="1400" dirty="0">
              <a:solidFill>
                <a:prstClr val="black"/>
              </a:solidFill>
              <a:cs typeface="Arial" panose="020B0604020202020204" pitchFamily="34" charset="0"/>
            </a:endParaRPr>
          </a:p>
        </p:txBody>
      </p:sp>
    </p:spTree>
    <p:extLst>
      <p:ext uri="{BB962C8B-B14F-4D97-AF65-F5344CB8AC3E}">
        <p14:creationId xmlns:p14="http://schemas.microsoft.com/office/powerpoint/2010/main" val="2585636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EA342-0835-4CC8-82F4-D54FBB16D633}"/>
              </a:ext>
            </a:extLst>
          </p:cNvPr>
          <p:cNvSpPr>
            <a:spLocks noGrp="1"/>
          </p:cNvSpPr>
          <p:nvPr>
            <p:ph type="body" sz="quarter" idx="10"/>
          </p:nvPr>
        </p:nvSpPr>
        <p:spPr>
          <a:xfrm>
            <a:off x="560695" y="778065"/>
            <a:ext cx="5790229" cy="523875"/>
          </a:xfrm>
        </p:spPr>
        <p:txBody>
          <a:bodyPr/>
          <a:lstStyle/>
          <a:p>
            <a:r>
              <a:rPr lang="en-GB" sz="4000" dirty="0"/>
              <a:t>Agenda: Era of what?</a:t>
            </a:r>
          </a:p>
        </p:txBody>
      </p:sp>
      <p:sp>
        <p:nvSpPr>
          <p:cNvPr id="3" name="Rectangle 2"/>
          <p:cNvSpPr/>
          <p:nvPr/>
        </p:nvSpPr>
        <p:spPr>
          <a:xfrm>
            <a:off x="560694" y="1660089"/>
            <a:ext cx="11040755" cy="440120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investment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diagnostic tests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technologies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patient enrichment in clinical trials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diagnostic testing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rPr>
              <a:t>Era of value based diagnostics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4000" b="0" i="0" u="none" strike="noStrike" kern="1200" cap="none" spc="0" normalizeH="0" baseline="0" noProof="0" dirty="0">
              <a:ln>
                <a:noFill/>
              </a:ln>
              <a:solidFill>
                <a:srgbClr val="3C3C3B"/>
              </a:solidFill>
              <a:effectLst/>
              <a:uLnTx/>
              <a:uFillTx/>
              <a:latin typeface="Fira Sans" panose="020B0503050000020004" pitchFamily="34" charset="0"/>
              <a:ea typeface="Avenir Book" charset="0"/>
              <a:cs typeface="Avenir Book" charset="0"/>
            </a:endParaRPr>
          </a:p>
        </p:txBody>
      </p:sp>
    </p:spTree>
    <p:extLst>
      <p:ext uri="{BB962C8B-B14F-4D97-AF65-F5344CB8AC3E}">
        <p14:creationId xmlns:p14="http://schemas.microsoft.com/office/powerpoint/2010/main" val="2237415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013" y="659884"/>
            <a:ext cx="5650906" cy="646331"/>
          </a:xfrm>
          <a:prstGeom prst="rect">
            <a:avLst/>
          </a:prstGeom>
        </p:spPr>
        <p:txBody>
          <a:bodyPr wrap="none">
            <a:spAutoFit/>
          </a:bodyPr>
          <a:lstStyle/>
          <a:p>
            <a:r>
              <a:rPr lang="en-GB" sz="3600" b="1" dirty="0">
                <a:solidFill>
                  <a:schemeClr val="accent2"/>
                </a:solidFill>
                <a:latin typeface="Fira Sans" panose="020B0503050000020004" pitchFamily="34" charset="0"/>
              </a:rPr>
              <a:t>The VALUE-</a:t>
            </a:r>
            <a:r>
              <a:rPr lang="en-GB" sz="3600" b="1" dirty="0" err="1">
                <a:solidFill>
                  <a:schemeClr val="accent2"/>
                </a:solidFill>
                <a:latin typeface="Fira Sans" panose="020B0503050000020004" pitchFamily="34" charset="0"/>
              </a:rPr>
              <a:t>Dx</a:t>
            </a:r>
            <a:r>
              <a:rPr lang="en-GB" sz="3600" b="1" dirty="0">
                <a:solidFill>
                  <a:schemeClr val="accent2"/>
                </a:solidFill>
                <a:latin typeface="Fira Sans" panose="020B0503050000020004" pitchFamily="34" charset="0"/>
              </a:rPr>
              <a:t> Consortium</a:t>
            </a:r>
          </a:p>
        </p:txBody>
      </p:sp>
      <p:sp>
        <p:nvSpPr>
          <p:cNvPr id="2" name="Rechthoek 1"/>
          <p:cNvSpPr/>
          <p:nvPr/>
        </p:nvSpPr>
        <p:spPr>
          <a:xfrm>
            <a:off x="479394" y="1464816"/>
            <a:ext cx="3755255" cy="10298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p:nvPr/>
        </p:nvSpPr>
        <p:spPr>
          <a:xfrm>
            <a:off x="4129596" y="4804300"/>
            <a:ext cx="7633317" cy="10298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55766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EA342-0835-4CC8-82F4-D54FBB16D633}"/>
              </a:ext>
            </a:extLst>
          </p:cNvPr>
          <p:cNvSpPr>
            <a:spLocks noGrp="1"/>
          </p:cNvSpPr>
          <p:nvPr>
            <p:ph type="body" sz="quarter" idx="10"/>
          </p:nvPr>
        </p:nvSpPr>
        <p:spPr>
          <a:xfrm>
            <a:off x="560695" y="778065"/>
            <a:ext cx="5790229" cy="523875"/>
          </a:xfrm>
        </p:spPr>
        <p:txBody>
          <a:bodyPr/>
          <a:lstStyle/>
          <a:p>
            <a:r>
              <a:rPr lang="en-GB" dirty="0"/>
              <a:t>Objectives of VALUE-</a:t>
            </a:r>
            <a:r>
              <a:rPr lang="en-GB" dirty="0" err="1"/>
              <a:t>Dx</a:t>
            </a:r>
            <a:endParaRPr lang="en-GB" dirty="0"/>
          </a:p>
        </p:txBody>
      </p:sp>
      <p:sp>
        <p:nvSpPr>
          <p:cNvPr id="3" name="Rectangle 2"/>
          <p:cNvSpPr/>
          <p:nvPr/>
        </p:nvSpPr>
        <p:spPr>
          <a:xfrm>
            <a:off x="560695" y="1378635"/>
            <a:ext cx="11091555" cy="369332"/>
          </a:xfrm>
          <a:prstGeom prst="rect">
            <a:avLst/>
          </a:prstGeom>
        </p:spPr>
        <p:txBody>
          <a:bodyPr wrap="square">
            <a:spAutoFit/>
          </a:bodyPr>
          <a:lstStyle/>
          <a:p>
            <a:r>
              <a:rPr lang="en-GB" dirty="0">
                <a:solidFill>
                  <a:schemeClr val="accent1"/>
                </a:solidFill>
                <a:latin typeface="Fira Sans" panose="020B0503050000020004" pitchFamily="34" charset="0"/>
              </a:rPr>
              <a:t>Helping to build the economic case for rapid diagnostics as a public good in the fight against AMR</a:t>
            </a:r>
          </a:p>
        </p:txBody>
      </p:sp>
      <p:sp>
        <p:nvSpPr>
          <p:cNvPr id="4" name="Rechthoek 1">
            <a:extLst>
              <a:ext uri="{FF2B5EF4-FFF2-40B4-BE49-F238E27FC236}">
                <a16:creationId xmlns:a16="http://schemas.microsoft.com/office/drawing/2014/main" id="{3ED740DE-5C9D-F74F-9534-B6E14E501CAC}"/>
              </a:ext>
            </a:extLst>
          </p:cNvPr>
          <p:cNvSpPr/>
          <p:nvPr/>
        </p:nvSpPr>
        <p:spPr>
          <a:xfrm>
            <a:off x="615950" y="1903085"/>
            <a:ext cx="4826000" cy="2246769"/>
          </a:xfrm>
          <a:prstGeom prst="rect">
            <a:avLst/>
          </a:prstGeom>
          <a:solidFill>
            <a:schemeClr val="accent2">
              <a:lumMod val="75000"/>
            </a:schemeClr>
          </a:solidFill>
        </p:spPr>
        <p:txBody>
          <a:bodyPr wrap="square">
            <a:spAutoFit/>
          </a:bodyPr>
          <a:lstStyle/>
          <a:p>
            <a:r>
              <a:rPr lang="en-GB" sz="2000" dirty="0">
                <a:solidFill>
                  <a:schemeClr val="bg1"/>
                </a:solidFill>
                <a:latin typeface="Fira Sans" panose="020B0503050000020004" pitchFamily="34" charset="0"/>
                <a:ea typeface="Avenir Book" charset="0"/>
                <a:cs typeface="Avenir Book" charset="0"/>
              </a:rPr>
              <a:t>1. To </a:t>
            </a:r>
            <a:r>
              <a:rPr lang="en-GB" sz="2000" b="1" dirty="0">
                <a:solidFill>
                  <a:schemeClr val="bg1"/>
                </a:solidFill>
                <a:latin typeface="Fira Sans" panose="020B0503050000020004" pitchFamily="34" charset="0"/>
                <a:ea typeface="Avenir Book" charset="0"/>
                <a:cs typeface="Avenir Book" charset="0"/>
              </a:rPr>
              <a:t>design a health-economic framework (HEF) </a:t>
            </a:r>
            <a:r>
              <a:rPr lang="en-GB" sz="2000" dirty="0">
                <a:solidFill>
                  <a:schemeClr val="bg1"/>
                </a:solidFill>
                <a:latin typeface="Fira Sans" panose="020B0503050000020004" pitchFamily="34" charset="0"/>
                <a:ea typeface="Avenir Book" charset="0"/>
                <a:cs typeface="Avenir Book" charset="0"/>
              </a:rPr>
              <a:t>to assess and demonstrate the value of diagnostics both for individual patients and for public health impact by reducing antibiotic use and subsequent antibiotic resistance among patients.</a:t>
            </a:r>
            <a:endParaRPr lang="nl-BE" sz="2000" dirty="0">
              <a:solidFill>
                <a:schemeClr val="bg1"/>
              </a:solidFill>
              <a:latin typeface="Fira Sans" panose="020B0503050000020004" pitchFamily="34" charset="0"/>
              <a:ea typeface="Avenir Book" charset="0"/>
              <a:cs typeface="Avenir Book" charset="0"/>
            </a:endParaRPr>
          </a:p>
        </p:txBody>
      </p:sp>
      <p:sp>
        <p:nvSpPr>
          <p:cNvPr id="5" name="Rechthoek 4">
            <a:extLst>
              <a:ext uri="{FF2B5EF4-FFF2-40B4-BE49-F238E27FC236}">
                <a16:creationId xmlns:a16="http://schemas.microsoft.com/office/drawing/2014/main" id="{B611A2DE-2806-204D-AD99-5AFF955D9604}"/>
              </a:ext>
            </a:extLst>
          </p:cNvPr>
          <p:cNvSpPr/>
          <p:nvPr/>
        </p:nvSpPr>
        <p:spPr>
          <a:xfrm>
            <a:off x="5987883" y="2210862"/>
            <a:ext cx="4936178" cy="1631216"/>
          </a:xfrm>
          <a:prstGeom prst="rect">
            <a:avLst/>
          </a:prstGeom>
          <a:solidFill>
            <a:schemeClr val="accent2">
              <a:lumMod val="50000"/>
            </a:schemeClr>
          </a:solidFill>
        </p:spPr>
        <p:txBody>
          <a:bodyPr wrap="square">
            <a:spAutoFit/>
          </a:bodyPr>
          <a:lstStyle/>
          <a:p>
            <a:r>
              <a:rPr lang="en-US" sz="2000" dirty="0">
                <a:solidFill>
                  <a:schemeClr val="bg1"/>
                </a:solidFill>
                <a:latin typeface="Fira Sans" panose="020B0503050000020004" pitchFamily="34" charset="0"/>
                <a:ea typeface="Avenir Book" charset="0"/>
                <a:cs typeface="Avenir Book" charset="0"/>
              </a:rPr>
              <a:t>2. To </a:t>
            </a:r>
            <a:r>
              <a:rPr lang="en-US" sz="2000" b="1" dirty="0">
                <a:solidFill>
                  <a:schemeClr val="bg1"/>
                </a:solidFill>
                <a:latin typeface="Fira Sans" panose="020B0503050000020004" pitchFamily="34" charset="0"/>
                <a:ea typeface="Avenir Book" charset="0"/>
                <a:cs typeface="Avenir Book" charset="0"/>
              </a:rPr>
              <a:t>establish a sustainable European </a:t>
            </a:r>
            <a:r>
              <a:rPr lang="en-US" sz="2000" b="1" dirty="0" err="1">
                <a:solidFill>
                  <a:schemeClr val="bg1"/>
                </a:solidFill>
                <a:latin typeface="Fira Sans" panose="020B0503050000020004" pitchFamily="34" charset="0"/>
                <a:ea typeface="Avenir Book" charset="0"/>
                <a:cs typeface="Avenir Book" charset="0"/>
              </a:rPr>
              <a:t>Standardised</a:t>
            </a:r>
            <a:r>
              <a:rPr lang="en-US" sz="2000" b="1" dirty="0">
                <a:solidFill>
                  <a:schemeClr val="bg1"/>
                </a:solidFill>
                <a:latin typeface="Fira Sans" panose="020B0503050000020004" pitchFamily="34" charset="0"/>
                <a:ea typeface="Avenir Book" charset="0"/>
                <a:cs typeface="Avenir Book" charset="0"/>
              </a:rPr>
              <a:t> Care Network</a:t>
            </a:r>
            <a:r>
              <a:rPr lang="en-US" sz="2000" dirty="0">
                <a:solidFill>
                  <a:schemeClr val="bg1"/>
                </a:solidFill>
                <a:latin typeface="Fira Sans" panose="020B0503050000020004" pitchFamily="34" charset="0"/>
                <a:ea typeface="Avenir Book" charset="0"/>
                <a:cs typeface="Avenir Book" charset="0"/>
              </a:rPr>
              <a:t> adequately trained and resourced to conduct clinical trials evaluating the value of diagnostics</a:t>
            </a:r>
            <a:r>
              <a:rPr lang="en-GB" sz="2000" dirty="0">
                <a:solidFill>
                  <a:schemeClr val="bg1"/>
                </a:solidFill>
                <a:latin typeface="Fira Sans" panose="020B0503050000020004" pitchFamily="34" charset="0"/>
                <a:ea typeface="Avenir Book" charset="0"/>
                <a:cs typeface="Avenir Book" charset="0"/>
              </a:rPr>
              <a:t>. </a:t>
            </a:r>
          </a:p>
        </p:txBody>
      </p:sp>
      <p:sp>
        <p:nvSpPr>
          <p:cNvPr id="6" name="Rechthoek 6">
            <a:extLst>
              <a:ext uri="{FF2B5EF4-FFF2-40B4-BE49-F238E27FC236}">
                <a16:creationId xmlns:a16="http://schemas.microsoft.com/office/drawing/2014/main" id="{BADCE617-458E-B846-A00A-E3410DD85B71}"/>
              </a:ext>
            </a:extLst>
          </p:cNvPr>
          <p:cNvSpPr/>
          <p:nvPr/>
        </p:nvSpPr>
        <p:spPr>
          <a:xfrm>
            <a:off x="615950" y="4508173"/>
            <a:ext cx="4826000" cy="1631216"/>
          </a:xfrm>
          <a:prstGeom prst="rect">
            <a:avLst/>
          </a:prstGeom>
          <a:solidFill>
            <a:schemeClr val="accent3">
              <a:lumMod val="75000"/>
            </a:schemeClr>
          </a:solidFill>
        </p:spPr>
        <p:txBody>
          <a:bodyPr wrap="square">
            <a:spAutoFit/>
          </a:bodyPr>
          <a:lstStyle/>
          <a:p>
            <a:r>
              <a:rPr lang="en-GB" sz="2000" dirty="0">
                <a:solidFill>
                  <a:schemeClr val="bg1"/>
                </a:solidFill>
                <a:latin typeface="Fira Sans" panose="020B0503050000020004" pitchFamily="34" charset="0"/>
                <a:ea typeface="Avenir Book" charset="0"/>
                <a:cs typeface="Avenir Book" charset="0"/>
              </a:rPr>
              <a:t>3. To </a:t>
            </a:r>
            <a:r>
              <a:rPr lang="en-GB" sz="2000" b="1" dirty="0">
                <a:solidFill>
                  <a:schemeClr val="bg1"/>
                </a:solidFill>
                <a:latin typeface="Fira Sans" panose="020B0503050000020004" pitchFamily="34" charset="0"/>
                <a:ea typeface="Avenir Book" charset="0"/>
                <a:cs typeface="Avenir Book" charset="0"/>
              </a:rPr>
              <a:t>design and implement clinical studies to demonstrate the value of diagnostics </a:t>
            </a:r>
            <a:r>
              <a:rPr lang="en-GB" sz="2000" dirty="0">
                <a:solidFill>
                  <a:schemeClr val="bg1"/>
                </a:solidFill>
                <a:latin typeface="Fira Sans" panose="020B0503050000020004" pitchFamily="34" charset="0"/>
                <a:ea typeface="Avenir Book" charset="0"/>
                <a:cs typeface="Avenir Book" charset="0"/>
              </a:rPr>
              <a:t>in the optimal management of Community-Acquired Acute Respiratory Tract Infections (CA-ARTIs)</a:t>
            </a:r>
            <a:endParaRPr lang="nl-BE" sz="2000" dirty="0">
              <a:solidFill>
                <a:schemeClr val="bg1"/>
              </a:solidFill>
              <a:latin typeface="Fira Sans" panose="020B0503050000020004" pitchFamily="34" charset="0"/>
              <a:ea typeface="Avenir Book" charset="0"/>
              <a:cs typeface="Avenir Book" charset="0"/>
            </a:endParaRPr>
          </a:p>
        </p:txBody>
      </p:sp>
      <p:sp>
        <p:nvSpPr>
          <p:cNvPr id="7" name="Rechthoek 5">
            <a:extLst>
              <a:ext uri="{FF2B5EF4-FFF2-40B4-BE49-F238E27FC236}">
                <a16:creationId xmlns:a16="http://schemas.microsoft.com/office/drawing/2014/main" id="{6D8E9407-9476-D447-81AE-05760BA3902E}"/>
              </a:ext>
            </a:extLst>
          </p:cNvPr>
          <p:cNvSpPr/>
          <p:nvPr/>
        </p:nvSpPr>
        <p:spPr>
          <a:xfrm>
            <a:off x="5987883" y="4508173"/>
            <a:ext cx="4936178" cy="1631216"/>
          </a:xfrm>
          <a:prstGeom prst="rect">
            <a:avLst/>
          </a:prstGeom>
          <a:solidFill>
            <a:schemeClr val="accent1"/>
          </a:solidFill>
        </p:spPr>
        <p:txBody>
          <a:bodyPr wrap="square">
            <a:spAutoFit/>
          </a:bodyPr>
          <a:lstStyle/>
          <a:p>
            <a:r>
              <a:rPr lang="en-US" sz="2000" dirty="0">
                <a:solidFill>
                  <a:schemeClr val="bg1"/>
                </a:solidFill>
                <a:latin typeface="Fira Sans" panose="020B0503050000020004" pitchFamily="34" charset="0"/>
                <a:ea typeface="Avenir Book" charset="0"/>
                <a:cs typeface="Avenir Book" charset="0"/>
              </a:rPr>
              <a:t>4. To </a:t>
            </a:r>
            <a:r>
              <a:rPr lang="en-US" sz="2000" b="1" dirty="0">
                <a:solidFill>
                  <a:schemeClr val="bg1"/>
                </a:solidFill>
                <a:latin typeface="Fira Sans" panose="020B0503050000020004" pitchFamily="34" charset="0"/>
                <a:ea typeface="Avenir Book" charset="0"/>
                <a:cs typeface="Avenir Book" charset="0"/>
              </a:rPr>
              <a:t>explore, define and attempt to resolve the psychological, ethical and social barriers </a:t>
            </a:r>
            <a:r>
              <a:rPr lang="en-US" sz="2000" dirty="0">
                <a:solidFill>
                  <a:schemeClr val="bg1"/>
                </a:solidFill>
                <a:latin typeface="Fira Sans" panose="020B0503050000020004" pitchFamily="34" charset="0"/>
                <a:ea typeface="Avenir Book" charset="0"/>
                <a:cs typeface="Avenir Book" charset="0"/>
              </a:rPr>
              <a:t>which prevent the more widespread adoption of diagnostics delivering healthcare to the population</a:t>
            </a:r>
            <a:r>
              <a:rPr lang="en-GB" sz="2000" dirty="0">
                <a:solidFill>
                  <a:schemeClr val="bg1"/>
                </a:solidFill>
                <a:latin typeface="Fira Sans" panose="020B0503050000020004" pitchFamily="34" charset="0"/>
                <a:ea typeface="Avenir Book" charset="0"/>
                <a:cs typeface="Avenir Book" charset="0"/>
              </a:rPr>
              <a:t>. </a:t>
            </a:r>
            <a:endParaRPr lang="nl-BE" sz="2000" dirty="0">
              <a:solidFill>
                <a:schemeClr val="bg1"/>
              </a:solidFill>
              <a:latin typeface="Fira Sans" panose="020B0503050000020004" pitchFamily="34" charset="0"/>
              <a:ea typeface="Avenir Book" charset="0"/>
              <a:cs typeface="Avenir Book" charset="0"/>
            </a:endParaRPr>
          </a:p>
        </p:txBody>
      </p:sp>
    </p:spTree>
    <p:extLst>
      <p:ext uri="{BB962C8B-B14F-4D97-AF65-F5344CB8AC3E}">
        <p14:creationId xmlns:p14="http://schemas.microsoft.com/office/powerpoint/2010/main" val="4172830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EA342-0835-4CC8-82F4-D54FBB16D633}"/>
              </a:ext>
            </a:extLst>
          </p:cNvPr>
          <p:cNvSpPr>
            <a:spLocks noGrp="1"/>
          </p:cNvSpPr>
          <p:nvPr>
            <p:ph type="body" sz="quarter" idx="10"/>
          </p:nvPr>
        </p:nvSpPr>
        <p:spPr>
          <a:xfrm>
            <a:off x="560695" y="778065"/>
            <a:ext cx="10132705" cy="523875"/>
          </a:xfrm>
        </p:spPr>
        <p:txBody>
          <a:bodyPr/>
          <a:lstStyle/>
          <a:p>
            <a:r>
              <a:rPr lang="en-GB" dirty="0"/>
              <a:t>Gantt Chart</a:t>
            </a:r>
          </a:p>
        </p:txBody>
      </p:sp>
      <p:pic>
        <p:nvPicPr>
          <p:cNvPr id="3" name="Afbeelding 2">
            <a:extLst>
              <a:ext uri="{FF2B5EF4-FFF2-40B4-BE49-F238E27FC236}">
                <a16:creationId xmlns:a16="http://schemas.microsoft.com/office/drawing/2014/main" id="{E998430D-5ABC-934E-B17E-7387F8F0D257}"/>
              </a:ext>
            </a:extLst>
          </p:cNvPr>
          <p:cNvPicPr>
            <a:picLocks noChangeAspect="1"/>
          </p:cNvPicPr>
          <p:nvPr/>
        </p:nvPicPr>
        <p:blipFill>
          <a:blip r:embed="rId2"/>
          <a:stretch>
            <a:fillRect/>
          </a:stretch>
        </p:blipFill>
        <p:spPr>
          <a:xfrm>
            <a:off x="2165335" y="1382115"/>
            <a:ext cx="7804165" cy="5249382"/>
          </a:xfrm>
          <a:prstGeom prst="rect">
            <a:avLst/>
          </a:prstGeom>
        </p:spPr>
      </p:pic>
    </p:spTree>
    <p:extLst>
      <p:ext uri="{BB962C8B-B14F-4D97-AF65-F5344CB8AC3E}">
        <p14:creationId xmlns:p14="http://schemas.microsoft.com/office/powerpoint/2010/main" val="1572673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EA342-0835-4CC8-82F4-D54FBB16D633}"/>
              </a:ext>
            </a:extLst>
          </p:cNvPr>
          <p:cNvSpPr>
            <a:spLocks noGrp="1"/>
          </p:cNvSpPr>
          <p:nvPr>
            <p:ph type="body" sz="quarter" idx="10"/>
          </p:nvPr>
        </p:nvSpPr>
        <p:spPr>
          <a:xfrm>
            <a:off x="560695" y="778065"/>
            <a:ext cx="10132705" cy="523875"/>
          </a:xfrm>
        </p:spPr>
        <p:txBody>
          <a:bodyPr/>
          <a:lstStyle/>
          <a:p>
            <a:r>
              <a:rPr lang="en-GB" dirty="0"/>
              <a:t>Access to Clinical Trial Networks</a:t>
            </a:r>
          </a:p>
        </p:txBody>
      </p:sp>
      <p:pic>
        <p:nvPicPr>
          <p:cNvPr id="20" name="Afbeelding 1">
            <a:extLst>
              <a:ext uri="{FF2B5EF4-FFF2-40B4-BE49-F238E27FC236}">
                <a16:creationId xmlns:a16="http://schemas.microsoft.com/office/drawing/2014/main" id="{5A428CAE-0B2E-5F4D-8D3A-2BF96D544FFE}"/>
              </a:ext>
            </a:extLst>
          </p:cNvPr>
          <p:cNvPicPr>
            <a:picLocks noChangeAspect="1"/>
          </p:cNvPicPr>
          <p:nvPr/>
        </p:nvPicPr>
        <p:blipFill>
          <a:blip r:embed="rId2">
            <a:duotone>
              <a:schemeClr val="accent2">
                <a:shade val="45000"/>
                <a:satMod val="135000"/>
              </a:schemeClr>
              <a:prstClr val="white"/>
            </a:duotone>
          </a:blip>
          <a:stretch>
            <a:fillRect/>
          </a:stretch>
        </p:blipFill>
        <p:spPr>
          <a:xfrm>
            <a:off x="1638784" y="1416683"/>
            <a:ext cx="469900" cy="584200"/>
          </a:xfrm>
          <a:prstGeom prst="rect">
            <a:avLst/>
          </a:prstGeom>
        </p:spPr>
      </p:pic>
      <p:sp>
        <p:nvSpPr>
          <p:cNvPr id="22" name="Rechthoek 4">
            <a:extLst>
              <a:ext uri="{FF2B5EF4-FFF2-40B4-BE49-F238E27FC236}">
                <a16:creationId xmlns:a16="http://schemas.microsoft.com/office/drawing/2014/main" id="{E936A22D-EA0E-5F4B-B976-5FA345EDA64A}"/>
              </a:ext>
            </a:extLst>
          </p:cNvPr>
          <p:cNvSpPr/>
          <p:nvPr/>
        </p:nvSpPr>
        <p:spPr>
          <a:xfrm>
            <a:off x="1151208" y="2089827"/>
            <a:ext cx="1523192"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chemeClr val="accent2"/>
                </a:solidFill>
                <a:effectLst/>
                <a:uLnTx/>
                <a:uFillTx/>
                <a:latin typeface="Fira Sans" panose="020B0503050000020004" pitchFamily="34" charset="0"/>
                <a:ea typeface="Century Gothic" charset="0"/>
                <a:cs typeface="Century Gothic" charset="0"/>
              </a:rPr>
              <a:t>Primary care </a:t>
            </a:r>
            <a:endParaRPr kumimoji="0" lang="en-GB" sz="2000" b="1" i="0" u="none" strike="noStrike" kern="0" cap="none" spc="0" normalizeH="0" baseline="0" noProof="0" dirty="0">
              <a:ln>
                <a:noFill/>
              </a:ln>
              <a:solidFill>
                <a:schemeClr val="accent2"/>
              </a:solidFill>
              <a:effectLst/>
              <a:uLnTx/>
              <a:uFillTx/>
              <a:latin typeface="Fira Sans" panose="020B0503050000020004" pitchFamily="34" charset="0"/>
            </a:endParaRPr>
          </a:p>
        </p:txBody>
      </p:sp>
      <p:grpSp>
        <p:nvGrpSpPr>
          <p:cNvPr id="24" name="Groeperen 1901">
            <a:extLst>
              <a:ext uri="{FF2B5EF4-FFF2-40B4-BE49-F238E27FC236}">
                <a16:creationId xmlns:a16="http://schemas.microsoft.com/office/drawing/2014/main" id="{250FA84B-676B-E542-B4EC-ECD9C63A3A54}"/>
              </a:ext>
            </a:extLst>
          </p:cNvPr>
          <p:cNvGrpSpPr/>
          <p:nvPr/>
        </p:nvGrpSpPr>
        <p:grpSpPr>
          <a:xfrm>
            <a:off x="748627" y="2807621"/>
            <a:ext cx="2326028" cy="1433520"/>
            <a:chOff x="2604960" y="2930174"/>
            <a:chExt cx="2326028" cy="1433520"/>
          </a:xfrm>
        </p:grpSpPr>
        <p:pic>
          <p:nvPicPr>
            <p:cNvPr id="25" name="Afbeelding 18">
              <a:extLst>
                <a:ext uri="{FF2B5EF4-FFF2-40B4-BE49-F238E27FC236}">
                  <a16:creationId xmlns:a16="http://schemas.microsoft.com/office/drawing/2014/main" id="{09B443A5-D865-1A43-B0B0-9D09115EA2A5}"/>
                </a:ext>
              </a:extLst>
            </p:cNvPr>
            <p:cNvPicPr>
              <a:picLocks noChangeAspect="1"/>
            </p:cNvPicPr>
            <p:nvPr/>
          </p:nvPicPr>
          <p:blipFill>
            <a:blip r:embed="rId3"/>
            <a:stretch>
              <a:fillRect/>
            </a:stretch>
          </p:blipFill>
          <p:spPr>
            <a:xfrm>
              <a:off x="2750770" y="3864992"/>
              <a:ext cx="744348" cy="426058"/>
            </a:xfrm>
            <a:prstGeom prst="rect">
              <a:avLst/>
            </a:prstGeom>
          </p:spPr>
        </p:pic>
        <p:sp>
          <p:nvSpPr>
            <p:cNvPr id="26" name="Tekstvak 19">
              <a:extLst>
                <a:ext uri="{FF2B5EF4-FFF2-40B4-BE49-F238E27FC236}">
                  <a16:creationId xmlns:a16="http://schemas.microsoft.com/office/drawing/2014/main" id="{0FA9AF7D-E308-9B49-9620-E10EB8164B34}"/>
                </a:ext>
              </a:extLst>
            </p:cNvPr>
            <p:cNvSpPr txBox="1"/>
            <p:nvPr/>
          </p:nvSpPr>
          <p:spPr>
            <a:xfrm>
              <a:off x="2604960" y="2930174"/>
              <a:ext cx="2326028" cy="830997"/>
            </a:xfrm>
            <a:prstGeom prst="rect">
              <a:avLst/>
            </a:prstGeom>
            <a:solidFill>
              <a:schemeClr val="accent1"/>
            </a:solidFill>
          </p:spPr>
          <p:txBody>
            <a:bodyPr wrap="square" rtlCol="0">
              <a:spAutoFit/>
            </a:bodyPr>
            <a:lstStyle/>
            <a:p>
              <a:pPr algn="ctr"/>
              <a:r>
                <a:rPr lang="en-GB" sz="1600" dirty="0">
                  <a:solidFill>
                    <a:schemeClr val="bg1"/>
                  </a:solidFill>
                  <a:latin typeface="Fira Sans" panose="020B0503050000020004" pitchFamily="34" charset="0"/>
                  <a:ea typeface="Century Gothic" charset="0"/>
                  <a:cs typeface="Century Gothic" charset="0"/>
                </a:rPr>
                <a:t>&gt;200 primary care practises in &gt;20 European countries</a:t>
              </a:r>
            </a:p>
          </p:txBody>
        </p:sp>
        <p:pic>
          <p:nvPicPr>
            <p:cNvPr id="27" name="Picture 5">
              <a:extLst>
                <a:ext uri="{FF2B5EF4-FFF2-40B4-BE49-F238E27FC236}">
                  <a16:creationId xmlns:a16="http://schemas.microsoft.com/office/drawing/2014/main" id="{A465E044-A6E0-1B45-85F2-A10B40BCB2BD}"/>
                </a:ext>
              </a:extLst>
            </p:cNvPr>
            <p:cNvPicPr>
              <a:picLocks noChangeAspect="1"/>
            </p:cNvPicPr>
            <p:nvPr/>
          </p:nvPicPr>
          <p:blipFill rotWithShape="1">
            <a:blip r:embed="rId4"/>
            <a:srcRect l="6678" t="5315" r="5440" b="5811"/>
            <a:stretch/>
          </p:blipFill>
          <p:spPr>
            <a:xfrm>
              <a:off x="3836348" y="3842876"/>
              <a:ext cx="515015" cy="520818"/>
            </a:xfrm>
            <a:prstGeom prst="ellipse">
              <a:avLst/>
            </a:prstGeom>
          </p:spPr>
        </p:pic>
      </p:grpSp>
      <p:sp>
        <p:nvSpPr>
          <p:cNvPr id="28" name="Rechthoek 21">
            <a:extLst>
              <a:ext uri="{FF2B5EF4-FFF2-40B4-BE49-F238E27FC236}">
                <a16:creationId xmlns:a16="http://schemas.microsoft.com/office/drawing/2014/main" id="{E78C76C8-6B29-4146-835B-BD5F80380591}"/>
              </a:ext>
            </a:extLst>
          </p:cNvPr>
          <p:cNvSpPr/>
          <p:nvPr/>
        </p:nvSpPr>
        <p:spPr>
          <a:xfrm>
            <a:off x="603211" y="4321693"/>
            <a:ext cx="2591485" cy="2031325"/>
          </a:xfrm>
          <a:prstGeom prst="rect">
            <a:avLst/>
          </a:prstGeom>
        </p:spPr>
        <p:txBody>
          <a:bodyPr wrap="square">
            <a:spAutoFit/>
          </a:bodyPr>
          <a:lstStyle/>
          <a:p>
            <a:pPr marL="285750" indent="-285750">
              <a:buFont typeface="Wingdings" pitchFamily="2" charset="2"/>
              <a:buChar char="ü"/>
            </a:pPr>
            <a:r>
              <a:rPr lang="nl-NL" sz="1400" dirty="0" err="1">
                <a:latin typeface="Fira Sans" panose="020B0503050000020004" pitchFamily="34" charset="0"/>
              </a:rPr>
              <a:t>Recruited</a:t>
            </a:r>
            <a:r>
              <a:rPr lang="nl-NL" sz="1400" dirty="0">
                <a:latin typeface="Fira Sans" panose="020B0503050000020004" pitchFamily="34" charset="0"/>
              </a:rPr>
              <a:t> over 20,000 </a:t>
            </a:r>
            <a:r>
              <a:rPr lang="nl-NL" sz="1400" dirty="0" err="1">
                <a:latin typeface="Fira Sans" panose="020B0503050000020004" pitchFamily="34" charset="0"/>
              </a:rPr>
              <a:t>patients</a:t>
            </a:r>
            <a:r>
              <a:rPr lang="nl-NL" sz="1400" dirty="0">
                <a:latin typeface="Fira Sans" panose="020B0503050000020004" pitchFamily="34" charset="0"/>
              </a:rPr>
              <a:t> </a:t>
            </a:r>
            <a:r>
              <a:rPr lang="nl-NL" sz="1400" dirty="0" err="1">
                <a:latin typeface="Fira Sans" panose="020B0503050000020004" pitchFamily="34" charset="0"/>
              </a:rPr>
              <a:t>into</a:t>
            </a:r>
            <a:r>
              <a:rPr lang="nl-NL" sz="1400" dirty="0">
                <a:latin typeface="Fira Sans" panose="020B0503050000020004" pitchFamily="34" charset="0"/>
              </a:rPr>
              <a:t> </a:t>
            </a:r>
            <a:r>
              <a:rPr lang="nl-NL" sz="1400" dirty="0" err="1">
                <a:latin typeface="Fira Sans" panose="020B0503050000020004" pitchFamily="34" charset="0"/>
              </a:rPr>
              <a:t>clinical</a:t>
            </a:r>
            <a:r>
              <a:rPr lang="nl-NL" sz="1400" dirty="0">
                <a:latin typeface="Fira Sans" panose="020B0503050000020004" pitchFamily="34" charset="0"/>
              </a:rPr>
              <a:t> studies on ARTI in GRACE and </a:t>
            </a:r>
            <a:r>
              <a:rPr lang="nl-NL" sz="1400" dirty="0" err="1">
                <a:latin typeface="Fira Sans" panose="020B0503050000020004" pitchFamily="34" charset="0"/>
              </a:rPr>
              <a:t>other</a:t>
            </a:r>
            <a:r>
              <a:rPr lang="nl-NL" sz="1400" dirty="0">
                <a:latin typeface="Fira Sans" panose="020B0503050000020004" pitchFamily="34" charset="0"/>
              </a:rPr>
              <a:t> studies.</a:t>
            </a:r>
          </a:p>
          <a:p>
            <a:pPr marL="285750" indent="-285750">
              <a:buFont typeface="Wingdings" pitchFamily="2" charset="2"/>
              <a:buChar char="ü"/>
            </a:pPr>
            <a:r>
              <a:rPr lang="nl-NL" sz="1400" dirty="0" err="1">
                <a:latin typeface="Fira Sans" panose="020B0503050000020004" pitchFamily="34" charset="0"/>
              </a:rPr>
              <a:t>Randomised</a:t>
            </a:r>
            <a:r>
              <a:rPr lang="nl-NL" sz="1400" dirty="0">
                <a:latin typeface="Fira Sans" panose="020B0503050000020004" pitchFamily="34" charset="0"/>
              </a:rPr>
              <a:t> 3,268 </a:t>
            </a:r>
            <a:r>
              <a:rPr lang="nl-NL" sz="1400" dirty="0" err="1">
                <a:latin typeface="Fira Sans" panose="020B0503050000020004" pitchFamily="34" charset="0"/>
              </a:rPr>
              <a:t>participants</a:t>
            </a:r>
            <a:r>
              <a:rPr lang="nl-NL" sz="1400" dirty="0">
                <a:latin typeface="Fira Sans" panose="020B0503050000020004" pitchFamily="34" charset="0"/>
              </a:rPr>
              <a:t> in a response-</a:t>
            </a:r>
            <a:r>
              <a:rPr lang="nl-NL" sz="1400" dirty="0" err="1">
                <a:latin typeface="Fira Sans" panose="020B0503050000020004" pitchFamily="34" charset="0"/>
              </a:rPr>
              <a:t>adaptive</a:t>
            </a:r>
            <a:r>
              <a:rPr lang="nl-NL" sz="1400" dirty="0">
                <a:latin typeface="Fira Sans" panose="020B0503050000020004" pitchFamily="34" charset="0"/>
              </a:rPr>
              <a:t> platform trial of a drug </a:t>
            </a:r>
            <a:r>
              <a:rPr lang="nl-NL" sz="1400" dirty="0" err="1">
                <a:latin typeface="Fira Sans" panose="020B0503050000020004" pitchFamily="34" charset="0"/>
              </a:rPr>
              <a:t>for</a:t>
            </a:r>
            <a:r>
              <a:rPr lang="nl-NL" sz="1400" dirty="0">
                <a:latin typeface="Fira Sans" panose="020B0503050000020004" pitchFamily="34" charset="0"/>
              </a:rPr>
              <a:t> a CA-ARTI in PREPARE.</a:t>
            </a:r>
            <a:endParaRPr lang="nl-NL" sz="1400" dirty="0">
              <a:effectLst/>
              <a:latin typeface="Fira Sans" panose="020B0503050000020004" pitchFamily="34" charset="0"/>
            </a:endParaRPr>
          </a:p>
        </p:txBody>
      </p:sp>
      <p:pic>
        <p:nvPicPr>
          <p:cNvPr id="29" name="Afbeelding 22">
            <a:extLst>
              <a:ext uri="{FF2B5EF4-FFF2-40B4-BE49-F238E27FC236}">
                <a16:creationId xmlns:a16="http://schemas.microsoft.com/office/drawing/2014/main" id="{AE03E4A2-75F0-4C41-928E-61FA24C0B8E3}"/>
              </a:ext>
            </a:extLst>
          </p:cNvPr>
          <p:cNvPicPr>
            <a:picLocks noChangeAspect="1"/>
          </p:cNvPicPr>
          <p:nvPr/>
        </p:nvPicPr>
        <p:blipFill>
          <a:blip r:embed="rId2">
            <a:duotone>
              <a:schemeClr val="accent2">
                <a:shade val="45000"/>
                <a:satMod val="135000"/>
              </a:schemeClr>
              <a:prstClr val="white"/>
            </a:duotone>
          </a:blip>
          <a:stretch>
            <a:fillRect/>
          </a:stretch>
        </p:blipFill>
        <p:spPr>
          <a:xfrm>
            <a:off x="4566218" y="1416683"/>
            <a:ext cx="469900" cy="584200"/>
          </a:xfrm>
          <a:prstGeom prst="rect">
            <a:avLst/>
          </a:prstGeom>
        </p:spPr>
      </p:pic>
      <p:sp>
        <p:nvSpPr>
          <p:cNvPr id="30" name="Rechthoek 23">
            <a:extLst>
              <a:ext uri="{FF2B5EF4-FFF2-40B4-BE49-F238E27FC236}">
                <a16:creationId xmlns:a16="http://schemas.microsoft.com/office/drawing/2014/main" id="{529EA895-8B78-4D4F-A0B0-17D0A3DD7F41}"/>
              </a:ext>
            </a:extLst>
          </p:cNvPr>
          <p:cNvSpPr/>
          <p:nvPr/>
        </p:nvSpPr>
        <p:spPr>
          <a:xfrm>
            <a:off x="3642216" y="2106435"/>
            <a:ext cx="2227809" cy="707886"/>
          </a:xfrm>
          <a:prstGeom prst="rect">
            <a:avLst/>
          </a:prstGeom>
        </p:spPr>
        <p:txBody>
          <a:bodyPr wrap="square">
            <a:spAutoFit/>
          </a:bodyPr>
          <a:lstStyle/>
          <a:p>
            <a:pPr algn="ctr"/>
            <a:r>
              <a:rPr lang="en-GB" sz="2000" b="1" dirty="0">
                <a:solidFill>
                  <a:schemeClr val="accent2"/>
                </a:solidFill>
                <a:latin typeface="Fira Sans" panose="020B0503050000020004" pitchFamily="34" charset="0"/>
                <a:ea typeface="Century Gothic" charset="0"/>
                <a:cs typeface="Century Gothic" charset="0"/>
              </a:rPr>
              <a:t>Hospital </a:t>
            </a:r>
          </a:p>
          <a:p>
            <a:pPr algn="ctr"/>
            <a:r>
              <a:rPr lang="en-GB" sz="2000" b="1" dirty="0">
                <a:solidFill>
                  <a:schemeClr val="accent2"/>
                </a:solidFill>
                <a:latin typeface="Fira Sans" panose="020B0503050000020004" pitchFamily="34" charset="0"/>
                <a:ea typeface="Century Gothic" charset="0"/>
                <a:cs typeface="Century Gothic" charset="0"/>
              </a:rPr>
              <a:t>care + Labs</a:t>
            </a:r>
            <a:endParaRPr lang="en-GB" sz="2000" b="1" dirty="0">
              <a:solidFill>
                <a:schemeClr val="accent2"/>
              </a:solidFill>
              <a:latin typeface="Fira Sans" panose="020B0503050000020004" pitchFamily="34" charset="0"/>
            </a:endParaRPr>
          </a:p>
        </p:txBody>
      </p:sp>
      <p:sp>
        <p:nvSpPr>
          <p:cNvPr id="32" name="Tekstvak 25">
            <a:extLst>
              <a:ext uri="{FF2B5EF4-FFF2-40B4-BE49-F238E27FC236}">
                <a16:creationId xmlns:a16="http://schemas.microsoft.com/office/drawing/2014/main" id="{6C9D70A2-791D-A24B-A567-D08A9F065B56}"/>
              </a:ext>
            </a:extLst>
          </p:cNvPr>
          <p:cNvSpPr txBox="1"/>
          <p:nvPr/>
        </p:nvSpPr>
        <p:spPr>
          <a:xfrm>
            <a:off x="3558745" y="2805378"/>
            <a:ext cx="2484847" cy="830997"/>
          </a:xfrm>
          <a:prstGeom prst="rect">
            <a:avLst/>
          </a:prstGeom>
          <a:solidFill>
            <a:schemeClr val="accent1"/>
          </a:solidFill>
        </p:spPr>
        <p:txBody>
          <a:bodyPr wrap="square" rtlCol="0">
            <a:spAutoFit/>
          </a:bodyPr>
          <a:lstStyle/>
          <a:p>
            <a:pPr algn="ctr"/>
            <a:r>
              <a:rPr lang="en-GB" sz="1600" dirty="0">
                <a:solidFill>
                  <a:schemeClr val="bg1"/>
                </a:solidFill>
                <a:latin typeface="Fira Sans" panose="020B0503050000020004" pitchFamily="34" charset="0"/>
                <a:ea typeface="Century Gothic" charset="0"/>
                <a:cs typeface="Century Gothic" charset="0"/>
              </a:rPr>
              <a:t>&gt;900 hospitals and &gt;800 labs in &gt;40 European countries</a:t>
            </a:r>
          </a:p>
        </p:txBody>
      </p:sp>
      <p:pic>
        <p:nvPicPr>
          <p:cNvPr id="33" name="Picture 4" descr="C:\Users\clitsenb.DS.026\AppData\Local\Temp\wzebf6\COMBACTE-OVERALL Logos\PNG files logos transparant background for screen\logo COMBACTE-OVERALL for screen(RGB).png">
            <a:extLst>
              <a:ext uri="{FF2B5EF4-FFF2-40B4-BE49-F238E27FC236}">
                <a16:creationId xmlns:a16="http://schemas.microsoft.com/office/drawing/2014/main" id="{C349BB13-9C7C-7043-A9D6-5F709FFAF93A}"/>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275938" y="3699571"/>
            <a:ext cx="1050460" cy="4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kstvak 39">
            <a:extLst>
              <a:ext uri="{FF2B5EF4-FFF2-40B4-BE49-F238E27FC236}">
                <a16:creationId xmlns:a16="http://schemas.microsoft.com/office/drawing/2014/main" id="{CEEFE984-1F9C-374D-9027-E9FF70289985}"/>
              </a:ext>
            </a:extLst>
          </p:cNvPr>
          <p:cNvSpPr txBox="1"/>
          <p:nvPr/>
        </p:nvSpPr>
        <p:spPr>
          <a:xfrm>
            <a:off x="958562" y="6353424"/>
            <a:ext cx="1360443" cy="338554"/>
          </a:xfrm>
          <a:prstGeom prst="rect">
            <a:avLst/>
          </a:prstGeom>
          <a:noFill/>
        </p:spPr>
        <p:txBody>
          <a:bodyPr wrap="square" rtlCol="0">
            <a:spAutoFit/>
          </a:bodyPr>
          <a:lstStyle/>
          <a:p>
            <a:pPr algn="ctr"/>
            <a:r>
              <a:rPr lang="en-GB" sz="1600" b="1" dirty="0">
                <a:solidFill>
                  <a:srgbClr val="FFC000"/>
                </a:solidFill>
              </a:rPr>
              <a:t>Chris Butler</a:t>
            </a:r>
          </a:p>
        </p:txBody>
      </p:sp>
      <p:sp>
        <p:nvSpPr>
          <p:cNvPr id="3" name="Rectangle 2"/>
          <p:cNvSpPr/>
          <p:nvPr/>
        </p:nvSpPr>
        <p:spPr>
          <a:xfrm>
            <a:off x="3619470" y="4241141"/>
            <a:ext cx="2273300" cy="1815882"/>
          </a:xfrm>
          <a:prstGeom prst="rect">
            <a:avLst/>
          </a:prstGeom>
        </p:spPr>
        <p:txBody>
          <a:bodyPr wrap="square">
            <a:spAutoFit/>
          </a:bodyPr>
          <a:lstStyle/>
          <a:p>
            <a:pPr marL="285750" indent="-285750">
              <a:buFont typeface="Wingdings" pitchFamily="2" charset="2"/>
              <a:buChar char="ü"/>
            </a:pPr>
            <a:r>
              <a:rPr lang="nl-NL" sz="1400" dirty="0">
                <a:latin typeface="Fira Sans" panose="020B0503050000020004" pitchFamily="34" charset="0"/>
              </a:rPr>
              <a:t>COMBACTE </a:t>
            </a:r>
            <a:r>
              <a:rPr lang="nl-NL" sz="1400" dirty="0" err="1">
                <a:latin typeface="Fira Sans" panose="020B0503050000020004" pitchFamily="34" charset="0"/>
              </a:rPr>
              <a:t>projects</a:t>
            </a:r>
            <a:r>
              <a:rPr lang="nl-NL" sz="1400" dirty="0">
                <a:latin typeface="Fira Sans" panose="020B0503050000020004" pitchFamily="34" charset="0"/>
              </a:rPr>
              <a:t> are managing &gt;20 trials, </a:t>
            </a:r>
            <a:r>
              <a:rPr lang="nl-NL" sz="1400" dirty="0" err="1">
                <a:latin typeface="Fira Sans" panose="020B0503050000020004" pitchFamily="34" charset="0"/>
              </a:rPr>
              <a:t>including</a:t>
            </a:r>
            <a:r>
              <a:rPr lang="nl-NL" sz="1400" dirty="0">
                <a:latin typeface="Fira Sans" panose="020B0503050000020004" pitchFamily="34" charset="0"/>
              </a:rPr>
              <a:t> </a:t>
            </a:r>
            <a:r>
              <a:rPr lang="nl-NL" sz="1400" dirty="0" err="1">
                <a:latin typeface="Fira Sans" panose="020B0503050000020004" pitchFamily="34" charset="0"/>
              </a:rPr>
              <a:t>phase</a:t>
            </a:r>
            <a:r>
              <a:rPr lang="nl-NL" sz="1400" dirty="0">
                <a:latin typeface="Fira Sans" panose="020B0503050000020004" pitchFamily="34" charset="0"/>
              </a:rPr>
              <a:t> I – III trials </a:t>
            </a:r>
            <a:r>
              <a:rPr lang="nl-NL" sz="1400" dirty="0" err="1">
                <a:latin typeface="Fira Sans" panose="020B0503050000020004" pitchFamily="34" charset="0"/>
              </a:rPr>
              <a:t>for</a:t>
            </a:r>
            <a:r>
              <a:rPr lang="nl-NL" sz="1400" dirty="0">
                <a:latin typeface="Fira Sans" panose="020B0503050000020004" pitchFamily="34" charset="0"/>
              </a:rPr>
              <a:t> </a:t>
            </a:r>
            <a:r>
              <a:rPr lang="nl-NL" sz="1400" dirty="0" err="1">
                <a:latin typeface="Fira Sans" panose="020B0503050000020004" pitchFamily="34" charset="0"/>
              </a:rPr>
              <a:t>many</a:t>
            </a:r>
            <a:r>
              <a:rPr lang="nl-NL" sz="1400" dirty="0">
                <a:latin typeface="Fira Sans" panose="020B0503050000020004" pitchFamily="34" charset="0"/>
              </a:rPr>
              <a:t> new </a:t>
            </a:r>
            <a:r>
              <a:rPr lang="nl-NL" sz="1400" dirty="0" err="1">
                <a:latin typeface="Fira Sans" panose="020B0503050000020004" pitchFamily="34" charset="0"/>
              </a:rPr>
              <a:t>compounds</a:t>
            </a:r>
            <a:r>
              <a:rPr lang="nl-NL" sz="1400" dirty="0">
                <a:latin typeface="Fira Sans" panose="020B0503050000020004" pitchFamily="34" charset="0"/>
              </a:rPr>
              <a:t> </a:t>
            </a:r>
            <a:r>
              <a:rPr lang="nl-NL" sz="1400" dirty="0" err="1">
                <a:latin typeface="Fira Sans" panose="020B0503050000020004" pitchFamily="34" charset="0"/>
              </a:rPr>
              <a:t>against</a:t>
            </a:r>
            <a:r>
              <a:rPr lang="nl-NL" sz="1400" dirty="0">
                <a:latin typeface="Fira Sans" panose="020B0503050000020004" pitchFamily="34" charset="0"/>
              </a:rPr>
              <a:t> </a:t>
            </a:r>
            <a:r>
              <a:rPr lang="nl-NL" sz="1400" dirty="0" err="1">
                <a:latin typeface="Fira Sans" panose="020B0503050000020004" pitchFamily="34" charset="0"/>
              </a:rPr>
              <a:t>multi-resistant</a:t>
            </a:r>
            <a:r>
              <a:rPr lang="nl-NL" sz="1400" dirty="0">
                <a:latin typeface="Fira Sans" panose="020B0503050000020004" pitchFamily="34" charset="0"/>
              </a:rPr>
              <a:t> </a:t>
            </a:r>
            <a:r>
              <a:rPr lang="nl-NL" sz="1400" dirty="0" err="1">
                <a:latin typeface="Fira Sans" panose="020B0503050000020004" pitchFamily="34" charset="0"/>
              </a:rPr>
              <a:t>bacteria</a:t>
            </a:r>
            <a:r>
              <a:rPr lang="nl-NL" sz="1400" dirty="0">
                <a:latin typeface="Fira Sans" panose="020B0503050000020004" pitchFamily="34" charset="0"/>
              </a:rPr>
              <a:t>, and </a:t>
            </a:r>
            <a:r>
              <a:rPr lang="nl-NL" sz="1400" dirty="0" err="1">
                <a:latin typeface="Fira Sans" panose="020B0503050000020004" pitchFamily="34" charset="0"/>
              </a:rPr>
              <a:t>recruited</a:t>
            </a:r>
            <a:r>
              <a:rPr lang="nl-NL" sz="1400" dirty="0">
                <a:latin typeface="Fira Sans" panose="020B0503050000020004" pitchFamily="34" charset="0"/>
              </a:rPr>
              <a:t> over 20,000 </a:t>
            </a:r>
            <a:r>
              <a:rPr lang="nl-NL" sz="1400" dirty="0" err="1">
                <a:latin typeface="Fira Sans" panose="020B0503050000020004" pitchFamily="34" charset="0"/>
              </a:rPr>
              <a:t>patients</a:t>
            </a:r>
            <a:r>
              <a:rPr lang="nl-NL" sz="1400" dirty="0">
                <a:latin typeface="Fira Sans" panose="020B0503050000020004" pitchFamily="34" charset="0"/>
              </a:rPr>
              <a:t>.</a:t>
            </a:r>
          </a:p>
        </p:txBody>
      </p:sp>
      <p:sp>
        <p:nvSpPr>
          <p:cNvPr id="35" name="Tekstvak 40">
            <a:extLst>
              <a:ext uri="{FF2B5EF4-FFF2-40B4-BE49-F238E27FC236}">
                <a16:creationId xmlns:a16="http://schemas.microsoft.com/office/drawing/2014/main" id="{D2EA6CBD-BE5D-8946-862A-A08CF09CAA9A}"/>
              </a:ext>
            </a:extLst>
          </p:cNvPr>
          <p:cNvSpPr txBox="1"/>
          <p:nvPr/>
        </p:nvSpPr>
        <p:spPr>
          <a:xfrm>
            <a:off x="3558745" y="6137575"/>
            <a:ext cx="2673379" cy="584775"/>
          </a:xfrm>
          <a:prstGeom prst="rect">
            <a:avLst/>
          </a:prstGeom>
          <a:noFill/>
        </p:spPr>
        <p:txBody>
          <a:bodyPr wrap="square" rtlCol="0">
            <a:spAutoFit/>
          </a:bodyPr>
          <a:lstStyle/>
          <a:p>
            <a:pPr algn="ctr"/>
            <a:r>
              <a:rPr lang="en-GB" sz="1600" b="1" dirty="0">
                <a:solidFill>
                  <a:srgbClr val="FFC000"/>
                </a:solidFill>
              </a:rPr>
              <a:t>Marc Bonten (CLIN-Net)</a:t>
            </a:r>
          </a:p>
          <a:p>
            <a:pPr algn="ctr"/>
            <a:r>
              <a:rPr lang="en-GB" sz="1600" b="1" dirty="0">
                <a:solidFill>
                  <a:srgbClr val="FFC000"/>
                </a:solidFill>
              </a:rPr>
              <a:t>Herman Goossens (LAB-Net)</a:t>
            </a:r>
          </a:p>
        </p:txBody>
      </p:sp>
      <p:pic>
        <p:nvPicPr>
          <p:cNvPr id="36" name="Afbeelding 27">
            <a:extLst>
              <a:ext uri="{FF2B5EF4-FFF2-40B4-BE49-F238E27FC236}">
                <a16:creationId xmlns:a16="http://schemas.microsoft.com/office/drawing/2014/main" id="{79ED79E1-291C-104D-B08A-7850F94DD8A1}"/>
              </a:ext>
            </a:extLst>
          </p:cNvPr>
          <p:cNvPicPr>
            <a:picLocks noChangeAspect="1"/>
          </p:cNvPicPr>
          <p:nvPr/>
        </p:nvPicPr>
        <p:blipFill>
          <a:blip r:embed="rId2">
            <a:duotone>
              <a:schemeClr val="accent2">
                <a:shade val="45000"/>
                <a:satMod val="135000"/>
              </a:schemeClr>
              <a:prstClr val="white"/>
            </a:duotone>
          </a:blip>
          <a:stretch>
            <a:fillRect/>
          </a:stretch>
        </p:blipFill>
        <p:spPr>
          <a:xfrm>
            <a:off x="7288585" y="1421064"/>
            <a:ext cx="469900" cy="584200"/>
          </a:xfrm>
          <a:prstGeom prst="rect">
            <a:avLst/>
          </a:prstGeom>
        </p:spPr>
      </p:pic>
      <p:sp>
        <p:nvSpPr>
          <p:cNvPr id="37" name="Rechthoek 28">
            <a:extLst>
              <a:ext uri="{FF2B5EF4-FFF2-40B4-BE49-F238E27FC236}">
                <a16:creationId xmlns:a16="http://schemas.microsoft.com/office/drawing/2014/main" id="{57CEEAEC-8FF3-5C41-8511-CF0988E2A4F7}"/>
              </a:ext>
            </a:extLst>
          </p:cNvPr>
          <p:cNvSpPr/>
          <p:nvPr/>
        </p:nvSpPr>
        <p:spPr>
          <a:xfrm>
            <a:off x="6456032" y="2143648"/>
            <a:ext cx="2220156" cy="707886"/>
          </a:xfrm>
          <a:prstGeom prst="rect">
            <a:avLst/>
          </a:prstGeom>
        </p:spPr>
        <p:txBody>
          <a:bodyPr wrap="square">
            <a:spAutoFit/>
          </a:bodyPr>
          <a:lstStyle/>
          <a:p>
            <a:pPr algn="ctr"/>
            <a:r>
              <a:rPr lang="en-GB" sz="2000" b="1" dirty="0">
                <a:solidFill>
                  <a:schemeClr val="accent2"/>
                </a:solidFill>
                <a:latin typeface="Fira Sans" panose="020B0503050000020004" pitchFamily="34" charset="0"/>
                <a:ea typeface="Century Gothic" charset="0"/>
                <a:cs typeface="Century Gothic" charset="0"/>
              </a:rPr>
              <a:t>Paediatric </a:t>
            </a:r>
          </a:p>
          <a:p>
            <a:pPr algn="ctr"/>
            <a:r>
              <a:rPr lang="en-GB" sz="2000" b="1" dirty="0">
                <a:solidFill>
                  <a:schemeClr val="accent2"/>
                </a:solidFill>
                <a:latin typeface="Fira Sans" panose="020B0503050000020004" pitchFamily="34" charset="0"/>
                <a:ea typeface="Century Gothic" charset="0"/>
                <a:cs typeface="Century Gothic" charset="0"/>
              </a:rPr>
              <a:t>care</a:t>
            </a:r>
            <a:endParaRPr lang="en-GB" sz="2000" b="1" dirty="0">
              <a:solidFill>
                <a:schemeClr val="accent2"/>
              </a:solidFill>
              <a:latin typeface="Fira Sans" panose="020B0503050000020004" pitchFamily="34" charset="0"/>
            </a:endParaRPr>
          </a:p>
        </p:txBody>
      </p:sp>
      <p:sp>
        <p:nvSpPr>
          <p:cNvPr id="38" name="Tekstvak 31">
            <a:extLst>
              <a:ext uri="{FF2B5EF4-FFF2-40B4-BE49-F238E27FC236}">
                <a16:creationId xmlns:a16="http://schemas.microsoft.com/office/drawing/2014/main" id="{6FFCC1B2-BFC4-6F4A-9E45-D2C1362DAF1F}"/>
              </a:ext>
            </a:extLst>
          </p:cNvPr>
          <p:cNvSpPr txBox="1"/>
          <p:nvPr/>
        </p:nvSpPr>
        <p:spPr>
          <a:xfrm>
            <a:off x="6466432" y="2812902"/>
            <a:ext cx="2135008" cy="646331"/>
          </a:xfrm>
          <a:prstGeom prst="rect">
            <a:avLst/>
          </a:prstGeom>
          <a:solidFill>
            <a:schemeClr val="accent1"/>
          </a:solidFill>
        </p:spPr>
        <p:txBody>
          <a:bodyPr wrap="square" rtlCol="0">
            <a:spAutoFit/>
          </a:bodyPr>
          <a:lstStyle/>
          <a:p>
            <a:pPr algn="ctr"/>
            <a:r>
              <a:rPr lang="en-GB" dirty="0">
                <a:solidFill>
                  <a:schemeClr val="bg1"/>
                </a:solidFill>
                <a:ea typeface="Century Gothic" charset="0"/>
                <a:cs typeface="Century Gothic" charset="0"/>
              </a:rPr>
              <a:t>90 paediatric clinical sites in 18 countries</a:t>
            </a:r>
          </a:p>
        </p:txBody>
      </p:sp>
      <p:pic>
        <p:nvPicPr>
          <p:cNvPr id="39" name="Afbeelding 30">
            <a:extLst>
              <a:ext uri="{FF2B5EF4-FFF2-40B4-BE49-F238E27FC236}">
                <a16:creationId xmlns:a16="http://schemas.microsoft.com/office/drawing/2014/main" id="{C75664D5-1023-4F40-8D69-EC5B2BBCDDC9}"/>
              </a:ext>
            </a:extLst>
          </p:cNvPr>
          <p:cNvPicPr>
            <a:picLocks noChangeAspect="1"/>
          </p:cNvPicPr>
          <p:nvPr/>
        </p:nvPicPr>
        <p:blipFill>
          <a:blip r:embed="rId6"/>
          <a:stretch>
            <a:fillRect/>
          </a:stretch>
        </p:blipFill>
        <p:spPr>
          <a:xfrm>
            <a:off x="7253441" y="3619852"/>
            <a:ext cx="540189" cy="540189"/>
          </a:xfrm>
          <a:prstGeom prst="rect">
            <a:avLst/>
          </a:prstGeom>
        </p:spPr>
      </p:pic>
      <p:sp>
        <p:nvSpPr>
          <p:cNvPr id="40" name="Rechthoek 32">
            <a:extLst>
              <a:ext uri="{FF2B5EF4-FFF2-40B4-BE49-F238E27FC236}">
                <a16:creationId xmlns:a16="http://schemas.microsoft.com/office/drawing/2014/main" id="{A5133373-019F-2147-A36A-0097044FDE57}"/>
              </a:ext>
            </a:extLst>
          </p:cNvPr>
          <p:cNvSpPr/>
          <p:nvPr/>
        </p:nvSpPr>
        <p:spPr>
          <a:xfrm>
            <a:off x="6545649" y="4281681"/>
            <a:ext cx="1988530" cy="1815882"/>
          </a:xfrm>
          <a:prstGeom prst="rect">
            <a:avLst/>
          </a:prstGeom>
        </p:spPr>
        <p:txBody>
          <a:bodyPr wrap="square">
            <a:spAutoFit/>
          </a:bodyPr>
          <a:lstStyle/>
          <a:p>
            <a:pPr marL="285750" indent="-285750">
              <a:buFont typeface="Wingdings" pitchFamily="2" charset="2"/>
              <a:buChar char="ü"/>
            </a:pPr>
            <a:r>
              <a:rPr lang="nl-NL" sz="1400" dirty="0">
                <a:latin typeface="Fira Sans" panose="020B0503050000020004" pitchFamily="34" charset="0"/>
              </a:rPr>
              <a:t>Network of </a:t>
            </a:r>
            <a:r>
              <a:rPr lang="nl-NL" sz="1400" dirty="0" err="1">
                <a:latin typeface="Fira Sans" panose="020B0503050000020004" pitchFamily="34" charset="0"/>
              </a:rPr>
              <a:t>hospital</a:t>
            </a:r>
            <a:r>
              <a:rPr lang="nl-NL" sz="1400" dirty="0">
                <a:latin typeface="Fira Sans" panose="020B0503050000020004" pitchFamily="34" charset="0"/>
              </a:rPr>
              <a:t> sites of </a:t>
            </a:r>
            <a:r>
              <a:rPr lang="nl-NL" sz="1400" dirty="0" err="1">
                <a:latin typeface="Fira Sans" panose="020B0503050000020004" pitchFamily="34" charset="0"/>
              </a:rPr>
              <a:t>neonates</a:t>
            </a:r>
            <a:r>
              <a:rPr lang="nl-NL" sz="1400" dirty="0">
                <a:latin typeface="Fira Sans" panose="020B0503050000020004" pitchFamily="34" charset="0"/>
              </a:rPr>
              <a:t> and </a:t>
            </a:r>
            <a:r>
              <a:rPr lang="nl-NL" sz="1400" dirty="0" err="1">
                <a:latin typeface="Fira Sans" panose="020B0503050000020004" pitchFamily="34" charset="0"/>
              </a:rPr>
              <a:t>chrilden</a:t>
            </a:r>
            <a:r>
              <a:rPr lang="nl-NL" sz="1400" dirty="0">
                <a:latin typeface="Fira Sans" panose="020B0503050000020004" pitchFamily="34" charset="0"/>
              </a:rPr>
              <a:t>.</a:t>
            </a:r>
          </a:p>
          <a:p>
            <a:pPr marL="285750" indent="-285750">
              <a:buFont typeface="Wingdings" pitchFamily="2" charset="2"/>
              <a:buChar char="ü"/>
            </a:pPr>
            <a:r>
              <a:rPr lang="nl-NL" sz="1400" dirty="0">
                <a:latin typeface="Fira Sans" panose="020B0503050000020004" pitchFamily="34" charset="0"/>
              </a:rPr>
              <a:t> Active </a:t>
            </a:r>
            <a:r>
              <a:rPr lang="nl-NL" sz="1400" dirty="0" err="1">
                <a:latin typeface="Fira Sans" panose="020B0503050000020004" pitchFamily="34" charset="0"/>
              </a:rPr>
              <a:t>a.o</a:t>
            </a:r>
            <a:r>
              <a:rPr lang="nl-NL" sz="1400" dirty="0">
                <a:latin typeface="Fira Sans" panose="020B0503050000020004" pitchFamily="34" charset="0"/>
              </a:rPr>
              <a:t> in ZIKACTION, PREPARE, C4C (IMI-2)</a:t>
            </a:r>
            <a:endParaRPr lang="nl-NL" sz="1400" dirty="0">
              <a:effectLst/>
              <a:latin typeface="Fira Sans" panose="020B0503050000020004" pitchFamily="34" charset="0"/>
            </a:endParaRPr>
          </a:p>
        </p:txBody>
      </p:sp>
      <p:sp>
        <p:nvSpPr>
          <p:cNvPr id="41" name="Tekstvak 41">
            <a:extLst>
              <a:ext uri="{FF2B5EF4-FFF2-40B4-BE49-F238E27FC236}">
                <a16:creationId xmlns:a16="http://schemas.microsoft.com/office/drawing/2014/main" id="{4BC73059-0D2D-C740-94C2-66C97CC89120}"/>
              </a:ext>
            </a:extLst>
          </p:cNvPr>
          <p:cNvSpPr txBox="1"/>
          <p:nvPr/>
        </p:nvSpPr>
        <p:spPr>
          <a:xfrm>
            <a:off x="6550699" y="6137575"/>
            <a:ext cx="2050741" cy="338554"/>
          </a:xfrm>
          <a:prstGeom prst="rect">
            <a:avLst/>
          </a:prstGeom>
          <a:noFill/>
        </p:spPr>
        <p:txBody>
          <a:bodyPr wrap="square" rtlCol="0">
            <a:spAutoFit/>
          </a:bodyPr>
          <a:lstStyle/>
          <a:p>
            <a:pPr algn="ctr"/>
            <a:r>
              <a:rPr lang="en-GB" sz="1600" b="1" dirty="0">
                <a:solidFill>
                  <a:srgbClr val="FFC000"/>
                </a:solidFill>
                <a:latin typeface="Fira Sans" panose="020B0503050000020004" pitchFamily="34" charset="0"/>
              </a:rPr>
              <a:t>Carlo </a:t>
            </a:r>
            <a:r>
              <a:rPr lang="en-GB" sz="1600" b="1" dirty="0" err="1">
                <a:solidFill>
                  <a:srgbClr val="FFC000"/>
                </a:solidFill>
                <a:latin typeface="Fira Sans" panose="020B0503050000020004" pitchFamily="34" charset="0"/>
              </a:rPr>
              <a:t>Giaquinto</a:t>
            </a:r>
            <a:endParaRPr lang="en-GB" sz="1600" b="1" dirty="0">
              <a:solidFill>
                <a:srgbClr val="FFC000"/>
              </a:solidFill>
              <a:latin typeface="Fira Sans" panose="020B0503050000020004" pitchFamily="34" charset="0"/>
            </a:endParaRPr>
          </a:p>
        </p:txBody>
      </p:sp>
      <p:pic>
        <p:nvPicPr>
          <p:cNvPr id="42" name="Afbeelding 33">
            <a:extLst>
              <a:ext uri="{FF2B5EF4-FFF2-40B4-BE49-F238E27FC236}">
                <a16:creationId xmlns:a16="http://schemas.microsoft.com/office/drawing/2014/main" id="{A3E2CCDB-B9F9-7E42-9697-5A6BAA8841F1}"/>
              </a:ext>
            </a:extLst>
          </p:cNvPr>
          <p:cNvPicPr>
            <a:picLocks noChangeAspect="1"/>
          </p:cNvPicPr>
          <p:nvPr/>
        </p:nvPicPr>
        <p:blipFill>
          <a:blip r:embed="rId2">
            <a:duotone>
              <a:schemeClr val="accent2">
                <a:shade val="45000"/>
                <a:satMod val="135000"/>
              </a:schemeClr>
              <a:prstClr val="white"/>
            </a:duotone>
          </a:blip>
          <a:stretch>
            <a:fillRect/>
          </a:stretch>
        </p:blipFill>
        <p:spPr>
          <a:xfrm>
            <a:off x="9878406" y="1408783"/>
            <a:ext cx="469900" cy="584200"/>
          </a:xfrm>
          <a:prstGeom prst="rect">
            <a:avLst/>
          </a:prstGeom>
        </p:spPr>
      </p:pic>
      <p:sp>
        <p:nvSpPr>
          <p:cNvPr id="43" name="Rechthoek 28">
            <a:extLst>
              <a:ext uri="{FF2B5EF4-FFF2-40B4-BE49-F238E27FC236}">
                <a16:creationId xmlns:a16="http://schemas.microsoft.com/office/drawing/2014/main" id="{57CEEAEC-8FF3-5C41-8511-CF0988E2A4F7}"/>
              </a:ext>
            </a:extLst>
          </p:cNvPr>
          <p:cNvSpPr/>
          <p:nvPr/>
        </p:nvSpPr>
        <p:spPr>
          <a:xfrm>
            <a:off x="9164234" y="2100888"/>
            <a:ext cx="1861572" cy="707886"/>
          </a:xfrm>
          <a:prstGeom prst="rect">
            <a:avLst/>
          </a:prstGeom>
        </p:spPr>
        <p:txBody>
          <a:bodyPr wrap="square">
            <a:spAutoFit/>
          </a:bodyPr>
          <a:lstStyle/>
          <a:p>
            <a:pPr algn="ctr"/>
            <a:r>
              <a:rPr lang="en-GB" sz="2000" b="1" dirty="0">
                <a:solidFill>
                  <a:schemeClr val="accent2"/>
                </a:solidFill>
                <a:latin typeface="Fira Sans" panose="020B0503050000020004" pitchFamily="34" charset="0"/>
                <a:ea typeface="Century Gothic" charset="0"/>
                <a:cs typeface="Century Gothic" charset="0"/>
              </a:rPr>
              <a:t>Long Term Care</a:t>
            </a:r>
            <a:endParaRPr lang="en-GB" sz="2000" b="1" dirty="0">
              <a:solidFill>
                <a:schemeClr val="accent2"/>
              </a:solidFill>
              <a:latin typeface="Fira Sans" panose="020B0503050000020004" pitchFamily="34" charset="0"/>
            </a:endParaRPr>
          </a:p>
        </p:txBody>
      </p:sp>
      <p:sp>
        <p:nvSpPr>
          <p:cNvPr id="44" name="Rechthoek 38">
            <a:extLst>
              <a:ext uri="{FF2B5EF4-FFF2-40B4-BE49-F238E27FC236}">
                <a16:creationId xmlns:a16="http://schemas.microsoft.com/office/drawing/2014/main" id="{57555480-16E1-ED4B-A8F7-919AFBF9512A}"/>
              </a:ext>
            </a:extLst>
          </p:cNvPr>
          <p:cNvSpPr/>
          <p:nvPr/>
        </p:nvSpPr>
        <p:spPr>
          <a:xfrm>
            <a:off x="9003278" y="2812902"/>
            <a:ext cx="2183484" cy="1754326"/>
          </a:xfrm>
          <a:prstGeom prst="rect">
            <a:avLst/>
          </a:prstGeom>
          <a:solidFill>
            <a:schemeClr val="accent1"/>
          </a:solidFill>
        </p:spPr>
        <p:txBody>
          <a:bodyPr wrap="square">
            <a:spAutoFit/>
          </a:bodyPr>
          <a:lstStyle/>
          <a:p>
            <a:pPr algn="ctr"/>
            <a:r>
              <a:rPr lang="nl-NL" dirty="0" err="1">
                <a:solidFill>
                  <a:schemeClr val="bg1"/>
                </a:solidFill>
              </a:rPr>
              <a:t>Nursing</a:t>
            </a:r>
            <a:r>
              <a:rPr lang="nl-NL" dirty="0">
                <a:solidFill>
                  <a:schemeClr val="bg1"/>
                </a:solidFill>
              </a:rPr>
              <a:t> homes and </a:t>
            </a:r>
            <a:r>
              <a:rPr lang="nl-NL" dirty="0" err="1">
                <a:solidFill>
                  <a:schemeClr val="bg1"/>
                </a:solidFill>
              </a:rPr>
              <a:t>rehabilitation</a:t>
            </a:r>
            <a:r>
              <a:rPr lang="nl-NL" dirty="0">
                <a:solidFill>
                  <a:schemeClr val="bg1"/>
                </a:solidFill>
              </a:rPr>
              <a:t> </a:t>
            </a:r>
            <a:r>
              <a:rPr lang="nl-NL" dirty="0" err="1">
                <a:solidFill>
                  <a:schemeClr val="bg1"/>
                </a:solidFill>
              </a:rPr>
              <a:t>centres</a:t>
            </a:r>
            <a:r>
              <a:rPr lang="nl-NL" dirty="0">
                <a:solidFill>
                  <a:schemeClr val="bg1"/>
                </a:solidFill>
              </a:rPr>
              <a:t> in 11 </a:t>
            </a:r>
            <a:r>
              <a:rPr lang="nl-NL" dirty="0" err="1">
                <a:solidFill>
                  <a:schemeClr val="bg1"/>
                </a:solidFill>
              </a:rPr>
              <a:t>countries</a:t>
            </a:r>
            <a:r>
              <a:rPr lang="nl-NL" dirty="0">
                <a:solidFill>
                  <a:schemeClr val="bg1"/>
                </a:solidFill>
              </a:rPr>
              <a:t> in Europe and </a:t>
            </a:r>
            <a:r>
              <a:rPr lang="nl-NL" dirty="0" err="1">
                <a:solidFill>
                  <a:schemeClr val="bg1"/>
                </a:solidFill>
              </a:rPr>
              <a:t>Israel</a:t>
            </a:r>
            <a:r>
              <a:rPr lang="nl-NL" dirty="0">
                <a:solidFill>
                  <a:schemeClr val="bg1"/>
                </a:solidFill>
              </a:rPr>
              <a:t> </a:t>
            </a:r>
            <a:r>
              <a:rPr lang="nl-NL" dirty="0" err="1">
                <a:solidFill>
                  <a:schemeClr val="bg1"/>
                </a:solidFill>
              </a:rPr>
              <a:t>with</a:t>
            </a:r>
            <a:r>
              <a:rPr lang="nl-NL" dirty="0">
                <a:solidFill>
                  <a:schemeClr val="bg1"/>
                </a:solidFill>
              </a:rPr>
              <a:t> more </a:t>
            </a:r>
            <a:r>
              <a:rPr lang="nl-NL" dirty="0" err="1">
                <a:solidFill>
                  <a:schemeClr val="bg1"/>
                </a:solidFill>
              </a:rPr>
              <a:t>than</a:t>
            </a:r>
            <a:r>
              <a:rPr lang="nl-NL" dirty="0">
                <a:solidFill>
                  <a:schemeClr val="bg1"/>
                </a:solidFill>
              </a:rPr>
              <a:t> 14,000 LTCF </a:t>
            </a:r>
            <a:r>
              <a:rPr lang="nl-NL" dirty="0" err="1">
                <a:solidFill>
                  <a:schemeClr val="bg1"/>
                </a:solidFill>
              </a:rPr>
              <a:t>beds</a:t>
            </a:r>
            <a:endParaRPr lang="nl-NL" dirty="0">
              <a:solidFill>
                <a:schemeClr val="bg1"/>
              </a:solidFill>
            </a:endParaRPr>
          </a:p>
        </p:txBody>
      </p:sp>
      <p:sp>
        <p:nvSpPr>
          <p:cNvPr id="45" name="Rechthoek 37">
            <a:extLst>
              <a:ext uri="{FF2B5EF4-FFF2-40B4-BE49-F238E27FC236}">
                <a16:creationId xmlns:a16="http://schemas.microsoft.com/office/drawing/2014/main" id="{978861F5-6C71-604E-8314-5BD972ECC1B7}"/>
              </a:ext>
            </a:extLst>
          </p:cNvPr>
          <p:cNvSpPr/>
          <p:nvPr/>
        </p:nvSpPr>
        <p:spPr>
          <a:xfrm>
            <a:off x="8958953" y="4672027"/>
            <a:ext cx="2227809" cy="1384995"/>
          </a:xfrm>
          <a:prstGeom prst="rect">
            <a:avLst/>
          </a:prstGeom>
        </p:spPr>
        <p:txBody>
          <a:bodyPr wrap="square">
            <a:spAutoFit/>
          </a:bodyPr>
          <a:lstStyle/>
          <a:p>
            <a:pPr marL="285750" indent="-285750">
              <a:buFont typeface="Wingdings" pitchFamily="2" charset="2"/>
              <a:buChar char="ü"/>
            </a:pPr>
            <a:r>
              <a:rPr lang="nl-NL" sz="1400" dirty="0" err="1">
                <a:latin typeface="Fira Sans" panose="020B0503050000020004" pitchFamily="34" charset="0"/>
              </a:rPr>
              <a:t>Experience</a:t>
            </a:r>
            <a:r>
              <a:rPr lang="nl-NL" sz="1400" dirty="0">
                <a:latin typeface="Fira Sans" panose="020B0503050000020004" pitchFamily="34" charset="0"/>
              </a:rPr>
              <a:t> in </a:t>
            </a:r>
            <a:r>
              <a:rPr lang="nl-NL" sz="1400" dirty="0" err="1">
                <a:latin typeface="Fira Sans" panose="020B0503050000020004" pitchFamily="34" charset="0"/>
              </a:rPr>
              <a:t>clinical</a:t>
            </a:r>
            <a:r>
              <a:rPr lang="nl-NL" sz="1400" dirty="0">
                <a:latin typeface="Fira Sans" panose="020B0503050000020004" pitchFamily="34" charset="0"/>
              </a:rPr>
              <a:t> trials on </a:t>
            </a:r>
            <a:r>
              <a:rPr lang="nl-NL" sz="1400" dirty="0" err="1">
                <a:latin typeface="Fira Sans" panose="020B0503050000020004" pitchFamily="34" charset="0"/>
              </a:rPr>
              <a:t>antibiotic</a:t>
            </a:r>
            <a:r>
              <a:rPr lang="nl-NL" sz="1400" dirty="0">
                <a:latin typeface="Fira Sans" panose="020B0503050000020004" pitchFamily="34" charset="0"/>
              </a:rPr>
              <a:t> </a:t>
            </a:r>
            <a:r>
              <a:rPr lang="nl-NL" sz="1400" dirty="0" err="1">
                <a:latin typeface="Fira Sans" panose="020B0503050000020004" pitchFamily="34" charset="0"/>
              </a:rPr>
              <a:t>use</a:t>
            </a:r>
            <a:r>
              <a:rPr lang="nl-NL" sz="1400" dirty="0">
                <a:latin typeface="Fira Sans" panose="020B0503050000020004" pitchFamily="34" charset="0"/>
              </a:rPr>
              <a:t>, influenza </a:t>
            </a:r>
            <a:r>
              <a:rPr lang="nl-NL" sz="1400" dirty="0" err="1">
                <a:latin typeface="Fira Sans" panose="020B0503050000020004" pitchFamily="34" charset="0"/>
              </a:rPr>
              <a:t>epidemiology</a:t>
            </a:r>
            <a:r>
              <a:rPr lang="nl-NL" sz="1400" dirty="0">
                <a:latin typeface="Fira Sans" panose="020B0503050000020004" pitchFamily="34" charset="0"/>
              </a:rPr>
              <a:t> and vaccines, </a:t>
            </a:r>
            <a:r>
              <a:rPr lang="nl-NL" sz="1400" dirty="0" err="1">
                <a:latin typeface="Fira Sans" panose="020B0503050000020004" pitchFamily="34" charset="0"/>
              </a:rPr>
              <a:t>microbiome</a:t>
            </a:r>
            <a:r>
              <a:rPr lang="nl-NL" sz="1400" dirty="0">
                <a:latin typeface="Fira Sans" panose="020B0503050000020004" pitchFamily="34" charset="0"/>
              </a:rPr>
              <a:t> and more.</a:t>
            </a:r>
            <a:endParaRPr lang="nl-NL" sz="1400" dirty="0">
              <a:effectLst/>
              <a:latin typeface="Fira Sans" panose="020B0503050000020004" pitchFamily="34" charset="0"/>
            </a:endParaRPr>
          </a:p>
        </p:txBody>
      </p:sp>
      <p:sp>
        <p:nvSpPr>
          <p:cNvPr id="46" name="Tekstvak 42">
            <a:extLst>
              <a:ext uri="{FF2B5EF4-FFF2-40B4-BE49-F238E27FC236}">
                <a16:creationId xmlns:a16="http://schemas.microsoft.com/office/drawing/2014/main" id="{9460C165-0DBD-1648-AF97-A6A022FD43CD}"/>
              </a:ext>
            </a:extLst>
          </p:cNvPr>
          <p:cNvSpPr txBox="1"/>
          <p:nvPr/>
        </p:nvSpPr>
        <p:spPr>
          <a:xfrm>
            <a:off x="9164234" y="6142589"/>
            <a:ext cx="2070815" cy="584775"/>
          </a:xfrm>
          <a:prstGeom prst="rect">
            <a:avLst/>
          </a:prstGeom>
          <a:noFill/>
        </p:spPr>
        <p:txBody>
          <a:bodyPr wrap="square" rtlCol="0">
            <a:spAutoFit/>
          </a:bodyPr>
          <a:lstStyle/>
          <a:p>
            <a:pPr algn="ctr"/>
            <a:r>
              <a:rPr lang="en-GB" sz="1600" b="1" dirty="0">
                <a:solidFill>
                  <a:srgbClr val="FFC000"/>
                </a:solidFill>
                <a:latin typeface="Fira Sans" panose="020B0503050000020004" pitchFamily="34" charset="0"/>
              </a:rPr>
              <a:t>Evelina Tacconelli</a:t>
            </a:r>
          </a:p>
          <a:p>
            <a:pPr algn="ctr"/>
            <a:r>
              <a:rPr lang="en-GB" sz="1600" b="1" dirty="0">
                <a:solidFill>
                  <a:srgbClr val="FFC000"/>
                </a:solidFill>
                <a:latin typeface="Fira Sans" panose="020B0503050000020004" pitchFamily="34" charset="0"/>
              </a:rPr>
              <a:t>Mical Paul</a:t>
            </a:r>
          </a:p>
        </p:txBody>
      </p:sp>
    </p:spTree>
    <p:extLst>
      <p:ext uri="{BB962C8B-B14F-4D97-AF65-F5344CB8AC3E}">
        <p14:creationId xmlns:p14="http://schemas.microsoft.com/office/powerpoint/2010/main" val="240171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867266" y="1700213"/>
            <a:ext cx="9832157" cy="4464050"/>
          </a:xfrm>
        </p:spPr>
        <p:txBody>
          <a:bodyPr/>
          <a:lstStyle/>
          <a:p>
            <a:pPr>
              <a:buFontTx/>
              <a:buNone/>
            </a:pPr>
            <a:r>
              <a:rPr lang="nl-BE" altLang="nl-BE" sz="4000" i="1" dirty="0"/>
              <a:t>“We are entering </a:t>
            </a:r>
            <a:r>
              <a:rPr lang="nl-BE" altLang="nl-BE" sz="4000" i="1" dirty="0" err="1"/>
              <a:t>an</a:t>
            </a:r>
            <a:r>
              <a:rPr lang="nl-BE" altLang="nl-BE" sz="4000" i="1" dirty="0"/>
              <a:t> era </a:t>
            </a:r>
            <a:r>
              <a:rPr lang="nl-BE" altLang="nl-BE" sz="4000" i="1" dirty="0" err="1"/>
              <a:t>when</a:t>
            </a:r>
            <a:r>
              <a:rPr lang="nl-BE" altLang="nl-BE" sz="4000" i="1" dirty="0"/>
              <a:t> </a:t>
            </a:r>
            <a:r>
              <a:rPr lang="nl-BE" altLang="nl-BE" sz="4000" b="1" i="1" dirty="0"/>
              <a:t>priority</a:t>
            </a:r>
            <a:r>
              <a:rPr lang="nl-BE" altLang="nl-BE" sz="4000" i="1" dirty="0"/>
              <a:t> of </a:t>
            </a:r>
            <a:r>
              <a:rPr lang="nl-BE" altLang="nl-BE" sz="4000" i="1" dirty="0" err="1"/>
              <a:t>microbiological</a:t>
            </a:r>
            <a:r>
              <a:rPr lang="nl-BE" altLang="nl-BE" sz="4000" i="1" dirty="0"/>
              <a:t> </a:t>
            </a:r>
            <a:r>
              <a:rPr lang="nl-BE" altLang="nl-BE" sz="4000" i="1" dirty="0" err="1"/>
              <a:t>examinations</a:t>
            </a:r>
            <a:r>
              <a:rPr lang="nl-BE" altLang="nl-BE" sz="4000" i="1" dirty="0"/>
              <a:t> </a:t>
            </a:r>
            <a:r>
              <a:rPr lang="nl-BE" altLang="nl-BE" sz="4000" i="1" dirty="0" err="1"/>
              <a:t>for</a:t>
            </a:r>
            <a:r>
              <a:rPr lang="nl-BE" altLang="nl-BE" sz="4000" i="1" dirty="0"/>
              <a:t> diagnosis of </a:t>
            </a:r>
            <a:r>
              <a:rPr lang="nl-BE" altLang="nl-BE" sz="4000" i="1" dirty="0" err="1"/>
              <a:t>respiratory</a:t>
            </a:r>
            <a:r>
              <a:rPr lang="nl-BE" altLang="nl-BE" sz="4000" i="1" dirty="0"/>
              <a:t> </a:t>
            </a:r>
            <a:r>
              <a:rPr lang="nl-BE" altLang="nl-BE" sz="4000" i="1" dirty="0" err="1"/>
              <a:t>tract</a:t>
            </a:r>
            <a:r>
              <a:rPr lang="nl-BE" altLang="nl-BE" sz="4000" i="1" dirty="0"/>
              <a:t> </a:t>
            </a:r>
            <a:r>
              <a:rPr lang="nl-BE" altLang="nl-BE" sz="4000" i="1" dirty="0" err="1"/>
              <a:t>infections</a:t>
            </a:r>
            <a:r>
              <a:rPr lang="nl-BE" altLang="nl-BE" sz="4000" i="1" dirty="0"/>
              <a:t> </a:t>
            </a:r>
            <a:r>
              <a:rPr lang="nl-BE" altLang="nl-BE" sz="4000" i="1" dirty="0" err="1"/>
              <a:t>substantially</a:t>
            </a:r>
            <a:r>
              <a:rPr lang="nl-BE" altLang="nl-BE" sz="4000" i="1" dirty="0"/>
              <a:t> </a:t>
            </a:r>
            <a:r>
              <a:rPr lang="nl-BE" altLang="nl-BE" sz="4000" b="1" i="1" dirty="0" err="1"/>
              <a:t>increases</a:t>
            </a:r>
            <a:r>
              <a:rPr lang="nl-BE" altLang="nl-BE" sz="4000" i="1" dirty="0"/>
              <a:t>”</a:t>
            </a:r>
          </a:p>
          <a:p>
            <a:pPr algn="just">
              <a:buFontTx/>
              <a:buNone/>
            </a:pPr>
            <a:r>
              <a:rPr lang="nl-BE" altLang="nl-BE" sz="4000" dirty="0"/>
              <a:t>	</a:t>
            </a:r>
          </a:p>
          <a:p>
            <a:pPr algn="just">
              <a:buFontTx/>
              <a:buNone/>
            </a:pPr>
            <a:r>
              <a:rPr lang="nl-BE" altLang="nl-BE" sz="4000" dirty="0"/>
              <a:t>Bartlett  JG; </a:t>
            </a:r>
            <a:r>
              <a:rPr lang="nl-BE" altLang="nl-BE" sz="4000" dirty="0" err="1"/>
              <a:t>Clin</a:t>
            </a:r>
            <a:r>
              <a:rPr lang="nl-BE" altLang="nl-BE" sz="4000" dirty="0"/>
              <a:t> Infect Dis 2004, 39: 170-172 </a:t>
            </a:r>
            <a:endParaRPr lang="en-US" altLang="nl-BE" sz="4000" dirty="0"/>
          </a:p>
          <a:p>
            <a:pPr>
              <a:buFontTx/>
              <a:buNone/>
            </a:pPr>
            <a:endParaRPr lang="nl-BE" altLang="nl-BE" sz="4000" dirty="0"/>
          </a:p>
          <a:p>
            <a:endParaRPr lang="nl-NL" altLang="nl-BE" sz="4000" b="1" i="1" dirty="0">
              <a:solidFill>
                <a:schemeClr val="tx2"/>
              </a:solidFill>
            </a:endParaRPr>
          </a:p>
        </p:txBody>
      </p:sp>
      <p:sp>
        <p:nvSpPr>
          <p:cNvPr id="9219" name="Titel 4"/>
          <p:cNvSpPr>
            <a:spLocks noGrp="1"/>
          </p:cNvSpPr>
          <p:nvPr>
            <p:ph type="title"/>
          </p:nvPr>
        </p:nvSpPr>
        <p:spPr/>
        <p:txBody>
          <a:bodyPr/>
          <a:lstStyle/>
          <a:p>
            <a:endParaRPr lang="nl-BE" altLang="nl-BE"/>
          </a:p>
        </p:txBody>
      </p:sp>
    </p:spTree>
    <p:extLst>
      <p:ext uri="{BB962C8B-B14F-4D97-AF65-F5344CB8AC3E}">
        <p14:creationId xmlns:p14="http://schemas.microsoft.com/office/powerpoint/2010/main" val="651449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13"/>
          <p:cNvSpPr>
            <a:spLocks noChangeArrowheads="1"/>
          </p:cNvSpPr>
          <p:nvPr/>
        </p:nvSpPr>
        <p:spPr bwMode="auto">
          <a:xfrm>
            <a:off x="3287713" y="2801938"/>
            <a:ext cx="1174750" cy="914400"/>
          </a:xfrm>
          <a:prstGeom prst="homePlate">
            <a:avLst>
              <a:gd name="adj" fmla="val 32118"/>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endParaRPr lang="en-GB" altLang="zh-CN" sz="1200" dirty="0">
              <a:solidFill>
                <a:prstClr val="black"/>
              </a:solidFill>
              <a:latin typeface="Calibri"/>
              <a:ea typeface="宋体" panose="02010600030101010101" pitchFamily="2" charset="-122"/>
            </a:endParaRPr>
          </a:p>
          <a:p>
            <a:pPr fontAlgn="base">
              <a:spcBef>
                <a:spcPct val="0"/>
              </a:spcBef>
              <a:spcAft>
                <a:spcPct val="0"/>
              </a:spcAft>
              <a:defRPr/>
            </a:pPr>
            <a:r>
              <a:rPr lang="en-GB" altLang="zh-CN" sz="1200" b="1" dirty="0">
                <a:solidFill>
                  <a:prstClr val="black"/>
                </a:solidFill>
                <a:latin typeface="Calibri"/>
                <a:ea typeface="宋体" panose="02010600030101010101" pitchFamily="2" charset="-122"/>
              </a:rPr>
              <a:t>Diagnostic</a:t>
            </a:r>
            <a:r>
              <a:rPr lang="en-GB" altLang="zh-CN" sz="1200" dirty="0">
                <a:solidFill>
                  <a:prstClr val="black"/>
                </a:solidFill>
                <a:latin typeface="Calibri"/>
                <a:ea typeface="宋体" panose="02010600030101010101" pitchFamily="2" charset="-122"/>
              </a:rPr>
              <a:t> </a:t>
            </a:r>
            <a:r>
              <a:rPr lang="en-GB" altLang="zh-CN" sz="1200" b="1" dirty="0">
                <a:solidFill>
                  <a:prstClr val="black"/>
                </a:solidFill>
                <a:latin typeface="Calibri"/>
                <a:ea typeface="宋体" panose="02010600030101010101" pitchFamily="2" charset="-122"/>
              </a:rPr>
              <a:t>Targets</a:t>
            </a:r>
          </a:p>
          <a:p>
            <a:pPr fontAlgn="base">
              <a:spcBef>
                <a:spcPct val="0"/>
              </a:spcBef>
              <a:spcAft>
                <a:spcPct val="0"/>
              </a:spcAft>
              <a:defRPr/>
            </a:pPr>
            <a:endParaRPr lang="en-GB" altLang="zh-CN" sz="1200" dirty="0">
              <a:solidFill>
                <a:prstClr val="black"/>
              </a:solidFill>
              <a:latin typeface="Calibri"/>
              <a:ea typeface="宋体" panose="02010600030101010101" pitchFamily="2" charset="-122"/>
            </a:endParaRPr>
          </a:p>
        </p:txBody>
      </p:sp>
      <p:sp>
        <p:nvSpPr>
          <p:cNvPr id="46083" name="AutoShape 14" descr="Dark upward diagonal"/>
          <p:cNvSpPr>
            <a:spLocks noChangeArrowheads="1"/>
          </p:cNvSpPr>
          <p:nvPr/>
        </p:nvSpPr>
        <p:spPr bwMode="auto">
          <a:xfrm>
            <a:off x="4656138" y="3090863"/>
            <a:ext cx="1073150" cy="914400"/>
          </a:xfrm>
          <a:prstGeom prst="homePlate">
            <a:avLst>
              <a:gd name="adj" fmla="val 29340"/>
            </a:avLst>
          </a:prstGeom>
          <a:solidFill>
            <a:schemeClr val="bg1">
              <a:lumMod val="95000"/>
            </a:schemeClr>
          </a:solidFill>
          <a:ln w="22225">
            <a:solidFill>
              <a:schemeClr val="tx1"/>
            </a:solidFill>
            <a:miter lim="800000"/>
            <a:headEnd/>
            <a:tailEnd/>
          </a:ln>
        </p:spPr>
        <p:txBody>
          <a:bodyPr/>
          <a:lstStyle/>
          <a:p>
            <a:pPr fontAlgn="base">
              <a:spcBef>
                <a:spcPct val="0"/>
              </a:spcBef>
              <a:spcAft>
                <a:spcPct val="0"/>
              </a:spcAft>
              <a:defRPr/>
            </a:pPr>
            <a:endParaRPr lang="en-GB" altLang="zh-CN" sz="1200">
              <a:solidFill>
                <a:prstClr val="black"/>
              </a:solidFill>
              <a:latin typeface="Arial" charset="0"/>
              <a:ea typeface="宋体" panose="02010600030101010101" pitchFamily="2" charset="-122"/>
              <a:cs typeface="Arial" charset="0"/>
            </a:endParaRPr>
          </a:p>
          <a:p>
            <a:pPr fontAlgn="base">
              <a:spcBef>
                <a:spcPct val="0"/>
              </a:spcBef>
              <a:spcAft>
                <a:spcPct val="0"/>
              </a:spcAft>
              <a:defRPr/>
            </a:pPr>
            <a:r>
              <a:rPr lang="en-GB" altLang="zh-CN" sz="1200">
                <a:solidFill>
                  <a:prstClr val="black"/>
                </a:solidFill>
                <a:latin typeface="Arial" charset="0"/>
                <a:ea typeface="宋体" panose="02010600030101010101" pitchFamily="2" charset="-122"/>
                <a:cs typeface="Arial" charset="0"/>
              </a:rPr>
              <a:t>Product </a:t>
            </a:r>
          </a:p>
          <a:p>
            <a:pPr fontAlgn="base">
              <a:spcBef>
                <a:spcPct val="0"/>
              </a:spcBef>
              <a:spcAft>
                <a:spcPct val="0"/>
              </a:spcAft>
              <a:defRPr/>
            </a:pPr>
            <a:r>
              <a:rPr lang="en-GB" altLang="zh-CN" sz="1200">
                <a:solidFill>
                  <a:prstClr val="black"/>
                </a:solidFill>
                <a:latin typeface="Arial" charset="0"/>
                <a:ea typeface="宋体" panose="02010600030101010101" pitchFamily="2" charset="-122"/>
                <a:cs typeface="Arial" charset="0"/>
              </a:rPr>
              <a:t>Prototype</a:t>
            </a:r>
            <a:endParaRPr lang="en-US" sz="1200">
              <a:solidFill>
                <a:prstClr val="black"/>
              </a:solidFill>
              <a:latin typeface="Arial" charset="0"/>
              <a:ea typeface="宋体" pitchFamily="2" charset="-122"/>
              <a:cs typeface="Arial" charset="0"/>
            </a:endParaRPr>
          </a:p>
        </p:txBody>
      </p:sp>
      <p:sp>
        <p:nvSpPr>
          <p:cNvPr id="46084" name="AutoShape 15" descr="Trellis"/>
          <p:cNvSpPr>
            <a:spLocks noChangeArrowheads="1"/>
          </p:cNvSpPr>
          <p:nvPr/>
        </p:nvSpPr>
        <p:spPr bwMode="auto">
          <a:xfrm>
            <a:off x="5732464" y="3090863"/>
            <a:ext cx="935037" cy="914400"/>
          </a:xfrm>
          <a:prstGeom prst="homePlate">
            <a:avLst>
              <a:gd name="adj" fmla="val 25564"/>
            </a:avLst>
          </a:prstGeom>
          <a:solidFill>
            <a:schemeClr val="bg1">
              <a:lumMod val="85000"/>
            </a:schemeClr>
          </a:solidFill>
          <a:ln w="22225">
            <a:solidFill>
              <a:schemeClr val="tx1"/>
            </a:solidFill>
            <a:miter lim="800000"/>
            <a:headEnd/>
            <a:tailEnd/>
          </a:ln>
        </p:spPr>
        <p:txBody>
          <a:bodyPr/>
          <a:lstStyle/>
          <a:p>
            <a:pPr fontAlgn="base">
              <a:spcBef>
                <a:spcPct val="0"/>
              </a:spcBef>
              <a:spcAft>
                <a:spcPct val="0"/>
              </a:spcAft>
              <a:defRPr/>
            </a:pPr>
            <a:r>
              <a:rPr lang="en-GB" altLang="zh-CN" sz="900">
                <a:solidFill>
                  <a:prstClr val="black"/>
                </a:solidFill>
                <a:latin typeface="Arial" charset="0"/>
                <a:ea typeface="宋体" panose="02010600030101010101" pitchFamily="2" charset="-122"/>
                <a:cs typeface="Arial" charset="0"/>
              </a:rPr>
              <a:t> </a:t>
            </a:r>
          </a:p>
        </p:txBody>
      </p:sp>
      <p:sp>
        <p:nvSpPr>
          <p:cNvPr id="46085" name="AutoShape 16"/>
          <p:cNvSpPr>
            <a:spLocks noChangeArrowheads="1"/>
          </p:cNvSpPr>
          <p:nvPr/>
        </p:nvSpPr>
        <p:spPr bwMode="auto">
          <a:xfrm>
            <a:off x="6667501" y="3090863"/>
            <a:ext cx="1223963" cy="914400"/>
          </a:xfrm>
          <a:prstGeom prst="homePlate">
            <a:avLst>
              <a:gd name="adj" fmla="val 33464"/>
            </a:avLst>
          </a:prstGeom>
          <a:solidFill>
            <a:schemeClr val="bg1">
              <a:lumMod val="75000"/>
            </a:schemeClr>
          </a:solidFill>
          <a:ln w="22225">
            <a:solidFill>
              <a:schemeClr val="tx1"/>
            </a:solidFill>
            <a:miter lim="800000"/>
            <a:headEnd/>
            <a:tailEnd/>
          </a:ln>
        </p:spPr>
        <p:txBody>
          <a:bodyPr/>
          <a:lstStyle/>
          <a:p>
            <a:pPr fontAlgn="base">
              <a:spcBef>
                <a:spcPct val="0"/>
              </a:spcBef>
              <a:spcAft>
                <a:spcPct val="0"/>
              </a:spcAft>
              <a:defRPr/>
            </a:pPr>
            <a:endParaRPr lang="en-GB" altLang="zh-CN" sz="1200" dirty="0">
              <a:solidFill>
                <a:prstClr val="black"/>
              </a:solidFill>
              <a:latin typeface="Arial" charset="0"/>
              <a:ea typeface="宋体" panose="02010600030101010101" pitchFamily="2" charset="-122"/>
              <a:cs typeface="Arial" charset="0"/>
            </a:endParaRPr>
          </a:p>
          <a:p>
            <a:pPr fontAlgn="base">
              <a:spcBef>
                <a:spcPct val="0"/>
              </a:spcBef>
              <a:spcAft>
                <a:spcPct val="0"/>
              </a:spcAft>
              <a:defRPr/>
            </a:pPr>
            <a:r>
              <a:rPr lang="en-GB" altLang="zh-CN" sz="1200" dirty="0">
                <a:solidFill>
                  <a:prstClr val="black"/>
                </a:solidFill>
                <a:latin typeface="Arial" charset="0"/>
                <a:ea typeface="宋体" panose="02010600030101010101" pitchFamily="2" charset="-122"/>
                <a:cs typeface="Arial" charset="0"/>
              </a:rPr>
              <a:t>Lab &amp; field  evaluations</a:t>
            </a:r>
          </a:p>
          <a:p>
            <a:pPr fontAlgn="base">
              <a:spcBef>
                <a:spcPct val="0"/>
              </a:spcBef>
              <a:spcAft>
                <a:spcPct val="0"/>
              </a:spcAft>
              <a:defRPr/>
            </a:pPr>
            <a:endParaRPr lang="en-US" sz="1200" dirty="0">
              <a:solidFill>
                <a:prstClr val="black"/>
              </a:solidFill>
              <a:latin typeface="Arial" charset="0"/>
              <a:cs typeface="Arial" charset="0"/>
            </a:endParaRPr>
          </a:p>
        </p:txBody>
      </p:sp>
      <p:sp>
        <p:nvSpPr>
          <p:cNvPr id="46086" name="AutoShape 17"/>
          <p:cNvSpPr>
            <a:spLocks noChangeArrowheads="1"/>
          </p:cNvSpPr>
          <p:nvPr/>
        </p:nvSpPr>
        <p:spPr bwMode="auto">
          <a:xfrm>
            <a:off x="9409113" y="3090863"/>
            <a:ext cx="874712" cy="914400"/>
          </a:xfrm>
          <a:prstGeom prst="homePlate">
            <a:avLst>
              <a:gd name="adj" fmla="val 0"/>
            </a:avLst>
          </a:prstGeom>
          <a:solidFill>
            <a:schemeClr val="bg1">
              <a:lumMod val="50000"/>
            </a:schemeClr>
          </a:solidFill>
          <a:ln w="22225">
            <a:solidFill>
              <a:schemeClr val="tx1"/>
            </a:solidFill>
            <a:miter lim="800000"/>
            <a:headEnd/>
            <a:tailEnd/>
          </a:ln>
          <a:effectLst>
            <a:glow rad="228600">
              <a:schemeClr val="accent6">
                <a:satMod val="175000"/>
                <a:alpha val="40000"/>
              </a:schemeClr>
            </a:glow>
          </a:effectLst>
        </p:spPr>
        <p:txBody>
          <a:bodyPr/>
          <a:lstStyle/>
          <a:p>
            <a:pPr fontAlgn="base">
              <a:spcBef>
                <a:spcPct val="0"/>
              </a:spcBef>
              <a:spcAft>
                <a:spcPct val="0"/>
              </a:spcAft>
              <a:defRPr/>
            </a:pPr>
            <a:endParaRPr lang="en-GB" altLang="zh-CN" sz="1400">
              <a:solidFill>
                <a:prstClr val="black"/>
              </a:solidFill>
              <a:latin typeface="Arial" charset="0"/>
              <a:ea typeface="宋体" panose="02010600030101010101" pitchFamily="2" charset="-122"/>
              <a:cs typeface="Arial" charset="0"/>
            </a:endParaRPr>
          </a:p>
          <a:p>
            <a:pPr fontAlgn="base">
              <a:spcBef>
                <a:spcPct val="0"/>
              </a:spcBef>
              <a:spcAft>
                <a:spcPct val="0"/>
              </a:spcAft>
              <a:defRPr/>
            </a:pPr>
            <a:r>
              <a:rPr lang="en-GB" altLang="zh-CN" sz="1200">
                <a:solidFill>
                  <a:prstClr val="black"/>
                </a:solidFill>
                <a:latin typeface="Arial" charset="0"/>
                <a:ea typeface="宋体" panose="02010600030101010101" pitchFamily="2" charset="-122"/>
                <a:cs typeface="Arial" charset="0"/>
              </a:rPr>
              <a:t>Test adoption </a:t>
            </a:r>
            <a:endParaRPr lang="en-US" sz="1200">
              <a:solidFill>
                <a:prstClr val="black"/>
              </a:solidFill>
              <a:latin typeface="Arial" charset="0"/>
              <a:cs typeface="Arial" charset="0"/>
            </a:endParaRPr>
          </a:p>
        </p:txBody>
      </p:sp>
      <p:sp>
        <p:nvSpPr>
          <p:cNvPr id="46087" name="AutoShape 19" descr="Trellis"/>
          <p:cNvSpPr>
            <a:spLocks noChangeArrowheads="1"/>
          </p:cNvSpPr>
          <p:nvPr/>
        </p:nvSpPr>
        <p:spPr bwMode="auto">
          <a:xfrm>
            <a:off x="7896226" y="3090863"/>
            <a:ext cx="1514475" cy="914400"/>
          </a:xfrm>
          <a:prstGeom prst="homePlate">
            <a:avLst>
              <a:gd name="adj" fmla="val 41406"/>
            </a:avLst>
          </a:prstGeom>
          <a:solidFill>
            <a:schemeClr val="bg1">
              <a:lumMod val="65000"/>
            </a:schemeClr>
          </a:solidFill>
          <a:ln w="22225">
            <a:solidFill>
              <a:schemeClr val="tx1"/>
            </a:solidFill>
            <a:miter lim="800000"/>
            <a:headEnd/>
            <a:tailEnd/>
          </a:ln>
        </p:spPr>
        <p:txBody>
          <a:bodyPr/>
          <a:lstStyle/>
          <a:p>
            <a:pPr fontAlgn="base">
              <a:spcBef>
                <a:spcPct val="0"/>
              </a:spcBef>
              <a:spcAft>
                <a:spcPct val="0"/>
              </a:spcAft>
              <a:defRPr/>
            </a:pPr>
            <a:endParaRPr lang="en-GB" altLang="zh-CN" sz="600" dirty="0">
              <a:solidFill>
                <a:prstClr val="black"/>
              </a:solidFill>
              <a:latin typeface="Arial" charset="0"/>
              <a:ea typeface="宋体" panose="02010600030101010101" pitchFamily="2" charset="-122"/>
              <a:cs typeface="Arial" charset="0"/>
            </a:endParaRPr>
          </a:p>
          <a:p>
            <a:pPr fontAlgn="base">
              <a:spcBef>
                <a:spcPct val="0"/>
              </a:spcBef>
              <a:spcAft>
                <a:spcPct val="0"/>
              </a:spcAft>
              <a:defRPr/>
            </a:pPr>
            <a:r>
              <a:rPr lang="en-GB" altLang="zh-CN" sz="1200" dirty="0">
                <a:solidFill>
                  <a:prstClr val="black"/>
                </a:solidFill>
                <a:latin typeface="Arial" charset="0"/>
                <a:ea typeface="宋体" panose="02010600030101010101" pitchFamily="2" charset="-122"/>
                <a:cs typeface="Arial" charset="0"/>
              </a:rPr>
              <a:t>Test introduction: implementation research </a:t>
            </a:r>
            <a:endParaRPr lang="en-US" sz="1200" dirty="0">
              <a:solidFill>
                <a:prstClr val="black"/>
              </a:solidFill>
              <a:latin typeface="Arial" charset="0"/>
              <a:cs typeface="Arial" charset="0"/>
            </a:endParaRPr>
          </a:p>
        </p:txBody>
      </p:sp>
      <p:sp>
        <p:nvSpPr>
          <p:cNvPr id="14351" name="AutoShape 35"/>
          <p:cNvSpPr>
            <a:spLocks noChangeArrowheads="1"/>
          </p:cNvSpPr>
          <p:nvPr/>
        </p:nvSpPr>
        <p:spPr bwMode="auto">
          <a:xfrm>
            <a:off x="2855913" y="533400"/>
            <a:ext cx="1655762" cy="2209800"/>
          </a:xfrm>
          <a:prstGeom prst="roundRect">
            <a:avLst>
              <a:gd name="adj" fmla="val 16667"/>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5400000" scaled="1"/>
            <a:tileRect/>
          </a:gradFill>
          <a:ln w="9525" algn="ctr">
            <a:solidFill>
              <a:srgbClr val="005F9A"/>
            </a:solidFill>
            <a:round/>
            <a:headEnd/>
            <a:tailEnd/>
          </a:ln>
        </p:spPr>
        <p:txBody>
          <a:bodyPr wrap="none" anchor="ctr"/>
          <a:lstStyle/>
          <a:p>
            <a:pPr fontAlgn="base">
              <a:spcBef>
                <a:spcPct val="0"/>
              </a:spcBef>
              <a:spcAft>
                <a:spcPct val="0"/>
              </a:spcAft>
              <a:defRPr/>
            </a:pPr>
            <a:r>
              <a:rPr lang="en-US" sz="1200" dirty="0">
                <a:solidFill>
                  <a:srgbClr val="0070C0"/>
                </a:solidFill>
                <a:latin typeface="Arial" charset="0"/>
                <a:ea typeface="宋体" pitchFamily="2" charset="-122"/>
                <a:cs typeface="Arial" charset="0"/>
              </a:rPr>
              <a:t>Epidemiology</a:t>
            </a:r>
          </a:p>
          <a:p>
            <a:pPr fontAlgn="base">
              <a:spcBef>
                <a:spcPct val="0"/>
              </a:spcBef>
              <a:spcAft>
                <a:spcPct val="0"/>
              </a:spcAft>
              <a:defRPr/>
            </a:pPr>
            <a:endParaRPr lang="en-US" sz="1200" dirty="0">
              <a:solidFill>
                <a:srgbClr val="0070C0"/>
              </a:solidFill>
              <a:latin typeface="Arial" charset="0"/>
              <a:ea typeface="宋体" pitchFamily="2" charset="-122"/>
              <a:cs typeface="Arial" charset="0"/>
            </a:endParaRPr>
          </a:p>
          <a:p>
            <a:pPr fontAlgn="base">
              <a:spcBef>
                <a:spcPct val="0"/>
              </a:spcBef>
              <a:spcAft>
                <a:spcPct val="0"/>
              </a:spcAft>
              <a:defRPr/>
            </a:pPr>
            <a:r>
              <a:rPr lang="en-US" sz="1200" dirty="0">
                <a:solidFill>
                  <a:srgbClr val="0070C0"/>
                </a:solidFill>
                <a:latin typeface="Arial" charset="0"/>
                <a:ea typeface="宋体" pitchFamily="2" charset="-122"/>
                <a:cs typeface="Arial" charset="0"/>
              </a:rPr>
              <a:t>Genetics &amp; Genomics</a:t>
            </a:r>
          </a:p>
          <a:p>
            <a:pPr fontAlgn="base">
              <a:spcBef>
                <a:spcPct val="0"/>
              </a:spcBef>
              <a:spcAft>
                <a:spcPct val="0"/>
              </a:spcAft>
              <a:defRPr/>
            </a:pPr>
            <a:endParaRPr lang="en-US" sz="1200" dirty="0">
              <a:solidFill>
                <a:srgbClr val="0070C0"/>
              </a:solidFill>
              <a:latin typeface="Arial" charset="0"/>
              <a:ea typeface="宋体" pitchFamily="2" charset="-122"/>
              <a:cs typeface="Arial" charset="0"/>
            </a:endParaRPr>
          </a:p>
          <a:p>
            <a:pPr fontAlgn="base">
              <a:spcBef>
                <a:spcPct val="0"/>
              </a:spcBef>
              <a:spcAft>
                <a:spcPct val="0"/>
              </a:spcAft>
              <a:defRPr/>
            </a:pPr>
            <a:r>
              <a:rPr lang="en-US" sz="1200" dirty="0">
                <a:solidFill>
                  <a:srgbClr val="0070C0"/>
                </a:solidFill>
                <a:latin typeface="Arial" charset="0"/>
                <a:ea typeface="宋体" pitchFamily="2" charset="-122"/>
                <a:cs typeface="Arial" charset="0"/>
              </a:rPr>
              <a:t>Proteomics</a:t>
            </a:r>
          </a:p>
          <a:p>
            <a:pPr fontAlgn="base">
              <a:spcBef>
                <a:spcPct val="0"/>
              </a:spcBef>
              <a:spcAft>
                <a:spcPct val="0"/>
              </a:spcAft>
              <a:defRPr/>
            </a:pPr>
            <a:endParaRPr lang="en-US" sz="1200" dirty="0">
              <a:solidFill>
                <a:srgbClr val="0070C0"/>
              </a:solidFill>
              <a:latin typeface="Arial" charset="0"/>
              <a:ea typeface="宋体" pitchFamily="2" charset="-122"/>
              <a:cs typeface="Arial" charset="0"/>
            </a:endParaRPr>
          </a:p>
          <a:p>
            <a:pPr fontAlgn="base">
              <a:spcBef>
                <a:spcPct val="0"/>
              </a:spcBef>
              <a:spcAft>
                <a:spcPct val="0"/>
              </a:spcAft>
              <a:defRPr/>
            </a:pPr>
            <a:r>
              <a:rPr lang="en-US" sz="1200" dirty="0">
                <a:solidFill>
                  <a:srgbClr val="0070C0"/>
                </a:solidFill>
                <a:latin typeface="Arial" charset="0"/>
                <a:ea typeface="宋体" pitchFamily="2" charset="-122"/>
                <a:cs typeface="Arial" charset="0"/>
              </a:rPr>
              <a:t>Pathogenesis</a:t>
            </a:r>
          </a:p>
          <a:p>
            <a:pPr fontAlgn="base">
              <a:spcBef>
                <a:spcPct val="0"/>
              </a:spcBef>
              <a:spcAft>
                <a:spcPct val="0"/>
              </a:spcAft>
              <a:defRPr/>
            </a:pPr>
            <a:endParaRPr lang="en-US" sz="1200" dirty="0">
              <a:solidFill>
                <a:srgbClr val="0070C0"/>
              </a:solidFill>
              <a:latin typeface="Arial" charset="0"/>
              <a:ea typeface="宋体" pitchFamily="2" charset="-122"/>
              <a:cs typeface="Arial" charset="0"/>
            </a:endParaRPr>
          </a:p>
          <a:p>
            <a:pPr fontAlgn="base">
              <a:spcBef>
                <a:spcPct val="0"/>
              </a:spcBef>
              <a:spcAft>
                <a:spcPct val="0"/>
              </a:spcAft>
              <a:defRPr/>
            </a:pPr>
            <a:r>
              <a:rPr lang="en-US" sz="1200" dirty="0">
                <a:solidFill>
                  <a:srgbClr val="0070C0"/>
                </a:solidFill>
                <a:latin typeface="Arial" charset="0"/>
                <a:ea typeface="宋体" pitchFamily="2" charset="-122"/>
                <a:cs typeface="Arial" charset="0"/>
              </a:rPr>
              <a:t>Immunology</a:t>
            </a:r>
          </a:p>
          <a:p>
            <a:pPr fontAlgn="base">
              <a:spcBef>
                <a:spcPct val="0"/>
              </a:spcBef>
              <a:spcAft>
                <a:spcPct val="0"/>
              </a:spcAft>
              <a:defRPr/>
            </a:pPr>
            <a:endParaRPr lang="en-US" sz="1200" dirty="0">
              <a:solidFill>
                <a:srgbClr val="0070C0"/>
              </a:solidFill>
              <a:latin typeface="Arial" charset="0"/>
              <a:ea typeface="宋体" pitchFamily="2" charset="-122"/>
              <a:cs typeface="Arial" charset="0"/>
            </a:endParaRPr>
          </a:p>
          <a:p>
            <a:pPr fontAlgn="base">
              <a:spcBef>
                <a:spcPct val="0"/>
              </a:spcBef>
              <a:spcAft>
                <a:spcPct val="0"/>
              </a:spcAft>
              <a:defRPr/>
            </a:pPr>
            <a:r>
              <a:rPr lang="en-US" sz="1200" dirty="0">
                <a:solidFill>
                  <a:srgbClr val="0070C0"/>
                </a:solidFill>
                <a:latin typeface="Arial" charset="0"/>
                <a:ea typeface="宋体" pitchFamily="2" charset="-122"/>
                <a:cs typeface="Arial" charset="0"/>
              </a:rPr>
              <a:t>Animal models</a:t>
            </a:r>
          </a:p>
          <a:p>
            <a:pPr fontAlgn="base">
              <a:spcBef>
                <a:spcPct val="0"/>
              </a:spcBef>
              <a:spcAft>
                <a:spcPct val="0"/>
              </a:spcAft>
              <a:defRPr/>
            </a:pPr>
            <a:r>
              <a:rPr lang="en-US" sz="1200" dirty="0">
                <a:solidFill>
                  <a:srgbClr val="0070C0"/>
                </a:solidFill>
                <a:latin typeface="Arial" charset="0"/>
                <a:ea typeface="宋体" pitchFamily="2" charset="-122"/>
                <a:cs typeface="Arial" charset="0"/>
              </a:rPr>
              <a:t>  </a:t>
            </a:r>
          </a:p>
        </p:txBody>
      </p:sp>
      <p:sp>
        <p:nvSpPr>
          <p:cNvPr id="70667" name="Rectangle 37"/>
          <p:cNvSpPr>
            <a:spLocks noChangeArrowheads="1"/>
          </p:cNvSpPr>
          <p:nvPr/>
        </p:nvSpPr>
        <p:spPr bwMode="auto">
          <a:xfrm>
            <a:off x="5703889" y="3078164"/>
            <a:ext cx="7264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GB" altLang="zh-CN" sz="1200">
              <a:solidFill>
                <a:prstClr val="black"/>
              </a:solidFill>
              <a:ea typeface="宋体" panose="02010600030101010101" pitchFamily="2" charset="-122"/>
              <a:cs typeface="Arial" panose="020B0604020202020204" pitchFamily="34" charset="0"/>
            </a:endParaRPr>
          </a:p>
          <a:p>
            <a:pPr fontAlgn="base">
              <a:spcBef>
                <a:spcPct val="0"/>
              </a:spcBef>
              <a:spcAft>
                <a:spcPct val="0"/>
              </a:spcAft>
              <a:buNone/>
            </a:pPr>
            <a:r>
              <a:rPr lang="en-GB" altLang="zh-CN" sz="1200">
                <a:solidFill>
                  <a:prstClr val="black"/>
                </a:solidFill>
                <a:ea typeface="宋体" panose="02010600030101010101" pitchFamily="2" charset="-122"/>
                <a:cs typeface="Arial" panose="020B0604020202020204" pitchFamily="34" charset="0"/>
              </a:rPr>
              <a:t>Proof of </a:t>
            </a:r>
          </a:p>
          <a:p>
            <a:pPr fontAlgn="base">
              <a:spcBef>
                <a:spcPct val="0"/>
              </a:spcBef>
              <a:spcAft>
                <a:spcPct val="0"/>
              </a:spcAft>
              <a:buNone/>
            </a:pPr>
            <a:r>
              <a:rPr lang="en-GB" altLang="zh-CN" sz="1200">
                <a:solidFill>
                  <a:prstClr val="black"/>
                </a:solidFill>
                <a:ea typeface="宋体" panose="02010600030101010101" pitchFamily="2" charset="-122"/>
                <a:cs typeface="Arial" panose="020B0604020202020204" pitchFamily="34" charset="0"/>
              </a:rPr>
              <a:t>Principle</a:t>
            </a:r>
            <a:endParaRPr lang="en-GB" altLang="nl-BE" sz="1200">
              <a:solidFill>
                <a:prstClr val="black"/>
              </a:solidFill>
              <a:ea typeface="SimSun" panose="02010600030101010101" pitchFamily="2" charset="-122"/>
              <a:cs typeface="Arial" panose="020B0604020202020204" pitchFamily="34" charset="0"/>
            </a:endParaRPr>
          </a:p>
        </p:txBody>
      </p:sp>
      <p:sp>
        <p:nvSpPr>
          <p:cNvPr id="46090" name="AutoShape 38"/>
          <p:cNvSpPr>
            <a:spLocks noChangeArrowheads="1"/>
          </p:cNvSpPr>
          <p:nvPr/>
        </p:nvSpPr>
        <p:spPr bwMode="auto">
          <a:xfrm>
            <a:off x="3287713" y="3667125"/>
            <a:ext cx="1223962" cy="914400"/>
          </a:xfrm>
          <a:prstGeom prst="homePlate">
            <a:avLst>
              <a:gd name="adj" fmla="val 3346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base">
              <a:spcBef>
                <a:spcPct val="0"/>
              </a:spcBef>
              <a:spcAft>
                <a:spcPct val="0"/>
              </a:spcAft>
              <a:defRPr/>
            </a:pPr>
            <a:endParaRPr lang="en-GB" altLang="zh-CN" sz="1200" dirty="0">
              <a:solidFill>
                <a:prstClr val="black"/>
              </a:solidFill>
              <a:latin typeface="Calibri"/>
              <a:ea typeface="宋体" panose="02010600030101010101" pitchFamily="2" charset="-122"/>
            </a:endParaRPr>
          </a:p>
          <a:p>
            <a:pPr fontAlgn="base">
              <a:spcBef>
                <a:spcPct val="0"/>
              </a:spcBef>
              <a:spcAft>
                <a:spcPct val="0"/>
              </a:spcAft>
              <a:defRPr/>
            </a:pPr>
            <a:r>
              <a:rPr lang="en-GB" altLang="zh-CN" sz="1200" b="1" dirty="0">
                <a:solidFill>
                  <a:prstClr val="black"/>
                </a:solidFill>
                <a:latin typeface="Calibri"/>
                <a:ea typeface="宋体" panose="02010600030101010101" pitchFamily="2" charset="-122"/>
              </a:rPr>
              <a:t>Technology</a:t>
            </a:r>
            <a:r>
              <a:rPr lang="en-GB" altLang="zh-CN" sz="1200" dirty="0">
                <a:solidFill>
                  <a:prstClr val="black"/>
                </a:solidFill>
                <a:latin typeface="Calibri"/>
                <a:ea typeface="宋体" panose="02010600030101010101" pitchFamily="2" charset="-122"/>
              </a:rPr>
              <a:t> </a:t>
            </a:r>
            <a:r>
              <a:rPr lang="en-GB" altLang="zh-CN" sz="1200" b="1" dirty="0">
                <a:solidFill>
                  <a:prstClr val="black"/>
                </a:solidFill>
                <a:latin typeface="Calibri"/>
                <a:ea typeface="宋体" panose="02010600030101010101" pitchFamily="2" charset="-122"/>
              </a:rPr>
              <a:t>platform</a:t>
            </a:r>
            <a:endParaRPr lang="en-US" sz="1200" b="1" dirty="0">
              <a:solidFill>
                <a:prstClr val="black"/>
              </a:solidFill>
              <a:latin typeface="Calibri"/>
            </a:endParaRPr>
          </a:p>
          <a:p>
            <a:pPr fontAlgn="base">
              <a:spcBef>
                <a:spcPct val="0"/>
              </a:spcBef>
              <a:spcAft>
                <a:spcPct val="0"/>
              </a:spcAft>
              <a:defRPr/>
            </a:pPr>
            <a:endParaRPr lang="en-GB" altLang="zh-CN" sz="1200" dirty="0">
              <a:solidFill>
                <a:prstClr val="black"/>
              </a:solidFill>
              <a:latin typeface="Calibri"/>
              <a:ea typeface="宋体" panose="02010600030101010101" pitchFamily="2" charset="-122"/>
            </a:endParaRPr>
          </a:p>
        </p:txBody>
      </p:sp>
      <p:sp>
        <p:nvSpPr>
          <p:cNvPr id="70669" name="Line 40"/>
          <p:cNvSpPr>
            <a:spLocks noChangeShapeType="1"/>
          </p:cNvSpPr>
          <p:nvPr/>
        </p:nvSpPr>
        <p:spPr bwMode="auto">
          <a:xfrm flipV="1">
            <a:off x="4511676" y="4005263"/>
            <a:ext cx="144463"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BE">
              <a:solidFill>
                <a:prstClr val="black"/>
              </a:solidFill>
              <a:latin typeface="Calibri" panose="020F0502020204030204" pitchFamily="34" charset="0"/>
              <a:cs typeface="Arial" panose="020B0604020202020204" pitchFamily="34" charset="0"/>
            </a:endParaRPr>
          </a:p>
        </p:txBody>
      </p:sp>
      <p:sp>
        <p:nvSpPr>
          <p:cNvPr id="46092" name="Text Box 49"/>
          <p:cNvSpPr txBox="1">
            <a:spLocks noChangeArrowheads="1"/>
          </p:cNvSpPr>
          <p:nvPr/>
        </p:nvSpPr>
        <p:spPr bwMode="auto">
          <a:xfrm>
            <a:off x="4511676" y="1"/>
            <a:ext cx="6156325" cy="584775"/>
          </a:xfrm>
          <a:prstGeom prst="rect">
            <a:avLst/>
          </a:prstGeom>
          <a:noFill/>
          <a:ln w="9525">
            <a:noFill/>
            <a:miter lim="800000"/>
            <a:headEnd/>
            <a:tailEnd/>
          </a:ln>
        </p:spPr>
        <p:txBody>
          <a:bodyPr>
            <a:spAutoFit/>
          </a:bodyPr>
          <a:lstStyle/>
          <a:p>
            <a:pPr defTabSz="1042988" fontAlgn="base">
              <a:spcBef>
                <a:spcPct val="0"/>
              </a:spcBef>
              <a:spcAft>
                <a:spcPct val="0"/>
              </a:spcAft>
              <a:defRPr/>
            </a:pPr>
            <a:r>
              <a:rPr lang="en-GB" sz="3200" b="1" dirty="0">
                <a:solidFill>
                  <a:prstClr val="white"/>
                </a:solidFill>
                <a:latin typeface="Calibri"/>
                <a:cs typeface="Arial" panose="020B0604020202020204" pitchFamily="34" charset="0"/>
              </a:rPr>
              <a:t>Developing and Uptake is Slow</a:t>
            </a:r>
          </a:p>
        </p:txBody>
      </p:sp>
      <p:sp>
        <p:nvSpPr>
          <p:cNvPr id="14350" name="AutoShape 35"/>
          <p:cNvSpPr>
            <a:spLocks noChangeArrowheads="1"/>
          </p:cNvSpPr>
          <p:nvPr/>
        </p:nvSpPr>
        <p:spPr bwMode="auto">
          <a:xfrm>
            <a:off x="3143250" y="4652964"/>
            <a:ext cx="1276350" cy="1824037"/>
          </a:xfrm>
          <a:prstGeom prst="roundRect">
            <a:avLst>
              <a:gd name="adj" fmla="val 16667"/>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w="9525" algn="ctr">
            <a:solidFill>
              <a:srgbClr val="005F9A"/>
            </a:solidFill>
            <a:round/>
            <a:headEnd/>
            <a:tailEnd/>
          </a:ln>
        </p:spPr>
        <p:txBody>
          <a:bodyPr wrap="none" anchor="ctr"/>
          <a:lstStyle/>
          <a:p>
            <a:pPr fontAlgn="base">
              <a:spcBef>
                <a:spcPct val="0"/>
              </a:spcBef>
              <a:spcAft>
                <a:spcPct val="0"/>
              </a:spcAft>
              <a:defRPr/>
            </a:pPr>
            <a:r>
              <a:rPr lang="en-US" sz="1200" dirty="0">
                <a:solidFill>
                  <a:srgbClr val="0070C0"/>
                </a:solidFill>
                <a:latin typeface="Arial" charset="0"/>
                <a:ea typeface="宋体" pitchFamily="2" charset="-122"/>
                <a:cs typeface="Arial" charset="0"/>
              </a:rPr>
              <a:t>Microscopy</a:t>
            </a:r>
          </a:p>
          <a:p>
            <a:pPr fontAlgn="base">
              <a:spcBef>
                <a:spcPct val="0"/>
              </a:spcBef>
              <a:spcAft>
                <a:spcPct val="0"/>
              </a:spcAft>
              <a:defRPr/>
            </a:pPr>
            <a:endParaRPr lang="en-US" sz="1200" dirty="0">
              <a:solidFill>
                <a:srgbClr val="0070C0"/>
              </a:solidFill>
              <a:latin typeface="Arial" charset="0"/>
              <a:ea typeface="宋体" pitchFamily="2" charset="-122"/>
              <a:cs typeface="Arial" charset="0"/>
            </a:endParaRPr>
          </a:p>
          <a:p>
            <a:pPr fontAlgn="base">
              <a:spcBef>
                <a:spcPct val="0"/>
              </a:spcBef>
              <a:spcAft>
                <a:spcPct val="0"/>
              </a:spcAft>
              <a:defRPr/>
            </a:pPr>
            <a:r>
              <a:rPr lang="en-US" sz="1200" dirty="0">
                <a:solidFill>
                  <a:srgbClr val="0070C0"/>
                </a:solidFill>
                <a:latin typeface="Arial" charset="0"/>
                <a:ea typeface="宋体" pitchFamily="2" charset="-122"/>
                <a:cs typeface="Arial" charset="0"/>
              </a:rPr>
              <a:t>Serology</a:t>
            </a:r>
          </a:p>
          <a:p>
            <a:pPr fontAlgn="base">
              <a:spcBef>
                <a:spcPct val="0"/>
              </a:spcBef>
              <a:spcAft>
                <a:spcPct val="0"/>
              </a:spcAft>
              <a:defRPr/>
            </a:pPr>
            <a:endParaRPr lang="en-US" sz="1200" dirty="0">
              <a:solidFill>
                <a:srgbClr val="0070C0"/>
              </a:solidFill>
              <a:latin typeface="Arial" charset="0"/>
              <a:ea typeface="宋体" pitchFamily="2" charset="-122"/>
              <a:cs typeface="Arial" charset="0"/>
            </a:endParaRPr>
          </a:p>
          <a:p>
            <a:pPr fontAlgn="base">
              <a:spcBef>
                <a:spcPct val="0"/>
              </a:spcBef>
              <a:spcAft>
                <a:spcPct val="0"/>
              </a:spcAft>
              <a:defRPr/>
            </a:pPr>
            <a:r>
              <a:rPr lang="en-US" sz="1200" dirty="0" err="1">
                <a:solidFill>
                  <a:srgbClr val="0070C0"/>
                </a:solidFill>
                <a:latin typeface="Arial" charset="0"/>
                <a:ea typeface="宋体" pitchFamily="2" charset="-122"/>
                <a:cs typeface="Arial" charset="0"/>
              </a:rPr>
              <a:t>Microfluidics</a:t>
            </a:r>
            <a:endParaRPr lang="en-US" sz="1200" dirty="0">
              <a:solidFill>
                <a:srgbClr val="0070C0"/>
              </a:solidFill>
              <a:latin typeface="Arial" charset="0"/>
              <a:ea typeface="宋体" pitchFamily="2" charset="-122"/>
              <a:cs typeface="Arial" charset="0"/>
            </a:endParaRPr>
          </a:p>
          <a:p>
            <a:pPr fontAlgn="base">
              <a:spcBef>
                <a:spcPct val="0"/>
              </a:spcBef>
              <a:spcAft>
                <a:spcPct val="0"/>
              </a:spcAft>
              <a:defRPr/>
            </a:pPr>
            <a:endParaRPr lang="en-US" sz="1200" dirty="0">
              <a:solidFill>
                <a:srgbClr val="0070C0"/>
              </a:solidFill>
              <a:latin typeface="Arial" charset="0"/>
              <a:ea typeface="宋体" pitchFamily="2" charset="-122"/>
              <a:cs typeface="Arial" charset="0"/>
            </a:endParaRPr>
          </a:p>
          <a:p>
            <a:pPr fontAlgn="base">
              <a:spcBef>
                <a:spcPct val="0"/>
              </a:spcBef>
              <a:spcAft>
                <a:spcPct val="0"/>
              </a:spcAft>
              <a:defRPr/>
            </a:pPr>
            <a:r>
              <a:rPr lang="en-US" sz="1200" dirty="0">
                <a:solidFill>
                  <a:srgbClr val="0070C0"/>
                </a:solidFill>
                <a:latin typeface="Arial" charset="0"/>
                <a:ea typeface="宋体" pitchFamily="2" charset="-122"/>
                <a:cs typeface="Arial" charset="0"/>
              </a:rPr>
              <a:t>Nanotechnology</a:t>
            </a:r>
          </a:p>
        </p:txBody>
      </p:sp>
      <p:sp>
        <p:nvSpPr>
          <p:cNvPr id="70672" name="Line 17"/>
          <p:cNvSpPr>
            <a:spLocks noChangeShapeType="1"/>
          </p:cNvSpPr>
          <p:nvPr/>
        </p:nvSpPr>
        <p:spPr bwMode="auto">
          <a:xfrm>
            <a:off x="4440238" y="3213101"/>
            <a:ext cx="2159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BE">
              <a:solidFill>
                <a:prstClr val="black"/>
              </a:solidFill>
              <a:latin typeface="Calibri" panose="020F0502020204030204" pitchFamily="34" charset="0"/>
              <a:cs typeface="Arial" panose="020B0604020202020204" pitchFamily="34" charset="0"/>
            </a:endParaRPr>
          </a:p>
        </p:txBody>
      </p:sp>
      <p:sp>
        <p:nvSpPr>
          <p:cNvPr id="70673" name="Line 21"/>
          <p:cNvSpPr>
            <a:spLocks noChangeShapeType="1"/>
          </p:cNvSpPr>
          <p:nvPr/>
        </p:nvSpPr>
        <p:spPr bwMode="auto">
          <a:xfrm flipV="1">
            <a:off x="9840913" y="4005264"/>
            <a:ext cx="0" cy="1368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BE">
              <a:solidFill>
                <a:prstClr val="black"/>
              </a:solidFill>
              <a:latin typeface="Calibri" panose="020F0502020204030204" pitchFamily="34" charset="0"/>
              <a:cs typeface="Arial" panose="020B0604020202020204" pitchFamily="34" charset="0"/>
            </a:endParaRPr>
          </a:p>
        </p:txBody>
      </p:sp>
      <p:sp>
        <p:nvSpPr>
          <p:cNvPr id="70674" name="Text Box 22"/>
          <p:cNvSpPr txBox="1">
            <a:spLocks noChangeArrowheads="1"/>
          </p:cNvSpPr>
          <p:nvPr/>
        </p:nvSpPr>
        <p:spPr bwMode="auto">
          <a:xfrm>
            <a:off x="6523039" y="1565275"/>
            <a:ext cx="2431307" cy="707886"/>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10429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0429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0429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0429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0429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GB" altLang="nl-BE" sz="2000" b="1">
                <a:solidFill>
                  <a:prstClr val="black"/>
                </a:solidFill>
                <a:cs typeface="Arial" panose="020B0604020202020204" pitchFamily="34" charset="0"/>
              </a:rPr>
              <a:t>Regulatory Approval:</a:t>
            </a:r>
          </a:p>
          <a:p>
            <a:pPr fontAlgn="base">
              <a:spcBef>
                <a:spcPct val="0"/>
              </a:spcBef>
              <a:spcAft>
                <a:spcPct val="0"/>
              </a:spcAft>
              <a:buNone/>
            </a:pPr>
            <a:r>
              <a:rPr lang="en-GB" altLang="nl-BE" sz="2000" b="1">
                <a:solidFill>
                  <a:prstClr val="black"/>
                </a:solidFill>
                <a:cs typeface="Arial" panose="020B0604020202020204" pitchFamily="34" charset="0"/>
              </a:rPr>
              <a:t>2 – 5 Years</a:t>
            </a:r>
          </a:p>
        </p:txBody>
      </p:sp>
      <p:sp>
        <p:nvSpPr>
          <p:cNvPr id="70675" name="Line 23"/>
          <p:cNvSpPr>
            <a:spLocks noChangeShapeType="1"/>
          </p:cNvSpPr>
          <p:nvPr/>
        </p:nvSpPr>
        <p:spPr bwMode="auto">
          <a:xfrm>
            <a:off x="7896225" y="2276476"/>
            <a:ext cx="0"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nl-BE">
              <a:solidFill>
                <a:prstClr val="black"/>
              </a:solidFill>
              <a:latin typeface="Calibri" panose="020F0502020204030204" pitchFamily="34" charset="0"/>
              <a:cs typeface="Arial" panose="020B0604020202020204" pitchFamily="34" charset="0"/>
            </a:endParaRPr>
          </a:p>
        </p:txBody>
      </p:sp>
      <p:sp>
        <p:nvSpPr>
          <p:cNvPr id="70676" name="Text Box 24"/>
          <p:cNvSpPr txBox="1">
            <a:spLocks noChangeArrowheads="1"/>
          </p:cNvSpPr>
          <p:nvPr/>
        </p:nvSpPr>
        <p:spPr bwMode="auto">
          <a:xfrm>
            <a:off x="5988051" y="5445126"/>
            <a:ext cx="4500563" cy="7080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10429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042988">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042988">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042988">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0429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0429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0429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0429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0429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GB" altLang="nl-BE" sz="2000" b="1">
                <a:solidFill>
                  <a:prstClr val="black"/>
                </a:solidFill>
                <a:cs typeface="Arial" panose="020B0604020202020204" pitchFamily="34" charset="0"/>
              </a:rPr>
              <a:t>Policy and Uptake: </a:t>
            </a:r>
          </a:p>
          <a:p>
            <a:pPr fontAlgn="base">
              <a:spcBef>
                <a:spcPct val="0"/>
              </a:spcBef>
              <a:spcAft>
                <a:spcPct val="0"/>
              </a:spcAft>
              <a:buNone/>
            </a:pPr>
            <a:r>
              <a:rPr lang="en-GB" altLang="nl-BE" sz="2000" b="1">
                <a:solidFill>
                  <a:prstClr val="black"/>
                </a:solidFill>
                <a:cs typeface="Arial" panose="020B0604020202020204" pitchFamily="34" charset="0"/>
              </a:rPr>
              <a:t>5 – 7 years  </a:t>
            </a:r>
          </a:p>
        </p:txBody>
      </p:sp>
      <p:sp>
        <p:nvSpPr>
          <p:cNvPr id="46099" name="Text Box 25"/>
          <p:cNvSpPr txBox="1">
            <a:spLocks noChangeArrowheads="1"/>
          </p:cNvSpPr>
          <p:nvPr/>
        </p:nvSpPr>
        <p:spPr bwMode="auto">
          <a:xfrm>
            <a:off x="1679117" y="3409836"/>
            <a:ext cx="1268104" cy="523220"/>
          </a:xfrm>
          <a:prstGeom prst="rect">
            <a:avLst/>
          </a:prstGeom>
          <a:ln>
            <a:headEnd/>
            <a:tailEnd/>
          </a:ln>
          <a:effectLst>
            <a:glow rad="228600">
              <a:schemeClr val="accent5">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defTabSz="1042988" fontAlgn="base">
              <a:spcBef>
                <a:spcPct val="0"/>
              </a:spcBef>
              <a:spcAft>
                <a:spcPct val="0"/>
              </a:spcAft>
              <a:defRPr/>
            </a:pPr>
            <a:r>
              <a:rPr lang="en-GB" sz="1400" b="1" dirty="0">
                <a:solidFill>
                  <a:prstClr val="black"/>
                </a:solidFill>
                <a:latin typeface="Calibri"/>
              </a:rPr>
              <a:t>Target Product</a:t>
            </a:r>
          </a:p>
          <a:p>
            <a:pPr defTabSz="1042988" fontAlgn="base">
              <a:spcBef>
                <a:spcPct val="0"/>
              </a:spcBef>
              <a:spcAft>
                <a:spcPct val="0"/>
              </a:spcAft>
              <a:defRPr/>
            </a:pPr>
            <a:r>
              <a:rPr lang="en-GB" sz="1400" b="1" dirty="0">
                <a:solidFill>
                  <a:prstClr val="black"/>
                </a:solidFill>
                <a:latin typeface="Calibri"/>
              </a:rPr>
              <a:t>Profile</a:t>
            </a:r>
          </a:p>
        </p:txBody>
      </p:sp>
      <p:cxnSp>
        <p:nvCxnSpPr>
          <p:cNvPr id="21" name="Straight Arrow Connector 20"/>
          <p:cNvCxnSpPr/>
          <p:nvPr/>
        </p:nvCxnSpPr>
        <p:spPr>
          <a:xfrm flipV="1">
            <a:off x="3122613" y="3644900"/>
            <a:ext cx="165100" cy="269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681" name="Rechteck 22"/>
          <p:cNvSpPr>
            <a:spLocks noChangeArrowheads="1"/>
          </p:cNvSpPr>
          <p:nvPr/>
        </p:nvSpPr>
        <p:spPr bwMode="auto">
          <a:xfrm>
            <a:off x="5791201" y="6519864"/>
            <a:ext cx="5795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nl-BE" sz="1600">
                <a:solidFill>
                  <a:srgbClr val="1F497D"/>
                </a:solidFill>
                <a:cs typeface="Arial" panose="020B0604020202020204" pitchFamily="34" charset="0"/>
              </a:rPr>
              <a:t>Adapted from Okeke et al, Drug Res Updates, 2011  </a:t>
            </a:r>
            <a:endParaRPr lang="de-DE" altLang="nl-BE" sz="1600">
              <a:solidFill>
                <a:srgbClr val="1F497D"/>
              </a:solidFill>
              <a:cs typeface="Arial" panose="020B0604020202020204" pitchFamily="34" charset="0"/>
            </a:endParaRPr>
          </a:p>
        </p:txBody>
      </p:sp>
      <p:sp>
        <p:nvSpPr>
          <p:cNvPr id="22" name="Title 1"/>
          <p:cNvSpPr txBox="1">
            <a:spLocks/>
          </p:cNvSpPr>
          <p:nvPr/>
        </p:nvSpPr>
        <p:spPr>
          <a:xfrm>
            <a:off x="5105400" y="76200"/>
            <a:ext cx="6260592" cy="1143000"/>
          </a:xfrm>
          <a:prstGeom prst="rect">
            <a:avLst/>
          </a:prstGeom>
          <a:solidFill>
            <a:srgbClr val="FFFF00"/>
          </a:solidFill>
        </p:spPr>
        <p:txBody>
          <a:bodyPr/>
          <a:lstStyle/>
          <a:p>
            <a:pPr algn="ctr" eaLnBrk="0" fontAlgn="base" hangingPunct="0">
              <a:spcBef>
                <a:spcPct val="0"/>
              </a:spcBef>
              <a:spcAft>
                <a:spcPct val="0"/>
              </a:spcAft>
              <a:defRPr/>
            </a:pPr>
            <a:r>
              <a:rPr lang="en-GB" sz="3600" b="1" dirty="0">
                <a:solidFill>
                  <a:srgbClr val="C00000"/>
                </a:solidFill>
                <a:latin typeface="Calibri"/>
                <a:cs typeface="Arial" panose="020B0604020202020204" pitchFamily="34" charset="0"/>
              </a:rPr>
              <a:t>The era of diagnostic testing will happen, but… be patient!</a:t>
            </a:r>
          </a:p>
        </p:txBody>
      </p:sp>
    </p:spTree>
    <p:extLst>
      <p:ext uri="{BB962C8B-B14F-4D97-AF65-F5344CB8AC3E}">
        <p14:creationId xmlns:p14="http://schemas.microsoft.com/office/powerpoint/2010/main" val="2427179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560696" y="778065"/>
            <a:ext cx="9384582" cy="523875"/>
          </a:xfrm>
        </p:spPr>
        <p:txBody>
          <a:bodyPr/>
          <a:lstStyle/>
          <a:p>
            <a:r>
              <a:rPr lang="nl-BE" dirty="0"/>
              <a:t>Back-up slides</a:t>
            </a:r>
          </a:p>
        </p:txBody>
      </p:sp>
    </p:spTree>
    <p:extLst>
      <p:ext uri="{BB962C8B-B14F-4D97-AF65-F5344CB8AC3E}">
        <p14:creationId xmlns:p14="http://schemas.microsoft.com/office/powerpoint/2010/main" val="632288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a:xfrm>
            <a:off x="1524000" y="0"/>
            <a:ext cx="9144000" cy="1143000"/>
          </a:xfrm>
        </p:spPr>
        <p:txBody>
          <a:bodyPr/>
          <a:lstStyle/>
          <a:p>
            <a:pPr eaLnBrk="1" hangingPunct="1"/>
            <a:r>
              <a:rPr lang="en-US" altLang="nl-BE" sz="3200" b="1"/>
              <a:t>The way forward: we need a </a:t>
            </a:r>
            <a:br>
              <a:rPr lang="en-US" altLang="nl-BE" sz="3200" b="1"/>
            </a:br>
            <a:r>
              <a:rPr lang="en-US" altLang="nl-BE" sz="3200" b="1"/>
              <a:t>Diagnostic Roadmap for Industrialised and LMIC</a:t>
            </a:r>
            <a:endParaRPr lang="nl-NL" altLang="nl-BE" sz="3200"/>
          </a:p>
        </p:txBody>
      </p:sp>
      <p:sp>
        <p:nvSpPr>
          <p:cNvPr id="67587" name="Tijdelijke aanduiding voor inhoud 2"/>
          <p:cNvSpPr>
            <a:spLocks noGrp="1"/>
          </p:cNvSpPr>
          <p:nvPr>
            <p:ph idx="1"/>
          </p:nvPr>
        </p:nvSpPr>
        <p:spPr>
          <a:xfrm>
            <a:off x="1828800" y="1295400"/>
            <a:ext cx="8382000" cy="5105400"/>
          </a:xfrm>
        </p:spPr>
        <p:txBody>
          <a:bodyPr/>
          <a:lstStyle/>
          <a:p>
            <a:pPr eaLnBrk="1" hangingPunct="1"/>
            <a:r>
              <a:rPr lang="en-US" altLang="nl-BE" sz="2800"/>
              <a:t>To help reaching a consensus regarding a set of needs and the technologies required to satisfy those needs;</a:t>
            </a:r>
          </a:p>
          <a:p>
            <a:pPr eaLnBrk="1" hangingPunct="1"/>
            <a:r>
              <a:rPr lang="en-US" altLang="nl-BE" sz="2800"/>
              <a:t>To provide a mechanism to help forecast technology developments;</a:t>
            </a:r>
          </a:p>
          <a:p>
            <a:pPr eaLnBrk="1" hangingPunct="1"/>
            <a:r>
              <a:rPr lang="en-US" altLang="nl-BE" sz="2800"/>
              <a:t>To provide a framework to help plan and coordinate technology development; </a:t>
            </a:r>
          </a:p>
          <a:p>
            <a:pPr eaLnBrk="1" hangingPunct="1"/>
            <a:r>
              <a:rPr lang="en-US" altLang="nl-BE" sz="2800"/>
              <a:t>To develop sustainable business models which result in long-term investments, sustainable innovation and public/private partnership:</a:t>
            </a:r>
          </a:p>
          <a:p>
            <a:pPr eaLnBrk="1" hangingPunct="1"/>
            <a:r>
              <a:rPr lang="en-US" altLang="nl-BE" sz="2800"/>
              <a:t>To develop URS and algorithms for major infectious diseases and guide antibiotic treatment.</a:t>
            </a:r>
            <a:endParaRPr lang="nl-BE" altLang="nl-BE" sz="2800"/>
          </a:p>
        </p:txBody>
      </p:sp>
    </p:spTree>
    <p:extLst>
      <p:ext uri="{BB962C8B-B14F-4D97-AF65-F5344CB8AC3E}">
        <p14:creationId xmlns:p14="http://schemas.microsoft.com/office/powerpoint/2010/main" val="3608435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a:xfrm>
            <a:off x="1524000" y="0"/>
            <a:ext cx="9144000" cy="1143000"/>
          </a:xfrm>
        </p:spPr>
        <p:txBody>
          <a:bodyPr/>
          <a:lstStyle/>
          <a:p>
            <a:pPr eaLnBrk="1" hangingPunct="1"/>
            <a:r>
              <a:rPr lang="en-US" altLang="nl-BE" sz="4000" b="1"/>
              <a:t>What we need to enter </a:t>
            </a:r>
            <a:br>
              <a:rPr lang="en-US" altLang="nl-BE" sz="4000" b="1"/>
            </a:br>
            <a:r>
              <a:rPr lang="en-US" altLang="nl-BE" sz="4000" b="1"/>
              <a:t>the Golden Age is…</a:t>
            </a:r>
            <a:endParaRPr lang="nl-NL" altLang="nl-BE" sz="4000"/>
          </a:p>
        </p:txBody>
      </p:sp>
      <p:sp>
        <p:nvSpPr>
          <p:cNvPr id="69635" name="Tijdelijke aanduiding voor inhoud 2"/>
          <p:cNvSpPr>
            <a:spLocks noGrp="1"/>
          </p:cNvSpPr>
          <p:nvPr>
            <p:ph idx="1"/>
          </p:nvPr>
        </p:nvSpPr>
        <p:spPr>
          <a:xfrm>
            <a:off x="1752600" y="1265238"/>
            <a:ext cx="8915400" cy="4525962"/>
          </a:xfrm>
        </p:spPr>
        <p:txBody>
          <a:bodyPr/>
          <a:lstStyle/>
          <a:p>
            <a:pPr eaLnBrk="1" hangingPunct="1"/>
            <a:r>
              <a:rPr lang="en-US" altLang="nl-BE" sz="2400"/>
              <a:t>A </a:t>
            </a:r>
            <a:r>
              <a:rPr lang="en-US" altLang="nl-BE" sz="2400" b="1" u="sng"/>
              <a:t>Diagnostic Roadmap</a:t>
            </a:r>
            <a:r>
              <a:rPr lang="en-US" altLang="nl-BE" sz="2400"/>
              <a:t>, that includes true unmet needs, required technologies, User Requirements Specifications, clinical algorithms integrating other diagnostics (non-microbiologic; host biomarkers…)  for main ID syndromes,  patient enrichment, developing narrow spectrum antibiotics</a:t>
            </a:r>
          </a:p>
          <a:p>
            <a:pPr eaLnBrk="1" hangingPunct="1"/>
            <a:r>
              <a:rPr lang="en-US" altLang="nl-BE" sz="2400" b="1" u="sng"/>
              <a:t>Banks</a:t>
            </a:r>
            <a:r>
              <a:rPr lang="en-US" altLang="nl-BE" sz="2400"/>
              <a:t> of strains, purified genomic nucleic acid, proficiency panels, clinical samples</a:t>
            </a:r>
          </a:p>
          <a:p>
            <a:pPr eaLnBrk="1" hangingPunct="1"/>
            <a:r>
              <a:rPr lang="en-US" altLang="nl-BE" sz="2400" b="1" u="sng"/>
              <a:t>Databases</a:t>
            </a:r>
            <a:r>
              <a:rPr lang="en-US" altLang="nl-BE" sz="2400"/>
              <a:t> of sequences, patient information</a:t>
            </a:r>
          </a:p>
          <a:p>
            <a:pPr eaLnBrk="1" hangingPunct="1"/>
            <a:r>
              <a:rPr lang="en-US" altLang="nl-BE" sz="2400"/>
              <a:t>New </a:t>
            </a:r>
            <a:r>
              <a:rPr lang="en-US" altLang="nl-BE" sz="2400" b="1" u="sng"/>
              <a:t>business and reimbursement models</a:t>
            </a:r>
          </a:p>
          <a:p>
            <a:pPr eaLnBrk="1" hangingPunct="1"/>
            <a:r>
              <a:rPr lang="en-US" altLang="nl-BE" sz="2400" b="1" u="sng"/>
              <a:t>Training</a:t>
            </a:r>
            <a:r>
              <a:rPr lang="en-US" altLang="nl-BE" sz="2400"/>
              <a:t> programs and advocacy initiatives that are evidence-based</a:t>
            </a:r>
          </a:p>
          <a:p>
            <a:pPr eaLnBrk="1" hangingPunct="1"/>
            <a:r>
              <a:rPr lang="en-US" altLang="nl-BE" sz="2400" b="1" u="sng"/>
              <a:t>Health Economic and Outcomes Research </a:t>
            </a:r>
            <a:r>
              <a:rPr lang="en-US" altLang="nl-BE" sz="2400"/>
              <a:t>on diagnostics</a:t>
            </a:r>
          </a:p>
          <a:p>
            <a:pPr eaLnBrk="1" hangingPunct="1"/>
            <a:r>
              <a:rPr lang="en-US" altLang="nl-BE" sz="2400"/>
              <a:t>Study ethical, environmental, economical, social and psychological factors, that </a:t>
            </a:r>
            <a:r>
              <a:rPr lang="en-US" altLang="nl-BE" sz="2400" b="1" u="sng"/>
              <a:t>influence the adoption</a:t>
            </a:r>
            <a:r>
              <a:rPr lang="en-US" altLang="nl-BE" sz="2400"/>
              <a:t> of new diagnostics</a:t>
            </a:r>
          </a:p>
        </p:txBody>
      </p:sp>
    </p:spTree>
    <p:extLst>
      <p:ext uri="{BB962C8B-B14F-4D97-AF65-F5344CB8AC3E}">
        <p14:creationId xmlns:p14="http://schemas.microsoft.com/office/powerpoint/2010/main" val="2316391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a:grpSpLocks/>
          </p:cNvGrpSpPr>
          <p:nvPr/>
        </p:nvGrpSpPr>
        <p:grpSpPr>
          <a:xfrm>
            <a:off x="6071950" y="243043"/>
            <a:ext cx="5460816" cy="2679154"/>
            <a:chOff x="3878326" y="3979614"/>
            <a:chExt cx="7094100" cy="3373471"/>
          </a:xfrm>
        </p:grpSpPr>
        <p:pic>
          <p:nvPicPr>
            <p:cNvPr id="343042" name="Picture 2" descr="Image showing the relation among investment, innovation, longevity and increased prosperity."/>
            <p:cNvPicPr>
              <a:picLocks noChangeAspect="1" noChangeArrowheads="1"/>
            </p:cNvPicPr>
            <p:nvPr/>
          </p:nvPicPr>
          <p:blipFill>
            <a:blip r:embed="rId3"/>
            <a:srcRect/>
            <a:stretch>
              <a:fillRect/>
            </a:stretch>
          </p:blipFill>
          <p:spPr bwMode="auto">
            <a:xfrm>
              <a:off x="3878326" y="3979614"/>
              <a:ext cx="7094100" cy="3373471"/>
            </a:xfrm>
            <a:prstGeom prst="rect">
              <a:avLst/>
            </a:prstGeom>
            <a:noFill/>
          </p:spPr>
        </p:pic>
        <p:sp>
          <p:nvSpPr>
            <p:cNvPr id="6" name="Textfeld 5"/>
            <p:cNvSpPr txBox="1"/>
            <p:nvPr/>
          </p:nvSpPr>
          <p:spPr>
            <a:xfrm>
              <a:off x="6762761" y="5039822"/>
              <a:ext cx="1400071" cy="362348"/>
            </a:xfrm>
            <a:prstGeom prst="rect">
              <a:avLst/>
            </a:prstGeom>
            <a:solidFill>
              <a:schemeClr val="bg1"/>
            </a:solidFill>
          </p:spPr>
          <p:txBody>
            <a:bodyPr wrap="none" rtlCol="0">
              <a:spAutoFit/>
            </a:bodyPr>
            <a:lstStyle/>
            <a:p>
              <a:pPr defTabSz="446425"/>
              <a:r>
                <a:rPr lang="de-DE" sz="1270" dirty="0" err="1">
                  <a:solidFill>
                    <a:srgbClr val="005DA2"/>
                  </a:solidFill>
                  <a:latin typeface="Franklin Gothic Demi Cond" pitchFamily="34" charset="0"/>
                  <a:cs typeface="Aharoni" pitchFamily="2" charset="-79"/>
                </a:rPr>
                <a:t>Improved</a:t>
              </a:r>
              <a:r>
                <a:rPr lang="de-DE" sz="1270" dirty="0">
                  <a:solidFill>
                    <a:srgbClr val="005DA2"/>
                  </a:solidFill>
                  <a:latin typeface="Franklin Gothic Demi Cond" pitchFamily="34" charset="0"/>
                  <a:cs typeface="Aharoni" pitchFamily="2" charset="-79"/>
                </a:rPr>
                <a:t> Care</a:t>
              </a:r>
            </a:p>
          </p:txBody>
        </p:sp>
      </p:grpSp>
      <p:sp>
        <p:nvSpPr>
          <p:cNvPr id="2" name="Title 1"/>
          <p:cNvSpPr>
            <a:spLocks noGrp="1"/>
          </p:cNvSpPr>
          <p:nvPr>
            <p:ph type="ctrTitle"/>
          </p:nvPr>
        </p:nvSpPr>
        <p:spPr>
          <a:xfrm>
            <a:off x="1850058" y="473628"/>
            <a:ext cx="8512039" cy="423193"/>
          </a:xfrm>
        </p:spPr>
        <p:txBody>
          <a:bodyPr/>
          <a:lstStyle/>
          <a:p>
            <a:r>
              <a:rPr lang="en-GB" dirty="0"/>
              <a:t>Challenges &amp; Hurdles</a:t>
            </a:r>
          </a:p>
        </p:txBody>
      </p:sp>
      <p:sp>
        <p:nvSpPr>
          <p:cNvPr id="3" name="Text Placeholder 2"/>
          <p:cNvSpPr>
            <a:spLocks noGrp="1"/>
          </p:cNvSpPr>
          <p:nvPr>
            <p:ph type="body" sz="quarter" idx="12"/>
          </p:nvPr>
        </p:nvSpPr>
        <p:spPr>
          <a:xfrm>
            <a:off x="1839261" y="1358194"/>
            <a:ext cx="8512039" cy="5157531"/>
          </a:xfrm>
        </p:spPr>
        <p:txBody>
          <a:bodyPr/>
          <a:lstStyle/>
          <a:p>
            <a:pPr>
              <a:spcBef>
                <a:spcPts val="544"/>
              </a:spcBef>
              <a:spcAft>
                <a:spcPts val="725"/>
              </a:spcAft>
            </a:pPr>
            <a:r>
              <a:rPr lang="en-US" b="1" dirty="0">
                <a:solidFill>
                  <a:srgbClr val="008F75"/>
                </a:solidFill>
              </a:rPr>
              <a:t>Business Case </a:t>
            </a:r>
          </a:p>
          <a:p>
            <a:pPr lvl="1">
              <a:spcBef>
                <a:spcPts val="544"/>
              </a:spcBef>
              <a:spcAft>
                <a:spcPts val="725"/>
              </a:spcAft>
            </a:pPr>
            <a:r>
              <a:rPr lang="en-US" dirty="0">
                <a:solidFill>
                  <a:srgbClr val="008F75"/>
                </a:solidFill>
              </a:rPr>
              <a:t>Value of </a:t>
            </a:r>
            <a:r>
              <a:rPr lang="en-US" dirty="0" err="1">
                <a:solidFill>
                  <a:srgbClr val="008F75"/>
                </a:solidFill>
              </a:rPr>
              <a:t>Dx</a:t>
            </a:r>
            <a:r>
              <a:rPr lang="en-US" dirty="0">
                <a:solidFill>
                  <a:srgbClr val="008F75"/>
                </a:solidFill>
              </a:rPr>
              <a:t> is under-appreciated </a:t>
            </a:r>
            <a:br>
              <a:rPr lang="en-US" dirty="0">
                <a:solidFill>
                  <a:srgbClr val="008F75"/>
                </a:solidFill>
              </a:rPr>
            </a:br>
            <a:r>
              <a:rPr lang="en-US" dirty="0">
                <a:solidFill>
                  <a:srgbClr val="008F75"/>
                </a:solidFill>
              </a:rPr>
              <a:t>(Low cost of </a:t>
            </a:r>
            <a:r>
              <a:rPr lang="en-US" dirty="0" err="1">
                <a:solidFill>
                  <a:srgbClr val="008F75"/>
                </a:solidFill>
              </a:rPr>
              <a:t>Abx</a:t>
            </a:r>
            <a:r>
              <a:rPr lang="en-US" dirty="0">
                <a:solidFill>
                  <a:srgbClr val="008F75"/>
                </a:solidFill>
              </a:rPr>
              <a:t> versus </a:t>
            </a:r>
            <a:r>
              <a:rPr lang="en-US" dirty="0" err="1">
                <a:solidFill>
                  <a:srgbClr val="008F75"/>
                </a:solidFill>
              </a:rPr>
              <a:t>Dx</a:t>
            </a:r>
            <a:r>
              <a:rPr lang="en-US" dirty="0">
                <a:solidFill>
                  <a:srgbClr val="008F75"/>
                </a:solidFill>
              </a:rPr>
              <a:t>)</a:t>
            </a:r>
          </a:p>
          <a:p>
            <a:pPr lvl="1">
              <a:spcBef>
                <a:spcPts val="544"/>
              </a:spcBef>
              <a:spcAft>
                <a:spcPts val="725"/>
              </a:spcAft>
            </a:pPr>
            <a:r>
              <a:rPr lang="en-US" dirty="0">
                <a:solidFill>
                  <a:srgbClr val="008F75"/>
                </a:solidFill>
              </a:rPr>
              <a:t>Reimbursement is not value driven</a:t>
            </a:r>
          </a:p>
          <a:p>
            <a:pPr>
              <a:spcBef>
                <a:spcPts val="544"/>
              </a:spcBef>
              <a:spcAft>
                <a:spcPts val="725"/>
              </a:spcAft>
            </a:pPr>
            <a:r>
              <a:rPr lang="en-US" b="1" dirty="0">
                <a:solidFill>
                  <a:srgbClr val="008F75"/>
                </a:solidFill>
              </a:rPr>
              <a:t>Regulatory Framework complexity is increasing</a:t>
            </a:r>
            <a:br>
              <a:rPr lang="en-US" dirty="0">
                <a:solidFill>
                  <a:srgbClr val="008F75"/>
                </a:solidFill>
              </a:rPr>
            </a:br>
            <a:endParaRPr lang="en-US" b="1" dirty="0">
              <a:solidFill>
                <a:srgbClr val="008F75"/>
              </a:solidFill>
            </a:endParaRPr>
          </a:p>
          <a:p>
            <a:pPr>
              <a:spcBef>
                <a:spcPts val="544"/>
              </a:spcBef>
              <a:spcAft>
                <a:spcPts val="725"/>
              </a:spcAft>
            </a:pPr>
            <a:r>
              <a:rPr lang="en-US" b="1" dirty="0">
                <a:solidFill>
                  <a:srgbClr val="008F75"/>
                </a:solidFill>
              </a:rPr>
              <a:t>Especially in primary care, lack of</a:t>
            </a:r>
          </a:p>
          <a:p>
            <a:pPr lvl="1">
              <a:spcBef>
                <a:spcPts val="544"/>
              </a:spcBef>
              <a:spcAft>
                <a:spcPts val="725"/>
              </a:spcAft>
            </a:pPr>
            <a:r>
              <a:rPr lang="en-US" dirty="0">
                <a:solidFill>
                  <a:srgbClr val="008F75"/>
                </a:solidFill>
              </a:rPr>
              <a:t>Evidence of utility/outcome benefit and cost-benefit studies</a:t>
            </a:r>
          </a:p>
          <a:p>
            <a:pPr lvl="1">
              <a:spcBef>
                <a:spcPts val="544"/>
              </a:spcBef>
              <a:spcAft>
                <a:spcPts val="725"/>
              </a:spcAft>
            </a:pPr>
            <a:r>
              <a:rPr lang="en-US" dirty="0">
                <a:solidFill>
                  <a:srgbClr val="008F75"/>
                </a:solidFill>
              </a:rPr>
              <a:t>Economic incentives</a:t>
            </a:r>
          </a:p>
          <a:p>
            <a:pPr lvl="1">
              <a:spcBef>
                <a:spcPts val="544"/>
              </a:spcBef>
              <a:spcAft>
                <a:spcPts val="725"/>
              </a:spcAft>
            </a:pPr>
            <a:r>
              <a:rPr lang="en-US" dirty="0">
                <a:solidFill>
                  <a:srgbClr val="008F75"/>
                </a:solidFill>
              </a:rPr>
              <a:t>Alignment of stakeholder interests</a:t>
            </a:r>
          </a:p>
          <a:p>
            <a:pPr>
              <a:spcBef>
                <a:spcPts val="544"/>
              </a:spcBef>
              <a:spcAft>
                <a:spcPts val="725"/>
              </a:spcAft>
            </a:pPr>
            <a:endParaRPr lang="en-GB" b="1" dirty="0">
              <a:solidFill>
                <a:srgbClr val="008F75"/>
              </a:solidFill>
            </a:endParaRPr>
          </a:p>
        </p:txBody>
      </p:sp>
    </p:spTree>
    <p:extLst>
      <p:ext uri="{BB962C8B-B14F-4D97-AF65-F5344CB8AC3E}">
        <p14:creationId xmlns:p14="http://schemas.microsoft.com/office/powerpoint/2010/main" val="2018550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06632" y="417514"/>
            <a:ext cx="11293311" cy="1143000"/>
          </a:xfrm>
        </p:spPr>
        <p:txBody>
          <a:bodyPr/>
          <a:lstStyle/>
          <a:p>
            <a:r>
              <a:rPr lang="nl-BE" altLang="nl-BE" sz="3200" b="1" dirty="0" err="1">
                <a:latin typeface="Arial" panose="020B0604020202020204" pitchFamily="34" charset="0"/>
                <a:cs typeface="Arial" panose="020B0604020202020204" pitchFamily="34" charset="0"/>
              </a:rPr>
              <a:t>Correlation</a:t>
            </a:r>
            <a:r>
              <a:rPr lang="nl-BE" altLang="nl-BE" sz="3200" b="1" dirty="0">
                <a:latin typeface="Arial" panose="020B0604020202020204" pitchFamily="34" charset="0"/>
                <a:cs typeface="Arial" panose="020B0604020202020204" pitchFamily="34" charset="0"/>
              </a:rPr>
              <a:t> </a:t>
            </a:r>
            <a:r>
              <a:rPr lang="nl-BE" altLang="nl-BE" sz="3200" b="1" dirty="0" err="1">
                <a:latin typeface="Arial" panose="020B0604020202020204" pitchFamily="34" charset="0"/>
                <a:cs typeface="Arial" panose="020B0604020202020204" pitchFamily="34" charset="0"/>
              </a:rPr>
              <a:t>between</a:t>
            </a:r>
            <a:r>
              <a:rPr lang="nl-BE" altLang="nl-BE" sz="3200" b="1" dirty="0">
                <a:latin typeface="Arial" panose="020B0604020202020204" pitchFamily="34" charset="0"/>
                <a:cs typeface="Arial" panose="020B0604020202020204" pitchFamily="34" charset="0"/>
              </a:rPr>
              <a:t> </a:t>
            </a:r>
            <a:r>
              <a:rPr lang="nl-BE" altLang="nl-BE" sz="3200" b="1" dirty="0" err="1">
                <a:latin typeface="Arial" panose="020B0604020202020204" pitchFamily="34" charset="0"/>
                <a:cs typeface="Arial" panose="020B0604020202020204" pitchFamily="34" charset="0"/>
              </a:rPr>
              <a:t>conventional</a:t>
            </a:r>
            <a:r>
              <a:rPr lang="nl-BE" altLang="nl-BE" sz="3200" b="1" dirty="0">
                <a:latin typeface="Arial" panose="020B0604020202020204" pitchFamily="34" charset="0"/>
                <a:cs typeface="Arial" panose="020B0604020202020204" pitchFamily="34" charset="0"/>
              </a:rPr>
              <a:t> and  POC CRP</a:t>
            </a:r>
            <a:endParaRPr lang="en-US" altLang="nl-BE" sz="3200" b="1" dirty="0">
              <a:latin typeface="Arial" panose="020B0604020202020204" pitchFamily="34" charset="0"/>
              <a:cs typeface="Arial" panose="020B0604020202020204" pitchFamily="34" charset="0"/>
            </a:endParaRPr>
          </a:p>
        </p:txBody>
      </p:sp>
      <p:graphicFrame>
        <p:nvGraphicFramePr>
          <p:cNvPr id="622626" name="Group 34"/>
          <p:cNvGraphicFramePr>
            <a:graphicFrameLocks noGrp="1"/>
          </p:cNvGraphicFramePr>
          <p:nvPr>
            <p:ph idx="1"/>
          </p:nvPr>
        </p:nvGraphicFramePr>
        <p:xfrm>
          <a:off x="1828800" y="1828801"/>
          <a:ext cx="8229600" cy="3165475"/>
        </p:xfrm>
        <a:graphic>
          <a:graphicData uri="http://schemas.openxmlformats.org/drawingml/2006/table">
            <a:tbl>
              <a:tblPr/>
              <a:tblGrid>
                <a:gridCol w="1828800">
                  <a:extLst>
                    <a:ext uri="{9D8B030D-6E8A-4147-A177-3AD203B41FA5}">
                      <a16:colId xmlns:a16="http://schemas.microsoft.com/office/drawing/2014/main" val="20000"/>
                    </a:ext>
                  </a:extLst>
                </a:gridCol>
                <a:gridCol w="1463675">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768475">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57467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dirty="0">
                          <a:ln>
                            <a:noFill/>
                          </a:ln>
                          <a:solidFill>
                            <a:schemeClr val="tx1"/>
                          </a:solidFill>
                          <a:effectLst/>
                          <a:latin typeface="Arial" charset="0"/>
                        </a:rPr>
                        <a:t>CRP Routine</a:t>
                      </a: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a:ln>
                            <a:noFill/>
                          </a:ln>
                          <a:solidFill>
                            <a:schemeClr val="tx1"/>
                          </a:solidFill>
                          <a:effectLst/>
                          <a:latin typeface="Arial" charset="0"/>
                        </a:rPr>
                        <a:t>CRP Orion (mg/l)</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457200">
                <a:tc vMerge="1">
                  <a:txBody>
                    <a:bodyPr/>
                    <a:lstStyle/>
                    <a:p>
                      <a:endParaRPr lang="nl-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a:ln>
                            <a:noFill/>
                          </a:ln>
                          <a:solidFill>
                            <a:schemeClr val="tx1"/>
                          </a:solidFill>
                          <a:effectLst/>
                          <a:latin typeface="Arial" charset="0"/>
                        </a:rPr>
                        <a:t>&lt;20</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a:ln>
                            <a:noFill/>
                          </a:ln>
                          <a:solidFill>
                            <a:schemeClr val="tx1"/>
                          </a:solidFill>
                          <a:effectLst/>
                          <a:latin typeface="Arial" charset="0"/>
                        </a:rPr>
                        <a:t> 20 - </a:t>
                      </a:r>
                      <a:r>
                        <a:rPr kumimoji="0" lang="nl-BE" sz="2400" b="0" i="0" u="none" strike="noStrike" cap="none" normalizeH="0" baseline="0">
                          <a:ln>
                            <a:noFill/>
                          </a:ln>
                          <a:solidFill>
                            <a:schemeClr val="tx1"/>
                          </a:solidFill>
                          <a:effectLst/>
                          <a:latin typeface="Arial" charset="0"/>
                          <a:cs typeface="Arial" charset="0"/>
                        </a:rPr>
                        <a:t>≤</a:t>
                      </a:r>
                      <a:r>
                        <a:rPr kumimoji="0" lang="nl-BE" sz="2400" b="0" i="0" u="none" strike="noStrike" cap="none" normalizeH="0" baseline="0">
                          <a:ln>
                            <a:noFill/>
                          </a:ln>
                          <a:solidFill>
                            <a:schemeClr val="tx1"/>
                          </a:solidFill>
                          <a:effectLst/>
                          <a:latin typeface="Arial" charset="0"/>
                        </a:rPr>
                        <a:t>50</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a:ln>
                            <a:noFill/>
                          </a:ln>
                          <a:solidFill>
                            <a:schemeClr val="tx1"/>
                          </a:solidFill>
                          <a:effectLst/>
                          <a:latin typeface="Arial" charset="0"/>
                        </a:rPr>
                        <a:t>&gt;50 - </a:t>
                      </a:r>
                      <a:r>
                        <a:rPr kumimoji="0" lang="nl-BE" sz="2400" b="0" i="0" u="none" strike="noStrike" cap="none" normalizeH="0" baseline="0">
                          <a:ln>
                            <a:noFill/>
                          </a:ln>
                          <a:solidFill>
                            <a:schemeClr val="tx1"/>
                          </a:solidFill>
                          <a:effectLst/>
                          <a:latin typeface="Arial" charset="0"/>
                          <a:cs typeface="Arial" charset="0"/>
                        </a:rPr>
                        <a:t>≤</a:t>
                      </a:r>
                      <a:r>
                        <a:rPr kumimoji="0" lang="nl-BE" sz="2400" b="0" i="0" u="none" strike="noStrike" cap="none" normalizeH="0" baseline="0">
                          <a:ln>
                            <a:noFill/>
                          </a:ln>
                          <a:solidFill>
                            <a:schemeClr val="tx1"/>
                          </a:solidFill>
                          <a:effectLst/>
                          <a:latin typeface="Arial" charset="0"/>
                        </a:rPr>
                        <a:t> 100</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a:ln>
                            <a:noFill/>
                          </a:ln>
                          <a:solidFill>
                            <a:schemeClr val="tx1"/>
                          </a:solidFill>
                          <a:effectLst/>
                          <a:latin typeface="Arial" charset="0"/>
                        </a:rPr>
                        <a:t>&gt;100</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33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dirty="0">
                          <a:ln>
                            <a:noFill/>
                          </a:ln>
                          <a:solidFill>
                            <a:schemeClr val="tx1"/>
                          </a:solidFill>
                          <a:effectLst/>
                          <a:latin typeface="Arial" charset="0"/>
                        </a:rPr>
                        <a:t>&lt;20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dirty="0">
                          <a:ln>
                            <a:noFill/>
                          </a:ln>
                          <a:solidFill>
                            <a:schemeClr val="tx1"/>
                          </a:solidFill>
                          <a:effectLst/>
                          <a:latin typeface="Arial" charset="0"/>
                        </a:rPr>
                        <a:t>20 - </a:t>
                      </a:r>
                      <a:r>
                        <a:rPr kumimoji="0" lang="nl-BE" sz="2400" b="0" i="0" u="none" strike="noStrike" cap="none" normalizeH="0" baseline="0" dirty="0">
                          <a:ln>
                            <a:noFill/>
                          </a:ln>
                          <a:solidFill>
                            <a:schemeClr val="tx1"/>
                          </a:solidFill>
                          <a:effectLst/>
                          <a:latin typeface="Arial" charset="0"/>
                          <a:cs typeface="Arial" charset="0"/>
                        </a:rPr>
                        <a:t>≤</a:t>
                      </a:r>
                      <a:r>
                        <a:rPr kumimoji="0" lang="nl-BE" sz="2400" b="0" i="0" u="none" strike="noStrike" cap="none" normalizeH="0" baseline="0" dirty="0">
                          <a:ln>
                            <a:noFill/>
                          </a:ln>
                          <a:solidFill>
                            <a:schemeClr val="tx1"/>
                          </a:solidFill>
                          <a:effectLst/>
                          <a:latin typeface="Arial" charset="0"/>
                        </a:rPr>
                        <a:t> 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dirty="0">
                          <a:ln>
                            <a:noFill/>
                          </a:ln>
                          <a:solidFill>
                            <a:schemeClr val="tx1"/>
                          </a:solidFill>
                          <a:effectLst/>
                          <a:latin typeface="Arial" charset="0"/>
                        </a:rPr>
                        <a:t>&gt; 50 - </a:t>
                      </a:r>
                      <a:r>
                        <a:rPr kumimoji="0" lang="nl-BE" sz="2400" b="0" i="0" u="none" strike="noStrike" cap="none" normalizeH="0" baseline="0" dirty="0">
                          <a:ln>
                            <a:noFill/>
                          </a:ln>
                          <a:solidFill>
                            <a:schemeClr val="tx1"/>
                          </a:solidFill>
                          <a:effectLst/>
                          <a:latin typeface="Arial" charset="0"/>
                          <a:cs typeface="Arial" charset="0"/>
                        </a:rPr>
                        <a:t>≤</a:t>
                      </a:r>
                      <a:r>
                        <a:rPr kumimoji="0" lang="nl-BE" sz="2400" b="0" i="0" u="none" strike="noStrike" cap="none" normalizeH="0" baseline="0" dirty="0">
                          <a:ln>
                            <a:noFill/>
                          </a:ln>
                          <a:solidFill>
                            <a:schemeClr val="tx1"/>
                          </a:solidFill>
                          <a:effectLst/>
                          <a:latin typeface="Arial" charset="0"/>
                        </a:rPr>
                        <a:t> 100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dirty="0">
                          <a:ln>
                            <a:noFill/>
                          </a:ln>
                          <a:solidFill>
                            <a:schemeClr val="tx1"/>
                          </a:solidFill>
                          <a:effectLst/>
                          <a:latin typeface="Arial" charset="0"/>
                        </a:rPr>
                        <a:t>&gt;100</a:t>
                      </a: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1" i="0" u="none" strike="noStrike" cap="none" normalizeH="0" baseline="0">
                          <a:ln>
                            <a:noFill/>
                          </a:ln>
                          <a:solidFill>
                            <a:srgbClr val="0000FF"/>
                          </a:solidFill>
                          <a:effectLst/>
                          <a:latin typeface="Arial" charset="0"/>
                        </a:rPr>
                        <a:t>2161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a:ln>
                            <a:noFill/>
                          </a:ln>
                          <a:solidFill>
                            <a:schemeClr val="tx1"/>
                          </a:solidFill>
                          <a:effectLst/>
                          <a:latin typeface="Arial" charset="0"/>
                        </a:rPr>
                        <a:t>52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a:ln>
                            <a:noFill/>
                          </a:ln>
                          <a:solidFill>
                            <a:schemeClr val="tx1"/>
                          </a:solidFill>
                          <a:effectLst/>
                          <a:latin typeface="Arial" charset="0"/>
                        </a:rPr>
                        <a:t>1</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a:ln>
                            <a:noFill/>
                          </a:ln>
                          <a:solidFill>
                            <a:schemeClr val="tx1"/>
                          </a:solidFill>
                          <a:effectLst/>
                          <a:latin typeface="Arial" charset="0"/>
                        </a:rPr>
                        <a:t>43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1" i="0" u="none" strike="noStrike" cap="none" normalizeH="0" baseline="0">
                          <a:ln>
                            <a:noFill/>
                          </a:ln>
                          <a:solidFill>
                            <a:srgbClr val="0000FF"/>
                          </a:solidFill>
                          <a:effectLst/>
                          <a:latin typeface="Arial" charset="0"/>
                        </a:rPr>
                        <a:t>322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a:ln>
                            <a:noFill/>
                          </a:ln>
                          <a:solidFill>
                            <a:schemeClr val="tx1"/>
                          </a:solidFill>
                          <a:effectLst/>
                          <a:latin typeface="Arial" charset="0"/>
                        </a:rPr>
                        <a:t>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1" i="0" u="none" strike="noStrike" cap="none" normalizeH="0" baseline="0">
                          <a:ln>
                            <a:noFill/>
                          </a:ln>
                          <a:solidFill>
                            <a:srgbClr val="0000FF"/>
                          </a:solidFill>
                          <a:effectLst/>
                          <a:latin typeface="Arial" charset="0"/>
                        </a:rPr>
                        <a:t>131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a:ln>
                            <a:noFill/>
                          </a:ln>
                          <a:solidFill>
                            <a:schemeClr val="tx1"/>
                          </a:solidFill>
                          <a:effectLst/>
                          <a:latin typeface="Arial" charset="0"/>
                        </a:rPr>
                        <a:t>7</a:t>
                      </a:r>
                      <a:endParaRPr kumimoji="0" lang="en-US"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0" i="0" u="none" strike="noStrike" cap="none" normalizeH="0" baseline="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400" b="1" i="0" u="none" strike="noStrike" cap="none" normalizeH="0" baseline="0">
                          <a:ln>
                            <a:noFill/>
                          </a:ln>
                          <a:solidFill>
                            <a:srgbClr val="0000FF"/>
                          </a:solidFill>
                          <a:effectLst/>
                          <a:latin typeface="Arial" charset="0"/>
                        </a:rPr>
                        <a:t>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3033" name="Text Box 25"/>
          <p:cNvSpPr txBox="1">
            <a:spLocks noChangeArrowheads="1"/>
          </p:cNvSpPr>
          <p:nvPr/>
        </p:nvSpPr>
        <p:spPr bwMode="auto">
          <a:xfrm>
            <a:off x="2667000" y="1143000"/>
            <a:ext cx="731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003D62"/>
                </a:solidFill>
                <a:latin typeface="Verdana" panose="020B0604030504040204" pitchFamily="34" charset="0"/>
              </a:defRPr>
            </a:lvl1pPr>
            <a:lvl2pPr marL="742950" indent="-285750">
              <a:spcBef>
                <a:spcPct val="20000"/>
              </a:spcBef>
              <a:buChar char="-"/>
              <a:defRPr sz="2200">
                <a:solidFill>
                  <a:srgbClr val="003D62"/>
                </a:solidFill>
                <a:latin typeface="Verdana" panose="020B0604030504040204" pitchFamily="34" charset="0"/>
              </a:defRPr>
            </a:lvl2pPr>
            <a:lvl3pPr marL="1143000" indent="-228600">
              <a:spcBef>
                <a:spcPct val="20000"/>
              </a:spcBef>
              <a:buChar char="•"/>
              <a:defRPr>
                <a:solidFill>
                  <a:srgbClr val="003D62"/>
                </a:solidFill>
                <a:latin typeface="Verdana" panose="020B0604030504040204" pitchFamily="34" charset="0"/>
              </a:defRPr>
            </a:lvl3pPr>
            <a:lvl4pPr marL="1600200" indent="-228600">
              <a:spcBef>
                <a:spcPct val="20000"/>
              </a:spcBef>
              <a:buChar char="-"/>
              <a:defRPr sz="1600">
                <a:solidFill>
                  <a:srgbClr val="003D62"/>
                </a:solidFill>
                <a:latin typeface="Verdana" panose="020B0604030504040204" pitchFamily="34" charset="0"/>
              </a:defRPr>
            </a:lvl4pPr>
            <a:lvl5pPr marL="2057400" indent="-228600">
              <a:spcBef>
                <a:spcPct val="20000"/>
              </a:spcBef>
              <a:buChar char="»"/>
              <a:defRPr sz="1600">
                <a:solidFill>
                  <a:srgbClr val="003D62"/>
                </a:solidFill>
                <a:latin typeface="Verdana" panose="020B0604030504040204" pitchFamily="34" charset="0"/>
              </a:defRPr>
            </a:lvl5pPr>
            <a:lvl6pPr marL="2514600" indent="-228600" eaLnBrk="0" fontAlgn="base" hangingPunct="0">
              <a:spcBef>
                <a:spcPct val="20000"/>
              </a:spcBef>
              <a:spcAft>
                <a:spcPct val="0"/>
              </a:spcAft>
              <a:buChar char="»"/>
              <a:defRPr sz="1600">
                <a:solidFill>
                  <a:srgbClr val="003D62"/>
                </a:solidFill>
                <a:latin typeface="Verdana" panose="020B0604030504040204" pitchFamily="34" charset="0"/>
              </a:defRPr>
            </a:lvl6pPr>
            <a:lvl7pPr marL="2971800" indent="-228600" eaLnBrk="0" fontAlgn="base" hangingPunct="0">
              <a:spcBef>
                <a:spcPct val="20000"/>
              </a:spcBef>
              <a:spcAft>
                <a:spcPct val="0"/>
              </a:spcAft>
              <a:buChar char="»"/>
              <a:defRPr sz="1600">
                <a:solidFill>
                  <a:srgbClr val="003D62"/>
                </a:solidFill>
                <a:latin typeface="Verdana" panose="020B0604030504040204" pitchFamily="34" charset="0"/>
              </a:defRPr>
            </a:lvl7pPr>
            <a:lvl8pPr marL="3429000" indent="-228600" eaLnBrk="0" fontAlgn="base" hangingPunct="0">
              <a:spcBef>
                <a:spcPct val="20000"/>
              </a:spcBef>
              <a:spcAft>
                <a:spcPct val="0"/>
              </a:spcAft>
              <a:buChar char="»"/>
              <a:defRPr sz="1600">
                <a:solidFill>
                  <a:srgbClr val="003D62"/>
                </a:solidFill>
                <a:latin typeface="Verdana" panose="020B0604030504040204" pitchFamily="34" charset="0"/>
              </a:defRPr>
            </a:lvl8pPr>
            <a:lvl9pPr marL="3886200" indent="-228600" eaLnBrk="0" fontAlgn="base" hangingPunct="0">
              <a:spcBef>
                <a:spcPct val="20000"/>
              </a:spcBef>
              <a:spcAft>
                <a:spcPct val="0"/>
              </a:spcAft>
              <a:buChar char="»"/>
              <a:defRPr sz="1600">
                <a:solidFill>
                  <a:srgbClr val="003D62"/>
                </a:solidFill>
                <a:latin typeface="Verdan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nl-BE" altLang="nl-BE" sz="2400" b="0" i="0" u="none" strike="noStrike" kern="1200" cap="none" spc="0" normalizeH="0" baseline="-25000" noProof="0">
              <a:ln>
                <a:noFill/>
              </a:ln>
              <a:solidFill>
                <a:srgbClr val="000000"/>
              </a:solidFill>
              <a:effectLst/>
              <a:uLnTx/>
              <a:uFillTx/>
              <a:latin typeface="Arial" panose="020B0604020202020204" pitchFamily="34" charset="0"/>
              <a:ea typeface="+mn-ea"/>
              <a:cs typeface="+mn-cs"/>
            </a:endParaRPr>
          </a:p>
        </p:txBody>
      </p:sp>
      <p:sp>
        <p:nvSpPr>
          <p:cNvPr id="43034" name="Text Box 26"/>
          <p:cNvSpPr txBox="1">
            <a:spLocks noChangeArrowheads="1"/>
          </p:cNvSpPr>
          <p:nvPr/>
        </p:nvSpPr>
        <p:spPr bwMode="auto">
          <a:xfrm>
            <a:off x="1799734" y="1046578"/>
            <a:ext cx="73152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003D62"/>
                </a:solidFill>
                <a:latin typeface="Verdana" panose="020B0604030504040204" pitchFamily="34" charset="0"/>
              </a:defRPr>
            </a:lvl1pPr>
            <a:lvl2pPr marL="742950" indent="-285750">
              <a:spcBef>
                <a:spcPct val="20000"/>
              </a:spcBef>
              <a:buChar char="-"/>
              <a:defRPr sz="2200">
                <a:solidFill>
                  <a:srgbClr val="003D62"/>
                </a:solidFill>
                <a:latin typeface="Verdana" panose="020B0604030504040204" pitchFamily="34" charset="0"/>
              </a:defRPr>
            </a:lvl2pPr>
            <a:lvl3pPr marL="1143000" indent="-228600">
              <a:spcBef>
                <a:spcPct val="20000"/>
              </a:spcBef>
              <a:buChar char="•"/>
              <a:defRPr>
                <a:solidFill>
                  <a:srgbClr val="003D62"/>
                </a:solidFill>
                <a:latin typeface="Verdana" panose="020B0604030504040204" pitchFamily="34" charset="0"/>
              </a:defRPr>
            </a:lvl3pPr>
            <a:lvl4pPr marL="1600200" indent="-228600">
              <a:spcBef>
                <a:spcPct val="20000"/>
              </a:spcBef>
              <a:buChar char="-"/>
              <a:defRPr sz="1600">
                <a:solidFill>
                  <a:srgbClr val="003D62"/>
                </a:solidFill>
                <a:latin typeface="Verdana" panose="020B0604030504040204" pitchFamily="34" charset="0"/>
              </a:defRPr>
            </a:lvl4pPr>
            <a:lvl5pPr marL="2057400" indent="-228600">
              <a:spcBef>
                <a:spcPct val="20000"/>
              </a:spcBef>
              <a:buChar char="»"/>
              <a:defRPr sz="1600">
                <a:solidFill>
                  <a:srgbClr val="003D62"/>
                </a:solidFill>
                <a:latin typeface="Verdana" panose="020B0604030504040204" pitchFamily="34" charset="0"/>
              </a:defRPr>
            </a:lvl5pPr>
            <a:lvl6pPr marL="2514600" indent="-228600" eaLnBrk="0" fontAlgn="base" hangingPunct="0">
              <a:spcBef>
                <a:spcPct val="20000"/>
              </a:spcBef>
              <a:spcAft>
                <a:spcPct val="0"/>
              </a:spcAft>
              <a:buChar char="»"/>
              <a:defRPr sz="1600">
                <a:solidFill>
                  <a:srgbClr val="003D62"/>
                </a:solidFill>
                <a:latin typeface="Verdana" panose="020B0604030504040204" pitchFamily="34" charset="0"/>
              </a:defRPr>
            </a:lvl6pPr>
            <a:lvl7pPr marL="2971800" indent="-228600" eaLnBrk="0" fontAlgn="base" hangingPunct="0">
              <a:spcBef>
                <a:spcPct val="20000"/>
              </a:spcBef>
              <a:spcAft>
                <a:spcPct val="0"/>
              </a:spcAft>
              <a:buChar char="»"/>
              <a:defRPr sz="1600">
                <a:solidFill>
                  <a:srgbClr val="003D62"/>
                </a:solidFill>
                <a:latin typeface="Verdana" panose="020B0604030504040204" pitchFamily="34" charset="0"/>
              </a:defRPr>
            </a:lvl7pPr>
            <a:lvl8pPr marL="3429000" indent="-228600" eaLnBrk="0" fontAlgn="base" hangingPunct="0">
              <a:spcBef>
                <a:spcPct val="20000"/>
              </a:spcBef>
              <a:spcAft>
                <a:spcPct val="0"/>
              </a:spcAft>
              <a:buChar char="»"/>
              <a:defRPr sz="1600">
                <a:solidFill>
                  <a:srgbClr val="003D62"/>
                </a:solidFill>
                <a:latin typeface="Verdana" panose="020B0604030504040204" pitchFamily="34" charset="0"/>
              </a:defRPr>
            </a:lvl8pPr>
            <a:lvl9pPr marL="3886200" indent="-228600" eaLnBrk="0" fontAlgn="base" hangingPunct="0">
              <a:spcBef>
                <a:spcPct val="20000"/>
              </a:spcBef>
              <a:spcAft>
                <a:spcPct val="0"/>
              </a:spcAft>
              <a:buChar char="»"/>
              <a:defRPr sz="1600">
                <a:solidFill>
                  <a:srgbClr val="003D62"/>
                </a:solidFill>
                <a:latin typeface="Verdana" panose="020B060403050404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nl-BE" altLang="nl-BE" sz="2800" b="0" i="0" u="none" strike="noStrike" kern="1200" cap="none" spc="0" normalizeH="0" baseline="-25000" noProof="0" dirty="0" err="1">
                <a:ln>
                  <a:noFill/>
                </a:ln>
                <a:solidFill>
                  <a:srgbClr val="000000"/>
                </a:solidFill>
                <a:effectLst/>
                <a:uLnTx/>
                <a:uFillTx/>
                <a:latin typeface="Arial" panose="020B0604020202020204" pitchFamily="34" charset="0"/>
                <a:ea typeface="+mn-ea"/>
                <a:cs typeface="+mn-cs"/>
              </a:rPr>
              <a:t>Comparison</a:t>
            </a:r>
            <a:r>
              <a:rPr kumimoji="0" lang="nl-BE" altLang="nl-BE" sz="2800" b="0" i="0" u="none" strike="noStrike" kern="1200" cap="none" spc="0" normalizeH="0" baseline="-25000" noProof="0" dirty="0">
                <a:ln>
                  <a:noFill/>
                </a:ln>
                <a:solidFill>
                  <a:srgbClr val="000000"/>
                </a:solidFill>
                <a:effectLst/>
                <a:uLnTx/>
                <a:uFillTx/>
                <a:latin typeface="Arial" panose="020B0604020202020204" pitchFamily="34" charset="0"/>
                <a:ea typeface="+mn-ea"/>
                <a:cs typeface="+mn-cs"/>
              </a:rPr>
              <a:t> of 2 CRP </a:t>
            </a:r>
            <a:r>
              <a:rPr kumimoji="0" lang="nl-BE" altLang="nl-BE" sz="2800" b="0" i="0" u="none" strike="noStrike" kern="1200" cap="none" spc="0" normalizeH="0" baseline="-25000" noProof="0" dirty="0" err="1">
                <a:ln>
                  <a:noFill/>
                </a:ln>
                <a:solidFill>
                  <a:srgbClr val="000000"/>
                </a:solidFill>
                <a:effectLst/>
                <a:uLnTx/>
                <a:uFillTx/>
                <a:latin typeface="Arial" panose="020B0604020202020204" pitchFamily="34" charset="0"/>
                <a:ea typeface="+mn-ea"/>
                <a:cs typeface="+mn-cs"/>
              </a:rPr>
              <a:t>methods</a:t>
            </a:r>
            <a:endParaRPr kumimoji="0" lang="en-US" altLang="nl-BE" sz="2800" b="0" i="0" u="none" strike="noStrike" kern="1200" cap="none" spc="0" normalizeH="0" baseline="-25000" noProof="0" dirty="0">
              <a:ln>
                <a:noFill/>
              </a:ln>
              <a:solidFill>
                <a:srgbClr val="000000"/>
              </a:solidFill>
              <a:effectLst/>
              <a:uLnTx/>
              <a:uFillTx/>
              <a:latin typeface="Arial" panose="020B0604020202020204" pitchFamily="34" charset="0"/>
              <a:ea typeface="+mn-ea"/>
              <a:cs typeface="+mn-cs"/>
            </a:endParaRPr>
          </a:p>
        </p:txBody>
      </p:sp>
      <p:sp>
        <p:nvSpPr>
          <p:cNvPr id="43035" name="Content Placeholder 2"/>
          <p:cNvSpPr>
            <a:spLocks/>
          </p:cNvSpPr>
          <p:nvPr/>
        </p:nvSpPr>
        <p:spPr bwMode="auto">
          <a:xfrm>
            <a:off x="1600200" y="5105400"/>
            <a:ext cx="906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500">
                <a:solidFill>
                  <a:srgbClr val="003D62"/>
                </a:solidFill>
                <a:latin typeface="Verdana" panose="020B0604030504040204" pitchFamily="34" charset="0"/>
              </a:defRPr>
            </a:lvl1pPr>
            <a:lvl2pPr marL="742950" indent="-285750">
              <a:spcBef>
                <a:spcPct val="20000"/>
              </a:spcBef>
              <a:buChar char="-"/>
              <a:defRPr sz="2200">
                <a:solidFill>
                  <a:srgbClr val="003D62"/>
                </a:solidFill>
                <a:latin typeface="Verdana" panose="020B0604030504040204" pitchFamily="34" charset="0"/>
              </a:defRPr>
            </a:lvl2pPr>
            <a:lvl3pPr marL="1143000" indent="-228600">
              <a:spcBef>
                <a:spcPct val="20000"/>
              </a:spcBef>
              <a:buChar char="•"/>
              <a:defRPr>
                <a:solidFill>
                  <a:srgbClr val="003D62"/>
                </a:solidFill>
                <a:latin typeface="Verdana" panose="020B0604030504040204" pitchFamily="34" charset="0"/>
              </a:defRPr>
            </a:lvl3pPr>
            <a:lvl4pPr marL="1600200" indent="-228600">
              <a:spcBef>
                <a:spcPct val="20000"/>
              </a:spcBef>
              <a:buChar char="-"/>
              <a:defRPr sz="1600">
                <a:solidFill>
                  <a:srgbClr val="003D62"/>
                </a:solidFill>
                <a:latin typeface="Verdana" panose="020B0604030504040204" pitchFamily="34" charset="0"/>
              </a:defRPr>
            </a:lvl4pPr>
            <a:lvl5pPr marL="2057400" indent="-228600">
              <a:spcBef>
                <a:spcPct val="20000"/>
              </a:spcBef>
              <a:buChar char="»"/>
              <a:defRPr sz="1600">
                <a:solidFill>
                  <a:srgbClr val="003D62"/>
                </a:solidFill>
                <a:latin typeface="Verdana" panose="020B0604030504040204" pitchFamily="34" charset="0"/>
              </a:defRPr>
            </a:lvl5pPr>
            <a:lvl6pPr marL="2514600" indent="-228600" eaLnBrk="0" fontAlgn="base" hangingPunct="0">
              <a:spcBef>
                <a:spcPct val="20000"/>
              </a:spcBef>
              <a:spcAft>
                <a:spcPct val="0"/>
              </a:spcAft>
              <a:buChar char="»"/>
              <a:defRPr sz="1600">
                <a:solidFill>
                  <a:srgbClr val="003D62"/>
                </a:solidFill>
                <a:latin typeface="Verdana" panose="020B0604030504040204" pitchFamily="34" charset="0"/>
              </a:defRPr>
            </a:lvl6pPr>
            <a:lvl7pPr marL="2971800" indent="-228600" eaLnBrk="0" fontAlgn="base" hangingPunct="0">
              <a:spcBef>
                <a:spcPct val="20000"/>
              </a:spcBef>
              <a:spcAft>
                <a:spcPct val="0"/>
              </a:spcAft>
              <a:buChar char="»"/>
              <a:defRPr sz="1600">
                <a:solidFill>
                  <a:srgbClr val="003D62"/>
                </a:solidFill>
                <a:latin typeface="Verdana" panose="020B0604030504040204" pitchFamily="34" charset="0"/>
              </a:defRPr>
            </a:lvl7pPr>
            <a:lvl8pPr marL="3429000" indent="-228600" eaLnBrk="0" fontAlgn="base" hangingPunct="0">
              <a:spcBef>
                <a:spcPct val="20000"/>
              </a:spcBef>
              <a:spcAft>
                <a:spcPct val="0"/>
              </a:spcAft>
              <a:buChar char="»"/>
              <a:defRPr sz="1600">
                <a:solidFill>
                  <a:srgbClr val="003D62"/>
                </a:solidFill>
                <a:latin typeface="Verdana" panose="020B0604030504040204" pitchFamily="34" charset="0"/>
              </a:defRPr>
            </a:lvl8pPr>
            <a:lvl9pPr marL="3886200" indent="-228600" eaLnBrk="0" fontAlgn="base" hangingPunct="0">
              <a:spcBef>
                <a:spcPct val="20000"/>
              </a:spcBef>
              <a:spcAft>
                <a:spcPct val="0"/>
              </a:spcAft>
              <a:buChar char="»"/>
              <a:defRPr sz="1600">
                <a:solidFill>
                  <a:srgbClr val="003D62"/>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nl-BE" altLang="nl-BE" sz="2800" b="1" i="0" u="none" strike="noStrike" kern="1200" cap="none" spc="0" normalizeH="0" baseline="-25000" noProof="0">
                <a:ln>
                  <a:noFill/>
                </a:ln>
                <a:solidFill>
                  <a:srgbClr val="0000FF"/>
                </a:solidFill>
                <a:effectLst/>
                <a:uLnTx/>
                <a:uFillTx/>
                <a:latin typeface="Arial" panose="020B0604020202020204" pitchFamily="34" charset="0"/>
                <a:ea typeface="+mn-ea"/>
                <a:cs typeface="+mn-cs"/>
              </a:rPr>
              <a:t>	Overall concordance between methods: 94.8%</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nl-BE" altLang="nl-BE" sz="2800" b="1" i="0" u="none" strike="noStrike" kern="1200" cap="none" spc="0" normalizeH="0" baseline="-25000" noProof="0">
                <a:ln>
                  <a:noFill/>
                </a:ln>
                <a:solidFill>
                  <a:srgbClr val="0000FF"/>
                </a:solidFill>
                <a:effectLst/>
                <a:uLnTx/>
                <a:uFillTx/>
                <a:latin typeface="Arial" panose="020B0604020202020204" pitchFamily="34" charset="0"/>
                <a:ea typeface="+mn-ea"/>
                <a:cs typeface="+mn-cs"/>
              </a:rPr>
              <a:t>	Concordance varies between 98.1%, 84.1% and 83.3% for concentrations &lt;20mg/L, 20-50mg/L and &gt;50mg/L respectively</a:t>
            </a:r>
            <a:endParaRPr kumimoji="0" lang="en-US" altLang="nl-BE" sz="2800" b="1" i="0" u="none" strike="noStrike" kern="1200" cap="none" spc="0" normalizeH="0" baseline="-25000" noProof="0">
              <a:ln>
                <a:noFill/>
              </a:ln>
              <a:solidFill>
                <a:srgbClr val="00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3531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hthoek 2"/>
          <p:cNvSpPr>
            <a:spLocks noChangeArrowheads="1"/>
          </p:cNvSpPr>
          <p:nvPr/>
        </p:nvSpPr>
        <p:spPr bwMode="auto">
          <a:xfrm>
            <a:off x="2233613" y="3784601"/>
            <a:ext cx="82153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003D62"/>
                </a:solidFill>
                <a:latin typeface="Verdana" panose="020B0604030504040204" pitchFamily="34" charset="0"/>
              </a:defRPr>
            </a:lvl1pPr>
            <a:lvl2pPr marL="742950" indent="-285750">
              <a:spcBef>
                <a:spcPct val="20000"/>
              </a:spcBef>
              <a:buChar char="-"/>
              <a:defRPr sz="2200">
                <a:solidFill>
                  <a:srgbClr val="003D62"/>
                </a:solidFill>
                <a:latin typeface="Verdana" panose="020B0604030504040204" pitchFamily="34" charset="0"/>
              </a:defRPr>
            </a:lvl2pPr>
            <a:lvl3pPr marL="1143000" indent="-228600">
              <a:spcBef>
                <a:spcPct val="20000"/>
              </a:spcBef>
              <a:buChar char="•"/>
              <a:defRPr>
                <a:solidFill>
                  <a:srgbClr val="003D62"/>
                </a:solidFill>
                <a:latin typeface="Verdana" panose="020B0604030504040204" pitchFamily="34" charset="0"/>
              </a:defRPr>
            </a:lvl3pPr>
            <a:lvl4pPr marL="1600200" indent="-228600">
              <a:spcBef>
                <a:spcPct val="20000"/>
              </a:spcBef>
              <a:buChar char="-"/>
              <a:defRPr sz="1600">
                <a:solidFill>
                  <a:srgbClr val="003D62"/>
                </a:solidFill>
                <a:latin typeface="Verdana" panose="020B0604030504040204" pitchFamily="34" charset="0"/>
              </a:defRPr>
            </a:lvl4pPr>
            <a:lvl5pPr marL="2057400" indent="-228600">
              <a:spcBef>
                <a:spcPct val="20000"/>
              </a:spcBef>
              <a:buChar char="»"/>
              <a:defRPr sz="1600">
                <a:solidFill>
                  <a:srgbClr val="003D62"/>
                </a:solidFill>
                <a:latin typeface="Verdana" panose="020B0604030504040204" pitchFamily="34" charset="0"/>
              </a:defRPr>
            </a:lvl5pPr>
            <a:lvl6pPr marL="2514600" indent="-228600" eaLnBrk="0" fontAlgn="base" hangingPunct="0">
              <a:spcBef>
                <a:spcPct val="20000"/>
              </a:spcBef>
              <a:spcAft>
                <a:spcPct val="0"/>
              </a:spcAft>
              <a:buChar char="»"/>
              <a:defRPr sz="1600">
                <a:solidFill>
                  <a:srgbClr val="003D62"/>
                </a:solidFill>
                <a:latin typeface="Verdana" panose="020B0604030504040204" pitchFamily="34" charset="0"/>
              </a:defRPr>
            </a:lvl6pPr>
            <a:lvl7pPr marL="2971800" indent="-228600" eaLnBrk="0" fontAlgn="base" hangingPunct="0">
              <a:spcBef>
                <a:spcPct val="20000"/>
              </a:spcBef>
              <a:spcAft>
                <a:spcPct val="0"/>
              </a:spcAft>
              <a:buChar char="»"/>
              <a:defRPr sz="1600">
                <a:solidFill>
                  <a:srgbClr val="003D62"/>
                </a:solidFill>
                <a:latin typeface="Verdana" panose="020B0604030504040204" pitchFamily="34" charset="0"/>
              </a:defRPr>
            </a:lvl7pPr>
            <a:lvl8pPr marL="3429000" indent="-228600" eaLnBrk="0" fontAlgn="base" hangingPunct="0">
              <a:spcBef>
                <a:spcPct val="20000"/>
              </a:spcBef>
              <a:spcAft>
                <a:spcPct val="0"/>
              </a:spcAft>
              <a:buChar char="»"/>
              <a:defRPr sz="1600">
                <a:solidFill>
                  <a:srgbClr val="003D62"/>
                </a:solidFill>
                <a:latin typeface="Verdana" panose="020B0604030504040204" pitchFamily="34" charset="0"/>
              </a:defRPr>
            </a:lvl8pPr>
            <a:lvl9pPr marL="3886200" indent="-228600" eaLnBrk="0" fontAlgn="base" hangingPunct="0">
              <a:spcBef>
                <a:spcPct val="20000"/>
              </a:spcBef>
              <a:spcAft>
                <a:spcPct val="0"/>
              </a:spcAft>
              <a:buChar char="»"/>
              <a:defRPr sz="1600">
                <a:solidFill>
                  <a:srgbClr val="003D62"/>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BE" altLang="nl-BE" sz="2400" b="0" i="0" u="none" strike="noStrike" kern="1200" cap="none" spc="0" normalizeH="0" baseline="0" noProof="0">
              <a:ln>
                <a:noFill/>
              </a:ln>
              <a:solidFill>
                <a:srgbClr val="3C3C3B"/>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nl-BE" sz="2400" b="0" i="0" u="none" strike="noStrike" kern="1200" cap="none" spc="0" normalizeH="0" baseline="0" noProof="0">
                <a:ln>
                  <a:noFill/>
                </a:ln>
                <a:solidFill>
                  <a:srgbClr val="3C3C3B"/>
                </a:solidFill>
                <a:effectLst/>
                <a:uLnTx/>
                <a:uFillTx/>
                <a:latin typeface="Arial" panose="020B0604020202020204" pitchFamily="34" charset="0"/>
                <a:ea typeface="+mn-ea"/>
                <a:cs typeface="+mn-cs"/>
              </a:rPr>
              <a:t>“</a:t>
            </a:r>
            <a:r>
              <a:rPr kumimoji="0" lang="en-US" altLang="nl-BE" sz="2400" b="1" i="1" u="none" strike="noStrike" kern="1200" cap="none" spc="0" normalizeH="0" baseline="0" noProof="0">
                <a:ln>
                  <a:noFill/>
                </a:ln>
                <a:solidFill>
                  <a:srgbClr val="0000FF"/>
                </a:solidFill>
                <a:effectLst/>
                <a:uLnTx/>
                <a:uFillTx/>
                <a:latin typeface="Arial" panose="020B0604020202020204" pitchFamily="34" charset="0"/>
                <a:ea typeface="+mn-ea"/>
                <a:cs typeface="+mn-cs"/>
              </a:rPr>
              <a:t>CRP</a:t>
            </a:r>
            <a:r>
              <a:rPr kumimoji="0" lang="en-US" altLang="nl-BE" sz="2400" b="0" i="1" u="none" strike="noStrike" kern="1200" cap="none" spc="0" normalizeH="0" baseline="0" noProof="0">
                <a:ln>
                  <a:noFill/>
                </a:ln>
                <a:solidFill>
                  <a:srgbClr val="3C3C3B"/>
                </a:solidFill>
                <a:effectLst/>
                <a:uLnTx/>
                <a:uFillTx/>
                <a:latin typeface="Arial" panose="020B0604020202020204" pitchFamily="34" charset="0"/>
                <a:ea typeface="+mn-ea"/>
                <a:cs typeface="+mn-cs"/>
              </a:rPr>
              <a:t> has additional diagnostic value in patients with an intermediate diagnostic risk of pneumonia as determined by symptoms and signs alone, especially in appropriately excluding pneumonia. </a:t>
            </a:r>
            <a:r>
              <a:rPr kumimoji="0" lang="en-US" altLang="nl-BE" sz="2400" b="1" i="1" u="none" strike="noStrike" kern="1200" cap="none" spc="0" normalizeH="0" baseline="0" noProof="0">
                <a:ln>
                  <a:noFill/>
                </a:ln>
                <a:solidFill>
                  <a:srgbClr val="0000FF"/>
                </a:solidFill>
                <a:effectLst/>
                <a:uLnTx/>
                <a:uFillTx/>
                <a:latin typeface="Arial" panose="020B0604020202020204" pitchFamily="34" charset="0"/>
                <a:ea typeface="+mn-ea"/>
                <a:cs typeface="+mn-cs"/>
              </a:rPr>
              <a:t>PCT</a:t>
            </a:r>
            <a:r>
              <a:rPr kumimoji="0" lang="en-US" altLang="nl-BE" sz="2400" b="0" i="1" u="none" strike="noStrike" kern="1200" cap="none" spc="0" normalizeH="0" baseline="0" noProof="0">
                <a:ln>
                  <a:noFill/>
                </a:ln>
                <a:solidFill>
                  <a:srgbClr val="3C3C3B"/>
                </a:solidFill>
                <a:effectLst/>
                <a:uLnTx/>
                <a:uFillTx/>
                <a:latin typeface="Arial" panose="020B0604020202020204" pitchFamily="34" charset="0"/>
                <a:ea typeface="+mn-ea"/>
                <a:cs typeface="+mn-cs"/>
              </a:rPr>
              <a:t> has no additional diagnostic value in primary care</a:t>
            </a:r>
            <a:r>
              <a:rPr kumimoji="0" lang="en-US" altLang="nl-BE" sz="2400" b="0" i="0" u="none" strike="noStrike" kern="1200" cap="none" spc="0" normalizeH="0" baseline="0" noProof="0">
                <a:ln>
                  <a:noFill/>
                </a:ln>
                <a:solidFill>
                  <a:srgbClr val="3C3C3B"/>
                </a:solidFill>
                <a:effectLst/>
                <a:uLnTx/>
                <a:uFillTx/>
                <a:latin typeface="Arial" panose="020B0604020202020204" pitchFamily="34" charset="0"/>
                <a:ea typeface="+mn-ea"/>
                <a:cs typeface="+mn-cs"/>
              </a:rPr>
              <a:t>.”</a:t>
            </a:r>
            <a:endParaRPr kumimoji="0" lang="nl-BE" altLang="nl-BE" sz="2400" b="0" i="0" u="none" strike="noStrike" kern="1200" cap="none" spc="0" normalizeH="0" baseline="0" noProof="0">
              <a:ln>
                <a:noFill/>
              </a:ln>
              <a:solidFill>
                <a:srgbClr val="3C3C3B"/>
              </a:solidFill>
              <a:effectLst/>
              <a:uLnTx/>
              <a:uFillTx/>
              <a:latin typeface="Arial" panose="020B0604020202020204" pitchFamily="34" charset="0"/>
              <a:ea typeface="+mn-ea"/>
              <a:cs typeface="+mn-cs"/>
            </a:endParaRP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6" y="142876"/>
            <a:ext cx="629602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85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86002" y="313965"/>
            <a:ext cx="7467600" cy="1143000"/>
          </a:xfrm>
        </p:spPr>
        <p:txBody>
          <a:bodyPr/>
          <a:lstStyle/>
          <a:p>
            <a:r>
              <a:rPr lang="nl-BE" altLang="nl-BE" sz="3200" b="1" dirty="0">
                <a:latin typeface="Arial" panose="020B0604020202020204" pitchFamily="34" charset="0"/>
                <a:cs typeface="Arial" panose="020B0604020202020204" pitchFamily="34" charset="0"/>
              </a:rPr>
              <a:t>Analysis of CRP and PCT </a:t>
            </a:r>
            <a:r>
              <a:rPr lang="nl-BE" altLang="nl-BE" sz="3200" b="1" dirty="0" err="1">
                <a:latin typeface="Arial" panose="020B0604020202020204" pitchFamily="34" charset="0"/>
                <a:cs typeface="Arial" panose="020B0604020202020204" pitchFamily="34" charset="0"/>
              </a:rPr>
              <a:t>results</a:t>
            </a:r>
            <a:r>
              <a:rPr lang="nl-BE" altLang="nl-BE" sz="3200" b="1" dirty="0">
                <a:latin typeface="Arial" panose="020B0604020202020204" pitchFamily="34" charset="0"/>
                <a:cs typeface="Arial" panose="020B0604020202020204" pitchFamily="34" charset="0"/>
              </a:rPr>
              <a:t> </a:t>
            </a:r>
            <a:endParaRPr lang="en-US" altLang="nl-BE" sz="3200" b="1" dirty="0">
              <a:latin typeface="Arial" panose="020B0604020202020204" pitchFamily="34" charset="0"/>
              <a:cs typeface="Arial" panose="020B0604020202020204" pitchFamily="34" charset="0"/>
            </a:endParaRPr>
          </a:p>
        </p:txBody>
      </p:sp>
      <p:graphicFrame>
        <p:nvGraphicFramePr>
          <p:cNvPr id="55332" name="Group 36"/>
          <p:cNvGraphicFramePr>
            <a:graphicFrameLocks noGrp="1"/>
          </p:cNvGraphicFramePr>
          <p:nvPr>
            <p:ph idx="1"/>
          </p:nvPr>
        </p:nvGraphicFramePr>
        <p:xfrm>
          <a:off x="1981200" y="1219200"/>
          <a:ext cx="8001000" cy="4165852"/>
        </p:xfrm>
        <a:graphic>
          <a:graphicData uri="http://schemas.openxmlformats.org/drawingml/2006/table">
            <a:tbl>
              <a:tblPr/>
              <a:tblGrid>
                <a:gridCol w="1335088">
                  <a:extLst>
                    <a:ext uri="{9D8B030D-6E8A-4147-A177-3AD203B41FA5}">
                      <a16:colId xmlns:a16="http://schemas.microsoft.com/office/drawing/2014/main" val="20000"/>
                    </a:ext>
                  </a:extLst>
                </a:gridCol>
                <a:gridCol w="1331912">
                  <a:extLst>
                    <a:ext uri="{9D8B030D-6E8A-4147-A177-3AD203B41FA5}">
                      <a16:colId xmlns:a16="http://schemas.microsoft.com/office/drawing/2014/main" val="20001"/>
                    </a:ext>
                  </a:extLst>
                </a:gridCol>
                <a:gridCol w="1335088">
                  <a:extLst>
                    <a:ext uri="{9D8B030D-6E8A-4147-A177-3AD203B41FA5}">
                      <a16:colId xmlns:a16="http://schemas.microsoft.com/office/drawing/2014/main" val="20002"/>
                    </a:ext>
                  </a:extLst>
                </a:gridCol>
                <a:gridCol w="1331912">
                  <a:extLst>
                    <a:ext uri="{9D8B030D-6E8A-4147-A177-3AD203B41FA5}">
                      <a16:colId xmlns:a16="http://schemas.microsoft.com/office/drawing/2014/main" val="20003"/>
                    </a:ext>
                  </a:extLst>
                </a:gridCol>
                <a:gridCol w="1335088">
                  <a:extLst>
                    <a:ext uri="{9D8B030D-6E8A-4147-A177-3AD203B41FA5}">
                      <a16:colId xmlns:a16="http://schemas.microsoft.com/office/drawing/2014/main" val="20004"/>
                    </a:ext>
                  </a:extLst>
                </a:gridCol>
                <a:gridCol w="1331912">
                  <a:extLst>
                    <a:ext uri="{9D8B030D-6E8A-4147-A177-3AD203B41FA5}">
                      <a16:colId xmlns:a16="http://schemas.microsoft.com/office/drawing/2014/main" val="20005"/>
                    </a:ext>
                  </a:extLst>
                </a:gridCol>
              </a:tblGrid>
              <a:tr h="457086">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dirty="0">
                          <a:ln>
                            <a:noFill/>
                          </a:ln>
                          <a:solidFill>
                            <a:schemeClr val="tx1"/>
                          </a:solidFill>
                          <a:effectLst/>
                          <a:latin typeface="Arial" charset="0"/>
                        </a:rPr>
                        <a:t>CRP Routine</a:t>
                      </a:r>
                      <a:endParaRPr kumimoji="0" lang="en-US" sz="2000" b="0" i="0" u="none" strike="noStrike" cap="none" normalizeH="0" baseline="0" dirty="0">
                        <a:ln>
                          <a:noFill/>
                        </a:ln>
                        <a:solidFill>
                          <a:schemeClr val="tx1"/>
                        </a:solidFill>
                        <a:effectLst/>
                        <a:latin typeface="Arial"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dirty="0">
                          <a:ln>
                            <a:noFill/>
                          </a:ln>
                          <a:solidFill>
                            <a:schemeClr val="tx1"/>
                          </a:solidFill>
                          <a:effectLst/>
                          <a:latin typeface="Arial" charset="0"/>
                        </a:rPr>
                        <a:t>PCT</a:t>
                      </a:r>
                      <a:endParaRPr kumimoji="0" lang="en-US" sz="2000" b="0" i="0" u="none" strike="noStrike" cap="none" normalizeH="0" baseline="0" dirty="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1310500">
                <a:tc vMerge="1">
                  <a:txBody>
                    <a:bodyPr/>
                    <a:lstStyle/>
                    <a:p>
                      <a:endParaRPr lang="nl-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Absence of bacterial infection</a:t>
                      </a:r>
                      <a:endParaRPr kumimoji="0" lang="en-US" sz="2000" b="0" i="0" u="none" strike="noStrike" cap="none" normalizeH="0" baseline="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Bacterial infection unlikely</a:t>
                      </a:r>
                      <a:endParaRPr kumimoji="0" lang="en-US" sz="2000" b="0" i="0" u="none" strike="noStrike" cap="none" normalizeH="0" baseline="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Possible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Bacterial infection</a:t>
                      </a:r>
                      <a:endParaRPr kumimoji="0" lang="en-US" sz="2000" b="0" i="0" u="none" strike="noStrike" cap="none" normalizeH="0" baseline="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Presence of bacterial infection</a:t>
                      </a:r>
                      <a:endParaRPr kumimoji="0" lang="en-US" sz="2000" b="0" i="0" u="none" strike="noStrike" cap="none" normalizeH="0" baseline="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Total</a:t>
                      </a:r>
                      <a:endParaRPr kumimoji="0" lang="en-US" sz="2000" b="0" i="0" u="none" strike="noStrike" cap="none" normalizeH="0" baseline="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93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&lt;20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20-50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50-100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&gt;100</a:t>
                      </a:r>
                      <a:endParaRPr kumimoji="0" lang="en-US" sz="2000" b="0" i="0" u="none" strike="noStrike" cap="none" normalizeH="0" baseline="0">
                        <a:ln>
                          <a:noFill/>
                        </a:ln>
                        <a:solidFill>
                          <a:schemeClr val="tx1"/>
                        </a:solidFill>
                        <a:effectLst/>
                        <a:latin typeface="Arial"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2136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349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142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55</a:t>
                      </a:r>
                      <a:endParaRPr kumimoji="0" lang="en-US" sz="2000" b="0" i="0" u="none" strike="noStrike" cap="none" normalizeH="0" baseline="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58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27</a:t>
                      </a:r>
                      <a:endParaRPr kumimoji="0" lang="en-US" sz="2000" b="0" i="0" u="none" strike="noStrike" cap="none" normalizeH="0" baseline="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8</a:t>
                      </a:r>
                      <a:endParaRPr kumimoji="0" lang="en-US" sz="2000" b="0" i="0" u="none" strike="noStrike" cap="none" normalizeH="0" baseline="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BE" sz="2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11</a:t>
                      </a:r>
                      <a:endParaRPr kumimoji="0" lang="en-US" sz="2000" b="0" i="0" u="none" strike="noStrike" cap="none" normalizeH="0" baseline="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dirty="0">
                          <a:ln>
                            <a:noFill/>
                          </a:ln>
                          <a:solidFill>
                            <a:schemeClr val="tx1"/>
                          </a:solidFill>
                          <a:effectLst/>
                          <a:latin typeface="Arial" charset="0"/>
                        </a:rPr>
                        <a:t>2201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dirty="0">
                          <a:ln>
                            <a:noFill/>
                          </a:ln>
                          <a:solidFill>
                            <a:schemeClr val="tx1"/>
                          </a:solidFill>
                          <a:effectLst/>
                          <a:latin typeface="Arial" charset="0"/>
                        </a:rPr>
                        <a:t>382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dirty="0">
                          <a:ln>
                            <a:noFill/>
                          </a:ln>
                          <a:solidFill>
                            <a:schemeClr val="tx1"/>
                          </a:solidFill>
                          <a:effectLst/>
                          <a:latin typeface="Arial" charset="0"/>
                        </a:rPr>
                        <a:t>168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1" i="0" u="none" strike="noStrike" cap="none" normalizeH="0" baseline="0" dirty="0">
                          <a:ln>
                            <a:noFill/>
                          </a:ln>
                          <a:solidFill>
                            <a:srgbClr val="0000FF"/>
                          </a:solidFill>
                          <a:effectLst/>
                          <a:latin typeface="Arial" charset="0"/>
                        </a:rPr>
                        <a:t>101</a:t>
                      </a:r>
                      <a:endParaRPr kumimoji="0" lang="en-US" sz="2000" b="1" i="0" u="none" strike="noStrike" cap="none" normalizeH="0" baseline="0" dirty="0">
                        <a:ln>
                          <a:noFill/>
                        </a:ln>
                        <a:solidFill>
                          <a:srgbClr val="0000FF"/>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Total</a:t>
                      </a:r>
                      <a:endParaRPr kumimoji="0" lang="en-US" sz="2000" b="0" i="0" u="none" strike="noStrike" cap="none" normalizeH="0" baseline="0">
                        <a:ln>
                          <a:noFill/>
                        </a:ln>
                        <a:solidFill>
                          <a:schemeClr val="tx1"/>
                        </a:solidFill>
                        <a:effectLst/>
                        <a:latin typeface="Arial"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2682</a:t>
                      </a:r>
                      <a:endParaRPr kumimoji="0" lang="en-US" sz="2000" b="0" i="0" u="none" strike="noStrike" cap="none" normalizeH="0" baseline="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a:ln>
                            <a:noFill/>
                          </a:ln>
                          <a:solidFill>
                            <a:schemeClr val="tx1"/>
                          </a:solidFill>
                          <a:effectLst/>
                          <a:latin typeface="Arial" charset="0"/>
                        </a:rPr>
                        <a:t>138</a:t>
                      </a:r>
                      <a:endParaRPr kumimoji="0" lang="en-US" sz="2000" b="0" i="0" u="none" strike="noStrike" cap="none" normalizeH="0" baseline="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1" i="0" u="none" strike="noStrike" cap="none" normalizeH="0" baseline="0">
                          <a:ln>
                            <a:noFill/>
                          </a:ln>
                          <a:solidFill>
                            <a:srgbClr val="0000FF"/>
                          </a:solidFill>
                          <a:effectLst/>
                          <a:latin typeface="Arial" charset="0"/>
                        </a:rPr>
                        <a:t>17</a:t>
                      </a:r>
                      <a:endParaRPr kumimoji="0" lang="en-US" sz="2000" b="1" i="0" u="none" strike="noStrike" cap="none" normalizeH="0" baseline="0">
                        <a:ln>
                          <a:noFill/>
                        </a:ln>
                        <a:solidFill>
                          <a:srgbClr val="0000FF"/>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1" i="0" u="none" strike="noStrike" cap="none" normalizeH="0" baseline="0">
                          <a:ln>
                            <a:noFill/>
                          </a:ln>
                          <a:solidFill>
                            <a:srgbClr val="0000FF"/>
                          </a:solidFill>
                          <a:effectLst/>
                          <a:latin typeface="Arial" charset="0"/>
                        </a:rPr>
                        <a:t>15</a:t>
                      </a:r>
                      <a:endParaRPr kumimoji="0" lang="en-US" sz="2000" b="1" i="0" u="none" strike="noStrike" cap="none" normalizeH="0" baseline="0">
                        <a:ln>
                          <a:noFill/>
                        </a:ln>
                        <a:solidFill>
                          <a:srgbClr val="0000FF"/>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sz="2000" b="0" i="0" u="none" strike="noStrike" cap="none" normalizeH="0" baseline="0" dirty="0">
                          <a:ln>
                            <a:noFill/>
                          </a:ln>
                          <a:solidFill>
                            <a:schemeClr val="tx1"/>
                          </a:solidFill>
                          <a:effectLst/>
                          <a:latin typeface="Arial" charset="0"/>
                        </a:rPr>
                        <a:t>2852</a:t>
                      </a:r>
                      <a:endParaRPr kumimoji="0" lang="en-US" sz="2000" b="0" i="0" u="none" strike="noStrike" cap="none" normalizeH="0" baseline="0" dirty="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6115" name="Rechthoek 3"/>
          <p:cNvSpPr>
            <a:spLocks noChangeArrowheads="1"/>
          </p:cNvSpPr>
          <p:nvPr/>
        </p:nvSpPr>
        <p:spPr bwMode="auto">
          <a:xfrm>
            <a:off x="2025650" y="5461001"/>
            <a:ext cx="8991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rgbClr val="003D62"/>
                </a:solidFill>
                <a:latin typeface="Verdana" panose="020B0604030504040204" pitchFamily="34" charset="0"/>
              </a:defRPr>
            </a:lvl1pPr>
            <a:lvl2pPr>
              <a:spcBef>
                <a:spcPct val="20000"/>
              </a:spcBef>
              <a:buChar char="-"/>
              <a:defRPr sz="2200">
                <a:solidFill>
                  <a:srgbClr val="003D62"/>
                </a:solidFill>
                <a:latin typeface="Verdana" panose="020B0604030504040204" pitchFamily="34" charset="0"/>
              </a:defRPr>
            </a:lvl2pPr>
            <a:lvl3pPr marL="1143000" indent="-228600">
              <a:spcBef>
                <a:spcPct val="20000"/>
              </a:spcBef>
              <a:buChar char="•"/>
              <a:defRPr>
                <a:solidFill>
                  <a:srgbClr val="003D62"/>
                </a:solidFill>
                <a:latin typeface="Verdana" panose="020B0604030504040204" pitchFamily="34" charset="0"/>
              </a:defRPr>
            </a:lvl3pPr>
            <a:lvl4pPr marL="1600200" indent="-228600">
              <a:spcBef>
                <a:spcPct val="20000"/>
              </a:spcBef>
              <a:buChar char="-"/>
              <a:defRPr sz="1600">
                <a:solidFill>
                  <a:srgbClr val="003D62"/>
                </a:solidFill>
                <a:latin typeface="Verdana" panose="020B0604030504040204" pitchFamily="34" charset="0"/>
              </a:defRPr>
            </a:lvl4pPr>
            <a:lvl5pPr marL="2057400" indent="-228600">
              <a:spcBef>
                <a:spcPct val="20000"/>
              </a:spcBef>
              <a:buChar char="»"/>
              <a:defRPr sz="1600">
                <a:solidFill>
                  <a:srgbClr val="003D62"/>
                </a:solidFill>
                <a:latin typeface="Verdana" panose="020B0604030504040204" pitchFamily="34" charset="0"/>
              </a:defRPr>
            </a:lvl5pPr>
            <a:lvl6pPr marL="2514600" indent="-228600" eaLnBrk="0" fontAlgn="base" hangingPunct="0">
              <a:spcBef>
                <a:spcPct val="20000"/>
              </a:spcBef>
              <a:spcAft>
                <a:spcPct val="0"/>
              </a:spcAft>
              <a:buChar char="»"/>
              <a:defRPr sz="1600">
                <a:solidFill>
                  <a:srgbClr val="003D62"/>
                </a:solidFill>
                <a:latin typeface="Verdana" panose="020B0604030504040204" pitchFamily="34" charset="0"/>
              </a:defRPr>
            </a:lvl6pPr>
            <a:lvl7pPr marL="2971800" indent="-228600" eaLnBrk="0" fontAlgn="base" hangingPunct="0">
              <a:spcBef>
                <a:spcPct val="20000"/>
              </a:spcBef>
              <a:spcAft>
                <a:spcPct val="0"/>
              </a:spcAft>
              <a:buChar char="»"/>
              <a:defRPr sz="1600">
                <a:solidFill>
                  <a:srgbClr val="003D62"/>
                </a:solidFill>
                <a:latin typeface="Verdana" panose="020B0604030504040204" pitchFamily="34" charset="0"/>
              </a:defRPr>
            </a:lvl7pPr>
            <a:lvl8pPr marL="3429000" indent="-228600" eaLnBrk="0" fontAlgn="base" hangingPunct="0">
              <a:spcBef>
                <a:spcPct val="20000"/>
              </a:spcBef>
              <a:spcAft>
                <a:spcPct val="0"/>
              </a:spcAft>
              <a:buChar char="»"/>
              <a:defRPr sz="1600">
                <a:solidFill>
                  <a:srgbClr val="003D62"/>
                </a:solidFill>
                <a:latin typeface="Verdana" panose="020B0604030504040204" pitchFamily="34" charset="0"/>
              </a:defRPr>
            </a:lvl8pPr>
            <a:lvl9pPr marL="3886200" indent="-228600" eaLnBrk="0" fontAlgn="base" hangingPunct="0">
              <a:spcBef>
                <a:spcPct val="20000"/>
              </a:spcBef>
              <a:spcAft>
                <a:spcPct val="0"/>
              </a:spcAft>
              <a:buChar char="»"/>
              <a:defRPr sz="1600">
                <a:solidFill>
                  <a:srgbClr val="003D62"/>
                </a:solidFill>
                <a:latin typeface="Verdana" panose="020B060403050404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nl-BE" altLang="nl-B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98.8% of </a:t>
            </a:r>
            <a:r>
              <a:rPr kumimoji="0" lang="nl-BE" altLang="nl-B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all</a:t>
            </a:r>
            <a:r>
              <a:rPr kumimoji="0" lang="nl-BE" altLang="nl-B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nl-BE" altLang="nl-B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infections</a:t>
            </a:r>
            <a:r>
              <a:rPr kumimoji="0" lang="nl-BE" altLang="nl-B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nl-BE" altLang="nl-B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correlate</a:t>
            </a:r>
            <a:r>
              <a:rPr kumimoji="0" lang="nl-BE" altLang="nl-B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nl-BE" altLang="nl-B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with</a:t>
            </a:r>
            <a:r>
              <a:rPr kumimoji="0" lang="nl-BE" altLang="nl-B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nl-BE" altLang="nl-B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values</a:t>
            </a:r>
            <a:r>
              <a:rPr kumimoji="0" lang="nl-BE" altLang="nl-B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nl-BE" altLang="nl-B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indicating</a:t>
            </a:r>
            <a:endParaRPr kumimoji="0" lang="nl-BE" altLang="nl-B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80000"/>
              </a:lnSpc>
              <a:spcBef>
                <a:spcPct val="0"/>
              </a:spcBef>
              <a:spcAft>
                <a:spcPts val="0"/>
              </a:spcAft>
              <a:buClrTx/>
              <a:buSzTx/>
              <a:buFontTx/>
              <a:buNone/>
              <a:tabLst/>
              <a:defRPr/>
            </a:pPr>
            <a:r>
              <a:rPr kumimoji="0" lang="nl-BE" altLang="nl-B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“absence of </a:t>
            </a:r>
            <a:r>
              <a:rPr kumimoji="0" lang="nl-BE" altLang="nl-B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bacterial</a:t>
            </a:r>
            <a:r>
              <a:rPr kumimoji="0" lang="nl-BE" altLang="nl-B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nl-BE" altLang="nl-B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infection</a:t>
            </a:r>
            <a:r>
              <a:rPr kumimoji="0" lang="nl-BE" altLang="nl-B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or “</a:t>
            </a:r>
            <a:r>
              <a:rPr kumimoji="0" lang="nl-BE" altLang="nl-B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bacterial</a:t>
            </a:r>
            <a:r>
              <a:rPr kumimoji="0" lang="nl-BE" altLang="nl-B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nl-BE" altLang="nl-B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infection</a:t>
            </a:r>
            <a:r>
              <a:rPr kumimoji="0" lang="nl-BE" altLang="nl-B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kumimoji="0" lang="nl-BE" altLang="nl-BE" sz="24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unlikely</a:t>
            </a:r>
            <a:r>
              <a:rPr kumimoji="0" lang="nl-BE" altLang="nl-B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nl-BE" altLang="nl-BE"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457200" marR="0" lvl="1" indent="0" algn="l" defTabSz="914400" rtl="0" eaLnBrk="1" fontAlgn="auto" latinLnBrk="0" hangingPunct="1">
              <a:lnSpc>
                <a:spcPct val="80000"/>
              </a:lnSpc>
              <a:spcBef>
                <a:spcPct val="0"/>
              </a:spcBef>
              <a:spcAft>
                <a:spcPts val="0"/>
              </a:spcAft>
              <a:buClrTx/>
              <a:buSzTx/>
              <a:buFontTx/>
              <a:buNone/>
              <a:tabLst/>
              <a:defRPr/>
            </a:pPr>
            <a:r>
              <a:rPr kumimoji="0" lang="nl-BE" altLang="nl-BE" sz="2400" b="0" i="0" u="none" strike="noStrike" kern="1200" cap="none" spc="0" normalizeH="0" baseline="0" noProof="0" dirty="0">
                <a:ln>
                  <a:noFill/>
                </a:ln>
                <a:solidFill>
                  <a:srgbClr val="3C3C3B"/>
                </a:solidFill>
                <a:effectLst/>
                <a:uLnTx/>
                <a:uFillTx/>
                <a:latin typeface="Arial" panose="020B0604020202020204" pitchFamily="34" charset="0"/>
                <a:ea typeface="+mn-ea"/>
                <a:cs typeface="+mn-cs"/>
              </a:rPr>
              <a:t>			                                 </a:t>
            </a:r>
          </a:p>
        </p:txBody>
      </p:sp>
      <p:sp>
        <p:nvSpPr>
          <p:cNvPr id="46116" name="AutoShape 5"/>
          <p:cNvSpPr>
            <a:spLocks noChangeArrowheads="1"/>
          </p:cNvSpPr>
          <p:nvPr/>
        </p:nvSpPr>
        <p:spPr bwMode="auto">
          <a:xfrm>
            <a:off x="1574801" y="5588000"/>
            <a:ext cx="442913" cy="228600"/>
          </a:xfrm>
          <a:prstGeom prst="rightArrow">
            <a:avLst>
              <a:gd name="adj1" fmla="val 50000"/>
              <a:gd name="adj2" fmla="val 73437"/>
            </a:avLst>
          </a:prstGeom>
          <a:solidFill>
            <a:srgbClr val="0000FF"/>
          </a:solidFill>
          <a:ln w="9525">
            <a:solidFill>
              <a:schemeClr val="tx1"/>
            </a:solidFill>
            <a:miter lim="800000"/>
            <a:headEnd/>
            <a:tailEnd/>
          </a:ln>
        </p:spPr>
        <p:txBody>
          <a:bodyPr wrap="none" anchor="ctr"/>
          <a:lstStyle>
            <a:lvl1pPr>
              <a:spcBef>
                <a:spcPct val="20000"/>
              </a:spcBef>
              <a:buChar char="•"/>
              <a:defRPr sz="2500">
                <a:solidFill>
                  <a:srgbClr val="003D62"/>
                </a:solidFill>
                <a:latin typeface="Verdana" panose="020B0604030504040204" pitchFamily="34" charset="0"/>
              </a:defRPr>
            </a:lvl1pPr>
            <a:lvl2pPr marL="742950" indent="-285750">
              <a:spcBef>
                <a:spcPct val="20000"/>
              </a:spcBef>
              <a:buChar char="-"/>
              <a:defRPr sz="2200">
                <a:solidFill>
                  <a:srgbClr val="003D62"/>
                </a:solidFill>
                <a:latin typeface="Verdana" panose="020B0604030504040204" pitchFamily="34" charset="0"/>
              </a:defRPr>
            </a:lvl2pPr>
            <a:lvl3pPr marL="1143000" indent="-228600">
              <a:spcBef>
                <a:spcPct val="20000"/>
              </a:spcBef>
              <a:buChar char="•"/>
              <a:defRPr>
                <a:solidFill>
                  <a:srgbClr val="003D62"/>
                </a:solidFill>
                <a:latin typeface="Verdana" panose="020B0604030504040204" pitchFamily="34" charset="0"/>
              </a:defRPr>
            </a:lvl3pPr>
            <a:lvl4pPr marL="1600200" indent="-228600">
              <a:spcBef>
                <a:spcPct val="20000"/>
              </a:spcBef>
              <a:buChar char="-"/>
              <a:defRPr sz="1600">
                <a:solidFill>
                  <a:srgbClr val="003D62"/>
                </a:solidFill>
                <a:latin typeface="Verdana" panose="020B0604030504040204" pitchFamily="34" charset="0"/>
              </a:defRPr>
            </a:lvl4pPr>
            <a:lvl5pPr marL="2057400" indent="-228600">
              <a:spcBef>
                <a:spcPct val="20000"/>
              </a:spcBef>
              <a:buChar char="»"/>
              <a:defRPr sz="1600">
                <a:solidFill>
                  <a:srgbClr val="003D62"/>
                </a:solidFill>
                <a:latin typeface="Verdana" panose="020B0604030504040204" pitchFamily="34" charset="0"/>
              </a:defRPr>
            </a:lvl5pPr>
            <a:lvl6pPr marL="2514600" indent="-228600" eaLnBrk="0" fontAlgn="base" hangingPunct="0">
              <a:spcBef>
                <a:spcPct val="20000"/>
              </a:spcBef>
              <a:spcAft>
                <a:spcPct val="0"/>
              </a:spcAft>
              <a:buChar char="»"/>
              <a:defRPr sz="1600">
                <a:solidFill>
                  <a:srgbClr val="003D62"/>
                </a:solidFill>
                <a:latin typeface="Verdana" panose="020B0604030504040204" pitchFamily="34" charset="0"/>
              </a:defRPr>
            </a:lvl6pPr>
            <a:lvl7pPr marL="2971800" indent="-228600" eaLnBrk="0" fontAlgn="base" hangingPunct="0">
              <a:spcBef>
                <a:spcPct val="20000"/>
              </a:spcBef>
              <a:spcAft>
                <a:spcPct val="0"/>
              </a:spcAft>
              <a:buChar char="»"/>
              <a:defRPr sz="1600">
                <a:solidFill>
                  <a:srgbClr val="003D62"/>
                </a:solidFill>
                <a:latin typeface="Verdana" panose="020B0604030504040204" pitchFamily="34" charset="0"/>
              </a:defRPr>
            </a:lvl7pPr>
            <a:lvl8pPr marL="3429000" indent="-228600" eaLnBrk="0" fontAlgn="base" hangingPunct="0">
              <a:spcBef>
                <a:spcPct val="20000"/>
              </a:spcBef>
              <a:spcAft>
                <a:spcPct val="0"/>
              </a:spcAft>
              <a:buChar char="»"/>
              <a:defRPr sz="1600">
                <a:solidFill>
                  <a:srgbClr val="003D62"/>
                </a:solidFill>
                <a:latin typeface="Verdana" panose="020B0604030504040204" pitchFamily="34" charset="0"/>
              </a:defRPr>
            </a:lvl8pPr>
            <a:lvl9pPr marL="3886200" indent="-228600" eaLnBrk="0" fontAlgn="base" hangingPunct="0">
              <a:spcBef>
                <a:spcPct val="20000"/>
              </a:spcBef>
              <a:spcAft>
                <a:spcPct val="0"/>
              </a:spcAft>
              <a:buChar char="»"/>
              <a:defRPr sz="1600">
                <a:solidFill>
                  <a:srgbClr val="003D62"/>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BE" altLang="nl-BE" sz="2400" b="0" i="0" u="none" strike="noStrike" kern="1200" cap="none" spc="0" normalizeH="0" baseline="0" noProof="0">
              <a:ln>
                <a:noFill/>
              </a:ln>
              <a:solidFill>
                <a:srgbClr val="3C3C3B"/>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6708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6243" y="507869"/>
            <a:ext cx="12085163" cy="635000"/>
          </a:xfrm>
        </p:spPr>
        <p:txBody>
          <a:bodyPr/>
          <a:lstStyle/>
          <a:p>
            <a:r>
              <a:rPr lang="nl-BE" altLang="nl-BE" sz="3200" b="1" dirty="0" err="1">
                <a:latin typeface="Arial" panose="020B0604020202020204" pitchFamily="34" charset="0"/>
                <a:cs typeface="Arial" panose="020B0604020202020204" pitchFamily="34" charset="0"/>
              </a:rPr>
              <a:t>Predictive</a:t>
            </a:r>
            <a:r>
              <a:rPr lang="nl-BE" altLang="nl-BE" sz="3200" b="1" dirty="0">
                <a:latin typeface="Arial" panose="020B0604020202020204" pitchFamily="34" charset="0"/>
                <a:cs typeface="Arial" panose="020B0604020202020204" pitchFamily="34" charset="0"/>
              </a:rPr>
              <a:t> </a:t>
            </a:r>
            <a:r>
              <a:rPr lang="nl-BE" altLang="nl-BE" sz="3200" b="1" dirty="0" err="1">
                <a:latin typeface="Arial" panose="020B0604020202020204" pitchFamily="34" charset="0"/>
                <a:cs typeface="Arial" panose="020B0604020202020204" pitchFamily="34" charset="0"/>
              </a:rPr>
              <a:t>value</a:t>
            </a:r>
            <a:r>
              <a:rPr lang="nl-BE" altLang="nl-BE" sz="3200" b="1" dirty="0">
                <a:latin typeface="Arial" panose="020B0604020202020204" pitchFamily="34" charset="0"/>
                <a:cs typeface="Arial" panose="020B0604020202020204" pitchFamily="34" charset="0"/>
              </a:rPr>
              <a:t> of serum PCT levels </a:t>
            </a:r>
            <a:r>
              <a:rPr lang="nl-BE" altLang="nl-BE" sz="3200" b="1" dirty="0" err="1">
                <a:latin typeface="Arial" panose="020B0604020202020204" pitchFamily="34" charset="0"/>
                <a:cs typeface="Arial" panose="020B0604020202020204" pitchFamily="34" charset="0"/>
              </a:rPr>
              <a:t>for</a:t>
            </a:r>
            <a:r>
              <a:rPr lang="nl-BE" altLang="nl-BE" sz="3200" b="1" dirty="0">
                <a:latin typeface="Arial" panose="020B0604020202020204" pitchFamily="34" charset="0"/>
                <a:cs typeface="Arial" panose="020B0604020202020204" pitchFamily="34" charset="0"/>
              </a:rPr>
              <a:t> </a:t>
            </a:r>
            <a:r>
              <a:rPr lang="nl-BE" altLang="nl-BE" sz="3200" b="1" dirty="0" err="1">
                <a:latin typeface="Arial" panose="020B0604020202020204" pitchFamily="34" charset="0"/>
                <a:cs typeface="Arial" panose="020B0604020202020204" pitchFamily="34" charset="0"/>
              </a:rPr>
              <a:t>bacterial</a:t>
            </a:r>
            <a:r>
              <a:rPr lang="nl-BE" altLang="nl-BE" sz="3200" b="1" dirty="0">
                <a:latin typeface="Arial" panose="020B0604020202020204" pitchFamily="34" charset="0"/>
                <a:cs typeface="Arial" panose="020B0604020202020204" pitchFamily="34" charset="0"/>
              </a:rPr>
              <a:t> </a:t>
            </a:r>
            <a:r>
              <a:rPr lang="nl-BE" altLang="nl-BE" sz="3200" b="1" dirty="0" err="1">
                <a:latin typeface="Arial" panose="020B0604020202020204" pitchFamily="34" charset="0"/>
                <a:cs typeface="Arial" panose="020B0604020202020204" pitchFamily="34" charset="0"/>
              </a:rPr>
              <a:t>infections</a:t>
            </a:r>
            <a:r>
              <a:rPr lang="nl-BE" altLang="nl-BE" sz="3200" b="1" dirty="0">
                <a:latin typeface="Arial" panose="020B0604020202020204" pitchFamily="34" charset="0"/>
                <a:cs typeface="Arial" panose="020B0604020202020204" pitchFamily="34" charset="0"/>
              </a:rPr>
              <a:t>?</a:t>
            </a:r>
            <a:endParaRPr lang="en-US" altLang="nl-BE" sz="3200" b="1" dirty="0">
              <a:latin typeface="Arial" panose="020B0604020202020204" pitchFamily="34" charset="0"/>
              <a:cs typeface="Arial" panose="020B0604020202020204" pitchFamily="34" charset="0"/>
            </a:endParaRPr>
          </a:p>
        </p:txBody>
      </p:sp>
      <p:sp>
        <p:nvSpPr>
          <p:cNvPr id="48131" name="Rectangle 3"/>
          <p:cNvSpPr>
            <a:spLocks noGrp="1" noChangeArrowheads="1"/>
          </p:cNvSpPr>
          <p:nvPr>
            <p:ph type="body" idx="1"/>
          </p:nvPr>
        </p:nvSpPr>
        <p:spPr>
          <a:xfrm>
            <a:off x="2032001" y="1357313"/>
            <a:ext cx="9468700" cy="4800600"/>
          </a:xfrm>
        </p:spPr>
        <p:txBody>
          <a:bodyPr/>
          <a:lstStyle/>
          <a:p>
            <a:pPr>
              <a:lnSpc>
                <a:spcPct val="90000"/>
              </a:lnSpc>
            </a:pPr>
            <a:r>
              <a:rPr lang="nl-BE" altLang="nl-BE" sz="2000" dirty="0">
                <a:latin typeface="Arial" panose="020B0604020202020204" pitchFamily="34" charset="0"/>
                <a:cs typeface="Arial" panose="020B0604020202020204" pitchFamily="34" charset="0"/>
              </a:rPr>
              <a:t>2070/3059 </a:t>
            </a:r>
            <a:r>
              <a:rPr lang="nl-BE" altLang="nl-BE" sz="2000" dirty="0" err="1">
                <a:latin typeface="Arial" panose="020B0604020202020204" pitchFamily="34" charset="0"/>
                <a:cs typeface="Arial" panose="020B0604020202020204" pitchFamily="34" charset="0"/>
              </a:rPr>
              <a:t>patients</a:t>
            </a:r>
            <a:r>
              <a:rPr lang="nl-BE" altLang="nl-BE" sz="2000" dirty="0">
                <a:latin typeface="Arial" panose="020B0604020202020204" pitchFamily="34" charset="0"/>
                <a:cs typeface="Arial" panose="020B0604020202020204" pitchFamily="34" charset="0"/>
              </a:rPr>
              <a:t> </a:t>
            </a:r>
            <a:r>
              <a:rPr lang="nl-BE" altLang="nl-BE" sz="2000" dirty="0" err="1">
                <a:latin typeface="Arial" panose="020B0604020202020204" pitchFamily="34" charset="0"/>
                <a:cs typeface="Arial" panose="020B0604020202020204" pitchFamily="34" charset="0"/>
              </a:rPr>
              <a:t>with</a:t>
            </a:r>
            <a:r>
              <a:rPr lang="nl-BE" altLang="nl-BE" sz="2000" dirty="0">
                <a:latin typeface="Arial" panose="020B0604020202020204" pitchFamily="34" charset="0"/>
                <a:cs typeface="Arial" panose="020B0604020202020204" pitchFamily="34" charset="0"/>
              </a:rPr>
              <a:t> sputum samples (68%)</a:t>
            </a:r>
          </a:p>
          <a:p>
            <a:pPr>
              <a:lnSpc>
                <a:spcPct val="90000"/>
              </a:lnSpc>
            </a:pPr>
            <a:r>
              <a:rPr lang="nl-BE" altLang="nl-BE" sz="2000" dirty="0">
                <a:latin typeface="Arial" panose="020B0604020202020204" pitchFamily="34" charset="0"/>
                <a:cs typeface="Arial" panose="020B0604020202020204" pitchFamily="34" charset="0"/>
              </a:rPr>
              <a:t>484/2070 sputum samples: culture </a:t>
            </a:r>
            <a:r>
              <a:rPr lang="nl-BE" altLang="nl-BE" sz="2000" dirty="0" err="1">
                <a:latin typeface="Arial" panose="020B0604020202020204" pitchFamily="34" charset="0"/>
                <a:cs typeface="Arial" panose="020B0604020202020204" pitchFamily="34" charset="0"/>
              </a:rPr>
              <a:t>positive</a:t>
            </a:r>
            <a:r>
              <a:rPr lang="nl-BE" altLang="nl-BE" sz="2000" dirty="0">
                <a:latin typeface="Arial" panose="020B0604020202020204" pitchFamily="34" charset="0"/>
                <a:cs typeface="Arial" panose="020B0604020202020204" pitchFamily="34" charset="0"/>
              </a:rPr>
              <a:t> (23.4%)</a:t>
            </a:r>
          </a:p>
          <a:p>
            <a:pPr lvl="1">
              <a:lnSpc>
                <a:spcPct val="90000"/>
              </a:lnSpc>
            </a:pPr>
            <a:r>
              <a:rPr lang="nl-BE" altLang="nl-BE" sz="2000" dirty="0">
                <a:latin typeface="Arial" panose="020B0604020202020204" pitchFamily="34" charset="0"/>
                <a:cs typeface="Arial" panose="020B0604020202020204" pitchFamily="34" charset="0"/>
              </a:rPr>
              <a:t>362/2070 (17.5%): </a:t>
            </a:r>
            <a:r>
              <a:rPr lang="nl-BE" altLang="nl-BE" sz="2000" i="1" dirty="0" err="1">
                <a:latin typeface="Arial" panose="020B0604020202020204" pitchFamily="34" charset="0"/>
                <a:cs typeface="Arial" panose="020B0604020202020204" pitchFamily="34" charset="0"/>
              </a:rPr>
              <a:t>Haemophilus</a:t>
            </a:r>
            <a:r>
              <a:rPr lang="nl-BE" altLang="nl-BE" sz="2000" i="1" dirty="0">
                <a:latin typeface="Arial" panose="020B0604020202020204" pitchFamily="34" charset="0"/>
                <a:cs typeface="Arial" panose="020B0604020202020204" pitchFamily="34" charset="0"/>
              </a:rPr>
              <a:t> </a:t>
            </a:r>
            <a:r>
              <a:rPr lang="nl-BE" altLang="nl-BE" sz="2000" i="1" dirty="0" err="1">
                <a:latin typeface="Arial" panose="020B0604020202020204" pitchFamily="34" charset="0"/>
                <a:cs typeface="Arial" panose="020B0604020202020204" pitchFamily="34" charset="0"/>
              </a:rPr>
              <a:t>spp</a:t>
            </a:r>
            <a:endParaRPr lang="nl-BE" altLang="nl-BE" sz="2000" i="1" dirty="0">
              <a:latin typeface="Arial" panose="020B0604020202020204" pitchFamily="34" charset="0"/>
              <a:cs typeface="Arial" panose="020B0604020202020204" pitchFamily="34" charset="0"/>
            </a:endParaRPr>
          </a:p>
          <a:p>
            <a:pPr lvl="1">
              <a:lnSpc>
                <a:spcPct val="90000"/>
              </a:lnSpc>
            </a:pPr>
            <a:r>
              <a:rPr lang="nl-BE" altLang="nl-BE" sz="2000" dirty="0">
                <a:latin typeface="Arial" panose="020B0604020202020204" pitchFamily="34" charset="0"/>
                <a:cs typeface="Arial" panose="020B0604020202020204" pitchFamily="34" charset="0"/>
              </a:rPr>
              <a:t>102/2070 (4.9%): </a:t>
            </a:r>
            <a:r>
              <a:rPr lang="nl-BE" altLang="nl-BE" sz="2000" i="1" dirty="0">
                <a:latin typeface="Arial" panose="020B0604020202020204" pitchFamily="34" charset="0"/>
                <a:cs typeface="Arial" panose="020B0604020202020204" pitchFamily="34" charset="0"/>
              </a:rPr>
              <a:t>Streptococcus pneumoniae</a:t>
            </a:r>
          </a:p>
          <a:p>
            <a:pPr lvl="1">
              <a:lnSpc>
                <a:spcPct val="90000"/>
              </a:lnSpc>
            </a:pPr>
            <a:r>
              <a:rPr lang="nl-BE" altLang="nl-BE" sz="2000" dirty="0">
                <a:latin typeface="Arial" panose="020B0604020202020204" pitchFamily="34" charset="0"/>
                <a:cs typeface="Arial" panose="020B0604020202020204" pitchFamily="34" charset="0"/>
              </a:rPr>
              <a:t>20/2070 (1.0%): </a:t>
            </a:r>
            <a:r>
              <a:rPr lang="nl-BE" altLang="nl-BE" sz="2000" i="1" dirty="0" err="1">
                <a:latin typeface="Arial" panose="020B0604020202020204" pitchFamily="34" charset="0"/>
                <a:cs typeface="Arial" panose="020B0604020202020204" pitchFamily="34" charset="0"/>
              </a:rPr>
              <a:t>Haemophilus</a:t>
            </a:r>
            <a:r>
              <a:rPr lang="nl-BE" altLang="nl-BE" sz="2000" i="1" dirty="0">
                <a:latin typeface="Arial" panose="020B0604020202020204" pitchFamily="34" charset="0"/>
                <a:cs typeface="Arial" panose="020B0604020202020204" pitchFamily="34" charset="0"/>
              </a:rPr>
              <a:t> </a:t>
            </a:r>
            <a:r>
              <a:rPr lang="nl-BE" altLang="nl-BE" sz="2000" i="1" dirty="0" err="1">
                <a:latin typeface="Arial" panose="020B0604020202020204" pitchFamily="34" charset="0"/>
                <a:cs typeface="Arial" panose="020B0604020202020204" pitchFamily="34" charset="0"/>
              </a:rPr>
              <a:t>spp</a:t>
            </a:r>
            <a:r>
              <a:rPr lang="nl-BE" altLang="nl-BE" sz="2000" i="1" dirty="0">
                <a:latin typeface="Arial" panose="020B0604020202020204" pitchFamily="34" charset="0"/>
                <a:cs typeface="Arial" panose="020B0604020202020204" pitchFamily="34" charset="0"/>
              </a:rPr>
              <a:t> and S. pneumoniae</a:t>
            </a:r>
          </a:p>
          <a:p>
            <a:pPr lvl="1">
              <a:lnSpc>
                <a:spcPct val="90000"/>
              </a:lnSpc>
            </a:pPr>
            <a:endParaRPr lang="nl-BE" altLang="nl-BE" sz="2000" dirty="0">
              <a:latin typeface="Arial" panose="020B0604020202020204" pitchFamily="34" charset="0"/>
              <a:cs typeface="Arial" panose="020B0604020202020204" pitchFamily="34" charset="0"/>
            </a:endParaRPr>
          </a:p>
          <a:p>
            <a:pPr>
              <a:lnSpc>
                <a:spcPct val="90000"/>
              </a:lnSpc>
            </a:pPr>
            <a:r>
              <a:rPr lang="nl-BE" altLang="nl-BE" sz="2000" dirty="0">
                <a:latin typeface="Arial" panose="020B0604020202020204" pitchFamily="34" charset="0"/>
                <a:cs typeface="Arial" panose="020B0604020202020204" pitchFamily="34" charset="0"/>
              </a:rPr>
              <a:t>PCT </a:t>
            </a:r>
            <a:r>
              <a:rPr lang="nl-BE" altLang="nl-BE" sz="2000" dirty="0" err="1">
                <a:latin typeface="Arial" panose="020B0604020202020204" pitchFamily="34" charset="0"/>
                <a:cs typeface="Arial" panose="020B0604020202020204" pitchFamily="34" charset="0"/>
              </a:rPr>
              <a:t>values</a:t>
            </a:r>
            <a:r>
              <a:rPr lang="nl-BE" altLang="nl-BE" sz="2000" dirty="0">
                <a:latin typeface="Arial" panose="020B0604020202020204" pitchFamily="34" charset="0"/>
                <a:cs typeface="Arial" panose="020B0604020202020204" pitchFamily="34" charset="0"/>
              </a:rPr>
              <a:t> &lt;0.1 µg/L or 0.1-0.25 µg/L in: </a:t>
            </a:r>
          </a:p>
          <a:p>
            <a:pPr lvl="1">
              <a:lnSpc>
                <a:spcPct val="90000"/>
              </a:lnSpc>
            </a:pPr>
            <a:r>
              <a:rPr lang="nl-BE" altLang="nl-BE" sz="2000" dirty="0">
                <a:latin typeface="Arial" panose="020B0604020202020204" pitchFamily="34" charset="0"/>
                <a:cs typeface="Arial" panose="020B0604020202020204" pitchFamily="34" charset="0"/>
              </a:rPr>
              <a:t>346/362 (95.5%) of </a:t>
            </a:r>
            <a:r>
              <a:rPr lang="nl-BE" altLang="nl-BE" sz="2000" i="1" dirty="0" err="1">
                <a:latin typeface="Arial" panose="020B0604020202020204" pitchFamily="34" charset="0"/>
                <a:cs typeface="Arial" panose="020B0604020202020204" pitchFamily="34" charset="0"/>
              </a:rPr>
              <a:t>Haemophilus</a:t>
            </a:r>
            <a:r>
              <a:rPr lang="nl-BE" altLang="nl-BE" sz="2000" i="1" dirty="0">
                <a:latin typeface="Arial" panose="020B0604020202020204" pitchFamily="34" charset="0"/>
                <a:cs typeface="Arial" panose="020B0604020202020204" pitchFamily="34" charset="0"/>
              </a:rPr>
              <a:t> </a:t>
            </a:r>
            <a:r>
              <a:rPr lang="nl-BE" altLang="nl-BE" sz="2000" i="1" dirty="0" err="1">
                <a:latin typeface="Arial" panose="020B0604020202020204" pitchFamily="34" charset="0"/>
                <a:cs typeface="Arial" panose="020B0604020202020204" pitchFamily="34" charset="0"/>
              </a:rPr>
              <a:t>spp</a:t>
            </a:r>
            <a:r>
              <a:rPr lang="nl-BE" altLang="nl-BE" sz="2000" i="1" dirty="0">
                <a:latin typeface="Arial" panose="020B0604020202020204" pitchFamily="34" charset="0"/>
                <a:cs typeface="Arial" panose="020B0604020202020204" pitchFamily="34" charset="0"/>
              </a:rPr>
              <a:t> </a:t>
            </a:r>
            <a:r>
              <a:rPr lang="nl-BE" altLang="nl-BE" sz="2000" dirty="0" err="1">
                <a:latin typeface="Arial" panose="020B0604020202020204" pitchFamily="34" charset="0"/>
                <a:cs typeface="Arial" panose="020B0604020202020204" pitchFamily="34" charset="0"/>
              </a:rPr>
              <a:t>positive</a:t>
            </a:r>
            <a:r>
              <a:rPr lang="nl-BE" altLang="nl-BE" sz="2000" dirty="0">
                <a:latin typeface="Arial" panose="020B0604020202020204" pitchFamily="34" charset="0"/>
                <a:cs typeface="Arial" panose="020B0604020202020204" pitchFamily="34" charset="0"/>
              </a:rPr>
              <a:t> </a:t>
            </a:r>
            <a:r>
              <a:rPr lang="nl-BE" altLang="nl-BE" sz="2000" dirty="0" err="1">
                <a:latin typeface="Arial" panose="020B0604020202020204" pitchFamily="34" charset="0"/>
                <a:cs typeface="Arial" panose="020B0604020202020204" pitchFamily="34" charset="0"/>
              </a:rPr>
              <a:t>sputa</a:t>
            </a:r>
            <a:endParaRPr lang="nl-BE" altLang="nl-BE" sz="2000" dirty="0">
              <a:latin typeface="Arial" panose="020B0604020202020204" pitchFamily="34" charset="0"/>
              <a:cs typeface="Arial" panose="020B0604020202020204" pitchFamily="34" charset="0"/>
            </a:endParaRPr>
          </a:p>
          <a:p>
            <a:pPr lvl="1">
              <a:lnSpc>
                <a:spcPct val="90000"/>
              </a:lnSpc>
            </a:pPr>
            <a:r>
              <a:rPr lang="nl-BE" altLang="nl-BE" sz="2000" dirty="0">
                <a:latin typeface="Arial" panose="020B0604020202020204" pitchFamily="34" charset="0"/>
                <a:cs typeface="Arial" panose="020B0604020202020204" pitchFamily="34" charset="0"/>
              </a:rPr>
              <a:t>92/102 (90.2%): </a:t>
            </a:r>
            <a:r>
              <a:rPr lang="nl-BE" altLang="nl-BE" sz="2000" i="1" dirty="0">
                <a:latin typeface="Arial" panose="020B0604020202020204" pitchFamily="34" charset="0"/>
                <a:cs typeface="Arial" panose="020B0604020202020204" pitchFamily="34" charset="0"/>
              </a:rPr>
              <a:t>Streptococcus pneumoniae </a:t>
            </a:r>
            <a:r>
              <a:rPr lang="nl-BE" altLang="nl-BE" sz="2000" dirty="0" err="1">
                <a:latin typeface="Arial" panose="020B0604020202020204" pitchFamily="34" charset="0"/>
                <a:cs typeface="Arial" panose="020B0604020202020204" pitchFamily="34" charset="0"/>
              </a:rPr>
              <a:t>positive</a:t>
            </a:r>
            <a:r>
              <a:rPr lang="nl-BE" altLang="nl-BE" sz="2000" dirty="0">
                <a:latin typeface="Arial" panose="020B0604020202020204" pitchFamily="34" charset="0"/>
                <a:cs typeface="Arial" panose="020B0604020202020204" pitchFamily="34" charset="0"/>
              </a:rPr>
              <a:t> </a:t>
            </a:r>
            <a:r>
              <a:rPr lang="nl-BE" altLang="nl-BE" sz="2000" dirty="0" err="1">
                <a:latin typeface="Arial" panose="020B0604020202020204" pitchFamily="34" charset="0"/>
                <a:cs typeface="Arial" panose="020B0604020202020204" pitchFamily="34" charset="0"/>
              </a:rPr>
              <a:t>sputa</a:t>
            </a:r>
            <a:endParaRPr lang="nl-BE" altLang="nl-BE" sz="2000" dirty="0">
              <a:latin typeface="Arial" panose="020B0604020202020204" pitchFamily="34" charset="0"/>
              <a:cs typeface="Arial" panose="020B0604020202020204" pitchFamily="34" charset="0"/>
            </a:endParaRPr>
          </a:p>
          <a:p>
            <a:pPr lvl="1">
              <a:lnSpc>
                <a:spcPct val="90000"/>
              </a:lnSpc>
            </a:pPr>
            <a:r>
              <a:rPr lang="nl-BE" altLang="nl-BE" sz="2000" dirty="0">
                <a:latin typeface="Arial" panose="020B0604020202020204" pitchFamily="34" charset="0"/>
                <a:cs typeface="Arial" panose="020B0604020202020204" pitchFamily="34" charset="0"/>
              </a:rPr>
              <a:t>20/20 (100%) of </a:t>
            </a:r>
            <a:r>
              <a:rPr lang="nl-BE" altLang="nl-BE" sz="2000" i="1" dirty="0" err="1">
                <a:latin typeface="Arial" panose="020B0604020202020204" pitchFamily="34" charset="0"/>
                <a:cs typeface="Arial" panose="020B0604020202020204" pitchFamily="34" charset="0"/>
              </a:rPr>
              <a:t>Haemophilus</a:t>
            </a:r>
            <a:r>
              <a:rPr lang="nl-BE" altLang="nl-BE" sz="2000" i="1" dirty="0">
                <a:latin typeface="Arial" panose="020B0604020202020204" pitchFamily="34" charset="0"/>
                <a:cs typeface="Arial" panose="020B0604020202020204" pitchFamily="34" charset="0"/>
              </a:rPr>
              <a:t> </a:t>
            </a:r>
            <a:r>
              <a:rPr lang="nl-BE" altLang="nl-BE" sz="2000" i="1" dirty="0" err="1">
                <a:latin typeface="Arial" panose="020B0604020202020204" pitchFamily="34" charset="0"/>
                <a:cs typeface="Arial" panose="020B0604020202020204" pitchFamily="34" charset="0"/>
              </a:rPr>
              <a:t>spp</a:t>
            </a:r>
            <a:r>
              <a:rPr lang="nl-BE" altLang="nl-BE" sz="2000" i="1" dirty="0">
                <a:latin typeface="Arial" panose="020B0604020202020204" pitchFamily="34" charset="0"/>
                <a:cs typeface="Arial" panose="020B0604020202020204" pitchFamily="34" charset="0"/>
              </a:rPr>
              <a:t> </a:t>
            </a:r>
            <a:r>
              <a:rPr lang="nl-BE" altLang="nl-BE" sz="2000" dirty="0">
                <a:latin typeface="Arial" panose="020B0604020202020204" pitchFamily="34" charset="0"/>
                <a:cs typeface="Arial" panose="020B0604020202020204" pitchFamily="34" charset="0"/>
              </a:rPr>
              <a:t>and</a:t>
            </a:r>
            <a:r>
              <a:rPr lang="nl-BE" altLang="nl-BE" sz="2000" i="1" dirty="0">
                <a:latin typeface="Arial" panose="020B0604020202020204" pitchFamily="34" charset="0"/>
                <a:cs typeface="Arial" panose="020B0604020202020204" pitchFamily="34" charset="0"/>
              </a:rPr>
              <a:t> S. pneumoniae </a:t>
            </a:r>
            <a:r>
              <a:rPr lang="nl-BE" altLang="nl-BE" sz="2000" dirty="0" err="1">
                <a:latin typeface="Arial" panose="020B0604020202020204" pitchFamily="34" charset="0"/>
                <a:cs typeface="Arial" panose="020B0604020202020204" pitchFamily="34" charset="0"/>
              </a:rPr>
              <a:t>positive</a:t>
            </a:r>
            <a:r>
              <a:rPr lang="nl-BE" altLang="nl-BE" sz="2000" dirty="0">
                <a:latin typeface="Arial" panose="020B0604020202020204" pitchFamily="34" charset="0"/>
                <a:cs typeface="Arial" panose="020B0604020202020204" pitchFamily="34" charset="0"/>
              </a:rPr>
              <a:t> </a:t>
            </a:r>
            <a:r>
              <a:rPr lang="nl-BE" altLang="nl-BE" sz="2000" dirty="0" err="1">
                <a:latin typeface="Arial" panose="020B0604020202020204" pitchFamily="34" charset="0"/>
                <a:cs typeface="Arial" panose="020B0604020202020204" pitchFamily="34" charset="0"/>
              </a:rPr>
              <a:t>sputa</a:t>
            </a:r>
            <a:endParaRPr lang="nl-BE" altLang="nl-BE" sz="2000" dirty="0">
              <a:latin typeface="Arial" panose="020B0604020202020204" pitchFamily="34" charset="0"/>
              <a:cs typeface="Arial" panose="020B0604020202020204" pitchFamily="34" charset="0"/>
            </a:endParaRPr>
          </a:p>
          <a:p>
            <a:pPr lvl="1">
              <a:lnSpc>
                <a:spcPct val="90000"/>
              </a:lnSpc>
              <a:buFontTx/>
              <a:buNone/>
            </a:pPr>
            <a:r>
              <a:rPr lang="nl-BE" altLang="nl-BE" sz="2400" dirty="0">
                <a:latin typeface="Arial" panose="020B0604020202020204" pitchFamily="34" charset="0"/>
                <a:cs typeface="Arial" panose="020B0604020202020204" pitchFamily="34" charset="0"/>
              </a:rPr>
              <a:t>     	</a:t>
            </a:r>
          </a:p>
          <a:p>
            <a:pPr lvl="1">
              <a:lnSpc>
                <a:spcPct val="90000"/>
              </a:lnSpc>
              <a:buFontTx/>
              <a:buNone/>
            </a:pPr>
            <a:r>
              <a:rPr lang="nl-BE" altLang="nl-BE" sz="2400" dirty="0"/>
              <a:t>	 </a:t>
            </a:r>
            <a:r>
              <a:rPr lang="nl-BE" altLang="nl-BE" sz="2400" b="1" dirty="0">
                <a:solidFill>
                  <a:srgbClr val="0000FF"/>
                </a:solidFill>
                <a:latin typeface="Arial" panose="020B0604020202020204" pitchFamily="34" charset="0"/>
                <a:cs typeface="Arial" panose="020B0604020202020204" pitchFamily="34" charset="0"/>
              </a:rPr>
              <a:t>PCT </a:t>
            </a:r>
            <a:r>
              <a:rPr lang="nl-BE" altLang="nl-BE" sz="2400" b="1" dirty="0" err="1">
                <a:solidFill>
                  <a:srgbClr val="0000FF"/>
                </a:solidFill>
                <a:latin typeface="Arial" panose="020B0604020202020204" pitchFamily="34" charset="0"/>
                <a:cs typeface="Arial" panose="020B0604020202020204" pitchFamily="34" charset="0"/>
              </a:rPr>
              <a:t>too</a:t>
            </a:r>
            <a:r>
              <a:rPr lang="nl-BE" altLang="nl-BE" sz="2400" b="1" dirty="0">
                <a:solidFill>
                  <a:srgbClr val="0000FF"/>
                </a:solidFill>
                <a:latin typeface="Arial" panose="020B0604020202020204" pitchFamily="34" charset="0"/>
                <a:cs typeface="Arial" panose="020B0604020202020204" pitchFamily="34" charset="0"/>
              </a:rPr>
              <a:t> </a:t>
            </a:r>
            <a:r>
              <a:rPr lang="nl-BE" altLang="nl-BE" sz="2400" b="1" dirty="0" err="1">
                <a:solidFill>
                  <a:srgbClr val="0000FF"/>
                </a:solidFill>
                <a:latin typeface="Arial" panose="020B0604020202020204" pitchFamily="34" charset="0"/>
                <a:cs typeface="Arial" panose="020B0604020202020204" pitchFamily="34" charset="0"/>
              </a:rPr>
              <a:t>insensitive</a:t>
            </a:r>
            <a:r>
              <a:rPr lang="nl-BE" altLang="nl-BE" sz="2400" b="1" dirty="0">
                <a:solidFill>
                  <a:srgbClr val="0000FF"/>
                </a:solidFill>
                <a:latin typeface="Arial" panose="020B0604020202020204" pitchFamily="34" charset="0"/>
                <a:cs typeface="Arial" panose="020B0604020202020204" pitchFamily="34" charset="0"/>
              </a:rPr>
              <a:t> to </a:t>
            </a:r>
            <a:r>
              <a:rPr lang="nl-BE" altLang="nl-BE" sz="2400" b="1" dirty="0" err="1">
                <a:solidFill>
                  <a:srgbClr val="0000FF"/>
                </a:solidFill>
                <a:latin typeface="Arial" panose="020B0604020202020204" pitchFamily="34" charset="0"/>
                <a:cs typeface="Arial" panose="020B0604020202020204" pitchFamily="34" charset="0"/>
              </a:rPr>
              <a:t>predict</a:t>
            </a:r>
            <a:r>
              <a:rPr lang="nl-BE" altLang="nl-BE" sz="2400" b="1" dirty="0">
                <a:solidFill>
                  <a:srgbClr val="0000FF"/>
                </a:solidFill>
                <a:latin typeface="Arial" panose="020B0604020202020204" pitchFamily="34" charset="0"/>
                <a:cs typeface="Arial" panose="020B0604020202020204" pitchFamily="34" charset="0"/>
              </a:rPr>
              <a:t> </a:t>
            </a:r>
            <a:r>
              <a:rPr lang="nl-BE" altLang="nl-BE" sz="2400" b="1" dirty="0" err="1">
                <a:solidFill>
                  <a:srgbClr val="0000FF"/>
                </a:solidFill>
                <a:latin typeface="Arial" panose="020B0604020202020204" pitchFamily="34" charset="0"/>
                <a:cs typeface="Arial" panose="020B0604020202020204" pitchFamily="34" charset="0"/>
              </a:rPr>
              <a:t>bacterial</a:t>
            </a:r>
            <a:r>
              <a:rPr lang="nl-BE" altLang="nl-BE" sz="2400" b="1" dirty="0">
                <a:solidFill>
                  <a:srgbClr val="0000FF"/>
                </a:solidFill>
                <a:latin typeface="Arial" panose="020B0604020202020204" pitchFamily="34" charset="0"/>
                <a:cs typeface="Arial" panose="020B0604020202020204" pitchFamily="34" charset="0"/>
              </a:rPr>
              <a:t> </a:t>
            </a:r>
            <a:r>
              <a:rPr lang="nl-BE" altLang="nl-BE" sz="2400" b="1" dirty="0" err="1">
                <a:solidFill>
                  <a:srgbClr val="0000FF"/>
                </a:solidFill>
                <a:latin typeface="Arial" panose="020B0604020202020204" pitchFamily="34" charset="0"/>
                <a:cs typeface="Arial" panose="020B0604020202020204" pitchFamily="34" charset="0"/>
              </a:rPr>
              <a:t>infection</a:t>
            </a:r>
            <a:endParaRPr lang="nl-BE" altLang="nl-BE" sz="2400" b="1" dirty="0">
              <a:solidFill>
                <a:srgbClr val="0000FF"/>
              </a:solidFill>
              <a:latin typeface="Arial" panose="020B0604020202020204" pitchFamily="34" charset="0"/>
              <a:cs typeface="Arial" panose="020B0604020202020204" pitchFamily="34" charset="0"/>
            </a:endParaRPr>
          </a:p>
          <a:p>
            <a:pPr lvl="1">
              <a:lnSpc>
                <a:spcPct val="90000"/>
              </a:lnSpc>
              <a:buFontTx/>
              <a:buNone/>
            </a:pPr>
            <a:r>
              <a:rPr lang="nl-BE" altLang="nl-BE" sz="2400" b="1" dirty="0">
                <a:solidFill>
                  <a:srgbClr val="0000FF"/>
                </a:solidFill>
                <a:latin typeface="Arial" panose="020B0604020202020204" pitchFamily="34" charset="0"/>
                <a:cs typeface="Arial" panose="020B0604020202020204" pitchFamily="34" charset="0"/>
              </a:rPr>
              <a:t>     No </a:t>
            </a:r>
            <a:r>
              <a:rPr lang="nl-BE" altLang="nl-BE" sz="2400" b="1" dirty="0" err="1">
                <a:solidFill>
                  <a:srgbClr val="0000FF"/>
                </a:solidFill>
                <a:latin typeface="Arial" panose="020B0604020202020204" pitchFamily="34" charset="0"/>
                <a:cs typeface="Arial" panose="020B0604020202020204" pitchFamily="34" charset="0"/>
              </a:rPr>
              <a:t>distinction</a:t>
            </a:r>
            <a:r>
              <a:rPr lang="nl-BE" altLang="nl-BE" sz="2400" b="1" dirty="0">
                <a:solidFill>
                  <a:srgbClr val="0000FF"/>
                </a:solidFill>
                <a:latin typeface="Arial" panose="020B0604020202020204" pitchFamily="34" charset="0"/>
                <a:cs typeface="Arial" panose="020B0604020202020204" pitchFamily="34" charset="0"/>
              </a:rPr>
              <a:t> of </a:t>
            </a:r>
            <a:r>
              <a:rPr lang="nl-BE" altLang="nl-BE" sz="2400" b="1" dirty="0" err="1">
                <a:solidFill>
                  <a:srgbClr val="0000FF"/>
                </a:solidFill>
                <a:latin typeface="Arial" panose="020B0604020202020204" pitchFamily="34" charset="0"/>
                <a:cs typeface="Arial" panose="020B0604020202020204" pitchFamily="34" charset="0"/>
              </a:rPr>
              <a:t>bacterial</a:t>
            </a:r>
            <a:r>
              <a:rPr lang="nl-BE" altLang="nl-BE" sz="2400" b="1" dirty="0">
                <a:solidFill>
                  <a:srgbClr val="0000FF"/>
                </a:solidFill>
                <a:latin typeface="Arial" panose="020B0604020202020204" pitchFamily="34" charset="0"/>
                <a:cs typeface="Arial" panose="020B0604020202020204" pitchFamily="34" charset="0"/>
              </a:rPr>
              <a:t> and </a:t>
            </a:r>
            <a:r>
              <a:rPr lang="nl-BE" altLang="nl-BE" sz="2400" b="1" dirty="0" err="1">
                <a:solidFill>
                  <a:srgbClr val="0000FF"/>
                </a:solidFill>
                <a:latin typeface="Arial" panose="020B0604020202020204" pitchFamily="34" charset="0"/>
                <a:cs typeface="Arial" panose="020B0604020202020204" pitchFamily="34" charset="0"/>
              </a:rPr>
              <a:t>viral</a:t>
            </a:r>
            <a:r>
              <a:rPr lang="nl-BE" altLang="nl-BE" sz="2400" b="1" dirty="0">
                <a:solidFill>
                  <a:srgbClr val="0000FF"/>
                </a:solidFill>
                <a:latin typeface="Arial" panose="020B0604020202020204" pitchFamily="34" charset="0"/>
                <a:cs typeface="Arial" panose="020B0604020202020204" pitchFamily="34" charset="0"/>
              </a:rPr>
              <a:t> </a:t>
            </a:r>
            <a:r>
              <a:rPr lang="nl-BE" altLang="nl-BE" sz="2400" b="1" dirty="0" err="1">
                <a:solidFill>
                  <a:srgbClr val="0000FF"/>
                </a:solidFill>
                <a:latin typeface="Arial" panose="020B0604020202020204" pitchFamily="34" charset="0"/>
                <a:cs typeface="Arial" panose="020B0604020202020204" pitchFamily="34" charset="0"/>
              </a:rPr>
              <a:t>infections</a:t>
            </a:r>
            <a:r>
              <a:rPr lang="nl-BE" altLang="nl-BE" sz="2400" b="1" dirty="0">
                <a:solidFill>
                  <a:srgbClr val="0000FF"/>
                </a:solidFill>
                <a:latin typeface="Arial" panose="020B0604020202020204" pitchFamily="34" charset="0"/>
                <a:cs typeface="Arial" panose="020B0604020202020204" pitchFamily="34" charset="0"/>
              </a:rPr>
              <a:t> </a:t>
            </a:r>
            <a:r>
              <a:rPr lang="nl-BE" altLang="nl-BE" sz="2400" b="1" dirty="0" err="1">
                <a:solidFill>
                  <a:srgbClr val="0000FF"/>
                </a:solidFill>
                <a:latin typeface="Arial" panose="020B0604020202020204" pitchFamily="34" charset="0"/>
                <a:cs typeface="Arial" panose="020B0604020202020204" pitchFamily="34" charset="0"/>
              </a:rPr>
              <a:t>by</a:t>
            </a:r>
            <a:r>
              <a:rPr lang="nl-BE" altLang="nl-BE" sz="2400" b="1" dirty="0">
                <a:solidFill>
                  <a:srgbClr val="0000FF"/>
                </a:solidFill>
                <a:latin typeface="Arial" panose="020B0604020202020204" pitchFamily="34" charset="0"/>
                <a:cs typeface="Arial" panose="020B0604020202020204" pitchFamily="34" charset="0"/>
              </a:rPr>
              <a:t> PCT</a:t>
            </a:r>
          </a:p>
        </p:txBody>
      </p:sp>
      <p:sp>
        <p:nvSpPr>
          <p:cNvPr id="48132" name="AutoShape 5"/>
          <p:cNvSpPr>
            <a:spLocks noChangeArrowheads="1"/>
          </p:cNvSpPr>
          <p:nvPr/>
        </p:nvSpPr>
        <p:spPr bwMode="auto">
          <a:xfrm>
            <a:off x="2006600" y="5348288"/>
            <a:ext cx="711200" cy="203200"/>
          </a:xfrm>
          <a:prstGeom prst="rightArrow">
            <a:avLst>
              <a:gd name="adj1" fmla="val 50000"/>
              <a:gd name="adj2" fmla="val 73435"/>
            </a:avLst>
          </a:prstGeom>
          <a:solidFill>
            <a:srgbClr val="0000FF"/>
          </a:solidFill>
          <a:ln w="9525">
            <a:solidFill>
              <a:schemeClr val="tx1"/>
            </a:solidFill>
            <a:miter lim="800000"/>
            <a:headEnd/>
            <a:tailEnd/>
          </a:ln>
        </p:spPr>
        <p:txBody>
          <a:bodyPr wrap="none" anchor="ctr"/>
          <a:lstStyle>
            <a:lvl1pPr>
              <a:spcBef>
                <a:spcPct val="20000"/>
              </a:spcBef>
              <a:buChar char="•"/>
              <a:defRPr sz="2500">
                <a:solidFill>
                  <a:srgbClr val="003D62"/>
                </a:solidFill>
                <a:latin typeface="Verdana" panose="020B0604030504040204" pitchFamily="34" charset="0"/>
              </a:defRPr>
            </a:lvl1pPr>
            <a:lvl2pPr marL="742950" indent="-285750">
              <a:spcBef>
                <a:spcPct val="20000"/>
              </a:spcBef>
              <a:buChar char="-"/>
              <a:defRPr sz="2200">
                <a:solidFill>
                  <a:srgbClr val="003D62"/>
                </a:solidFill>
                <a:latin typeface="Verdana" panose="020B0604030504040204" pitchFamily="34" charset="0"/>
              </a:defRPr>
            </a:lvl2pPr>
            <a:lvl3pPr marL="1143000" indent="-228600">
              <a:spcBef>
                <a:spcPct val="20000"/>
              </a:spcBef>
              <a:buChar char="•"/>
              <a:defRPr>
                <a:solidFill>
                  <a:srgbClr val="003D62"/>
                </a:solidFill>
                <a:latin typeface="Verdana" panose="020B0604030504040204" pitchFamily="34" charset="0"/>
              </a:defRPr>
            </a:lvl3pPr>
            <a:lvl4pPr marL="1600200" indent="-228600">
              <a:spcBef>
                <a:spcPct val="20000"/>
              </a:spcBef>
              <a:buChar char="-"/>
              <a:defRPr sz="1600">
                <a:solidFill>
                  <a:srgbClr val="003D62"/>
                </a:solidFill>
                <a:latin typeface="Verdana" panose="020B0604030504040204" pitchFamily="34" charset="0"/>
              </a:defRPr>
            </a:lvl4pPr>
            <a:lvl5pPr marL="2057400" indent="-228600">
              <a:spcBef>
                <a:spcPct val="20000"/>
              </a:spcBef>
              <a:buChar char="»"/>
              <a:defRPr sz="1600">
                <a:solidFill>
                  <a:srgbClr val="003D62"/>
                </a:solidFill>
                <a:latin typeface="Verdana" panose="020B0604030504040204" pitchFamily="34" charset="0"/>
              </a:defRPr>
            </a:lvl5pPr>
            <a:lvl6pPr marL="2514600" indent="-228600" eaLnBrk="0" fontAlgn="base" hangingPunct="0">
              <a:spcBef>
                <a:spcPct val="20000"/>
              </a:spcBef>
              <a:spcAft>
                <a:spcPct val="0"/>
              </a:spcAft>
              <a:buChar char="»"/>
              <a:defRPr sz="1600">
                <a:solidFill>
                  <a:srgbClr val="003D62"/>
                </a:solidFill>
                <a:latin typeface="Verdana" panose="020B0604030504040204" pitchFamily="34" charset="0"/>
              </a:defRPr>
            </a:lvl6pPr>
            <a:lvl7pPr marL="2971800" indent="-228600" eaLnBrk="0" fontAlgn="base" hangingPunct="0">
              <a:spcBef>
                <a:spcPct val="20000"/>
              </a:spcBef>
              <a:spcAft>
                <a:spcPct val="0"/>
              </a:spcAft>
              <a:buChar char="»"/>
              <a:defRPr sz="1600">
                <a:solidFill>
                  <a:srgbClr val="003D62"/>
                </a:solidFill>
                <a:latin typeface="Verdana" panose="020B0604030504040204" pitchFamily="34" charset="0"/>
              </a:defRPr>
            </a:lvl7pPr>
            <a:lvl8pPr marL="3429000" indent="-228600" eaLnBrk="0" fontAlgn="base" hangingPunct="0">
              <a:spcBef>
                <a:spcPct val="20000"/>
              </a:spcBef>
              <a:spcAft>
                <a:spcPct val="0"/>
              </a:spcAft>
              <a:buChar char="»"/>
              <a:defRPr sz="1600">
                <a:solidFill>
                  <a:srgbClr val="003D62"/>
                </a:solidFill>
                <a:latin typeface="Verdana" panose="020B0604030504040204" pitchFamily="34" charset="0"/>
              </a:defRPr>
            </a:lvl8pPr>
            <a:lvl9pPr marL="3886200" indent="-228600" eaLnBrk="0" fontAlgn="base" hangingPunct="0">
              <a:spcBef>
                <a:spcPct val="20000"/>
              </a:spcBef>
              <a:spcAft>
                <a:spcPct val="0"/>
              </a:spcAft>
              <a:buChar char="»"/>
              <a:defRPr sz="1600">
                <a:solidFill>
                  <a:srgbClr val="003D62"/>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BE" altLang="nl-BE" sz="2400" b="0" i="0" u="none" strike="noStrike" kern="1200" cap="none" spc="0" normalizeH="0" baseline="0" noProof="0">
              <a:ln>
                <a:noFill/>
              </a:ln>
              <a:solidFill>
                <a:srgbClr val="3C3C3B"/>
              </a:solidFill>
              <a:effectLst/>
              <a:uLnTx/>
              <a:uFillTx/>
              <a:latin typeface="Arial" panose="020B0604020202020204" pitchFamily="34" charset="0"/>
              <a:ea typeface="+mn-ea"/>
              <a:cs typeface="+mn-cs"/>
            </a:endParaRPr>
          </a:p>
        </p:txBody>
      </p:sp>
      <p:sp>
        <p:nvSpPr>
          <p:cNvPr id="48133" name="AutoShape 5"/>
          <p:cNvSpPr>
            <a:spLocks noChangeArrowheads="1"/>
          </p:cNvSpPr>
          <p:nvPr/>
        </p:nvSpPr>
        <p:spPr bwMode="auto">
          <a:xfrm>
            <a:off x="2006600" y="5740269"/>
            <a:ext cx="711200" cy="203200"/>
          </a:xfrm>
          <a:prstGeom prst="rightArrow">
            <a:avLst>
              <a:gd name="adj1" fmla="val 50000"/>
              <a:gd name="adj2" fmla="val 73435"/>
            </a:avLst>
          </a:prstGeom>
          <a:solidFill>
            <a:srgbClr val="0000FF"/>
          </a:solidFill>
          <a:ln w="9525">
            <a:solidFill>
              <a:schemeClr val="tx1"/>
            </a:solidFill>
            <a:miter lim="800000"/>
            <a:headEnd/>
            <a:tailEnd/>
          </a:ln>
        </p:spPr>
        <p:txBody>
          <a:bodyPr wrap="none" anchor="ctr"/>
          <a:lstStyle>
            <a:lvl1pPr>
              <a:spcBef>
                <a:spcPct val="20000"/>
              </a:spcBef>
              <a:buChar char="•"/>
              <a:defRPr sz="2500">
                <a:solidFill>
                  <a:srgbClr val="003D62"/>
                </a:solidFill>
                <a:latin typeface="Verdana" panose="020B0604030504040204" pitchFamily="34" charset="0"/>
              </a:defRPr>
            </a:lvl1pPr>
            <a:lvl2pPr marL="742950" indent="-285750">
              <a:spcBef>
                <a:spcPct val="20000"/>
              </a:spcBef>
              <a:buChar char="-"/>
              <a:defRPr sz="2200">
                <a:solidFill>
                  <a:srgbClr val="003D62"/>
                </a:solidFill>
                <a:latin typeface="Verdana" panose="020B0604030504040204" pitchFamily="34" charset="0"/>
              </a:defRPr>
            </a:lvl2pPr>
            <a:lvl3pPr marL="1143000" indent="-228600">
              <a:spcBef>
                <a:spcPct val="20000"/>
              </a:spcBef>
              <a:buChar char="•"/>
              <a:defRPr>
                <a:solidFill>
                  <a:srgbClr val="003D62"/>
                </a:solidFill>
                <a:latin typeface="Verdana" panose="020B0604030504040204" pitchFamily="34" charset="0"/>
              </a:defRPr>
            </a:lvl3pPr>
            <a:lvl4pPr marL="1600200" indent="-228600">
              <a:spcBef>
                <a:spcPct val="20000"/>
              </a:spcBef>
              <a:buChar char="-"/>
              <a:defRPr sz="1600">
                <a:solidFill>
                  <a:srgbClr val="003D62"/>
                </a:solidFill>
                <a:latin typeface="Verdana" panose="020B0604030504040204" pitchFamily="34" charset="0"/>
              </a:defRPr>
            </a:lvl4pPr>
            <a:lvl5pPr marL="2057400" indent="-228600">
              <a:spcBef>
                <a:spcPct val="20000"/>
              </a:spcBef>
              <a:buChar char="»"/>
              <a:defRPr sz="1600">
                <a:solidFill>
                  <a:srgbClr val="003D62"/>
                </a:solidFill>
                <a:latin typeface="Verdana" panose="020B0604030504040204" pitchFamily="34" charset="0"/>
              </a:defRPr>
            </a:lvl5pPr>
            <a:lvl6pPr marL="2514600" indent="-228600" eaLnBrk="0" fontAlgn="base" hangingPunct="0">
              <a:spcBef>
                <a:spcPct val="20000"/>
              </a:spcBef>
              <a:spcAft>
                <a:spcPct val="0"/>
              </a:spcAft>
              <a:buChar char="»"/>
              <a:defRPr sz="1600">
                <a:solidFill>
                  <a:srgbClr val="003D62"/>
                </a:solidFill>
                <a:latin typeface="Verdana" panose="020B0604030504040204" pitchFamily="34" charset="0"/>
              </a:defRPr>
            </a:lvl6pPr>
            <a:lvl7pPr marL="2971800" indent="-228600" eaLnBrk="0" fontAlgn="base" hangingPunct="0">
              <a:spcBef>
                <a:spcPct val="20000"/>
              </a:spcBef>
              <a:spcAft>
                <a:spcPct val="0"/>
              </a:spcAft>
              <a:buChar char="»"/>
              <a:defRPr sz="1600">
                <a:solidFill>
                  <a:srgbClr val="003D62"/>
                </a:solidFill>
                <a:latin typeface="Verdana" panose="020B0604030504040204" pitchFamily="34" charset="0"/>
              </a:defRPr>
            </a:lvl7pPr>
            <a:lvl8pPr marL="3429000" indent="-228600" eaLnBrk="0" fontAlgn="base" hangingPunct="0">
              <a:spcBef>
                <a:spcPct val="20000"/>
              </a:spcBef>
              <a:spcAft>
                <a:spcPct val="0"/>
              </a:spcAft>
              <a:buChar char="»"/>
              <a:defRPr sz="1600">
                <a:solidFill>
                  <a:srgbClr val="003D62"/>
                </a:solidFill>
                <a:latin typeface="Verdana" panose="020B0604030504040204" pitchFamily="34" charset="0"/>
              </a:defRPr>
            </a:lvl8pPr>
            <a:lvl9pPr marL="3886200" indent="-228600" eaLnBrk="0" fontAlgn="base" hangingPunct="0">
              <a:spcBef>
                <a:spcPct val="20000"/>
              </a:spcBef>
              <a:spcAft>
                <a:spcPct val="0"/>
              </a:spcAft>
              <a:buChar char="»"/>
              <a:defRPr sz="1600">
                <a:solidFill>
                  <a:srgbClr val="003D62"/>
                </a:solidFill>
                <a:latin typeface="Verdan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BE" altLang="nl-BE" sz="2400" b="0" i="0" u="none" strike="noStrike" kern="1200" cap="none" spc="0" normalizeH="0" baseline="0" noProof="0">
              <a:ln>
                <a:noFill/>
              </a:ln>
              <a:solidFill>
                <a:srgbClr val="3C3C3B"/>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9223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828800" y="1219201"/>
            <a:ext cx="8610600" cy="4525963"/>
          </a:xfrm>
        </p:spPr>
        <p:txBody>
          <a:bodyPr/>
          <a:lstStyle/>
          <a:p>
            <a:pPr>
              <a:defRPr/>
            </a:pPr>
            <a:r>
              <a:rPr lang="nl-BE" sz="2000" dirty="0" err="1">
                <a:solidFill>
                  <a:srgbClr val="524EAC"/>
                </a:solidFill>
              </a:rPr>
              <a:t>Randomized</a:t>
            </a:r>
            <a:r>
              <a:rPr lang="nl-BE" sz="2000" dirty="0">
                <a:solidFill>
                  <a:srgbClr val="524EAC"/>
                </a:solidFill>
              </a:rPr>
              <a:t>, </a:t>
            </a:r>
            <a:r>
              <a:rPr lang="nl-BE" sz="2000" dirty="0" err="1">
                <a:solidFill>
                  <a:srgbClr val="524EAC"/>
                </a:solidFill>
              </a:rPr>
              <a:t>controlled</a:t>
            </a:r>
            <a:r>
              <a:rPr lang="nl-BE" sz="2000" dirty="0">
                <a:solidFill>
                  <a:srgbClr val="524EAC"/>
                </a:solidFill>
              </a:rPr>
              <a:t> non-</a:t>
            </a:r>
            <a:r>
              <a:rPr lang="nl-BE" sz="2000" dirty="0" err="1">
                <a:solidFill>
                  <a:srgbClr val="524EAC"/>
                </a:solidFill>
              </a:rPr>
              <a:t>inferiority</a:t>
            </a:r>
            <a:r>
              <a:rPr lang="nl-BE" sz="2000" dirty="0">
                <a:solidFill>
                  <a:srgbClr val="524EAC"/>
                </a:solidFill>
              </a:rPr>
              <a:t> trial</a:t>
            </a:r>
          </a:p>
          <a:p>
            <a:pPr>
              <a:defRPr/>
            </a:pPr>
            <a:r>
              <a:rPr lang="nl-BE" sz="2000" dirty="0">
                <a:solidFill>
                  <a:srgbClr val="524EAC"/>
                </a:solidFill>
              </a:rPr>
              <a:t>3,169 </a:t>
            </a:r>
            <a:r>
              <a:rPr lang="nl-BE" sz="2000" dirty="0" err="1">
                <a:solidFill>
                  <a:srgbClr val="524EAC"/>
                </a:solidFill>
              </a:rPr>
              <a:t>Tanzanian</a:t>
            </a:r>
            <a:r>
              <a:rPr lang="nl-BE" sz="2000" dirty="0">
                <a:solidFill>
                  <a:srgbClr val="524EAC"/>
                </a:solidFill>
              </a:rPr>
              <a:t> </a:t>
            </a:r>
            <a:r>
              <a:rPr lang="nl-BE" sz="2000" dirty="0" err="1">
                <a:solidFill>
                  <a:srgbClr val="524EAC"/>
                </a:solidFill>
              </a:rPr>
              <a:t>children</a:t>
            </a:r>
            <a:r>
              <a:rPr lang="nl-BE" sz="2000" dirty="0">
                <a:solidFill>
                  <a:srgbClr val="524EAC"/>
                </a:solidFill>
              </a:rPr>
              <a:t> </a:t>
            </a:r>
            <a:r>
              <a:rPr lang="nl-BE" sz="2000" dirty="0" err="1">
                <a:solidFill>
                  <a:srgbClr val="524EAC"/>
                </a:solidFill>
              </a:rPr>
              <a:t>with</a:t>
            </a:r>
            <a:r>
              <a:rPr lang="nl-BE" sz="2000" dirty="0">
                <a:solidFill>
                  <a:srgbClr val="524EAC"/>
                </a:solidFill>
              </a:rPr>
              <a:t> </a:t>
            </a:r>
            <a:r>
              <a:rPr lang="nl-BE" sz="2000" dirty="0" err="1">
                <a:solidFill>
                  <a:srgbClr val="524EAC"/>
                </a:solidFill>
              </a:rPr>
              <a:t>febrile</a:t>
            </a:r>
            <a:r>
              <a:rPr lang="nl-BE" sz="2000" dirty="0">
                <a:solidFill>
                  <a:srgbClr val="524EAC"/>
                </a:solidFill>
              </a:rPr>
              <a:t> </a:t>
            </a:r>
            <a:r>
              <a:rPr lang="nl-BE" sz="2000" dirty="0" err="1">
                <a:solidFill>
                  <a:srgbClr val="524EAC"/>
                </a:solidFill>
              </a:rPr>
              <a:t>illnesses</a:t>
            </a:r>
            <a:r>
              <a:rPr lang="nl-BE" sz="2000" dirty="0">
                <a:solidFill>
                  <a:srgbClr val="524EAC"/>
                </a:solidFill>
              </a:rPr>
              <a:t>; </a:t>
            </a:r>
            <a:r>
              <a:rPr lang="nl-BE" sz="2000" dirty="0" err="1">
                <a:solidFill>
                  <a:srgbClr val="524EAC"/>
                </a:solidFill>
              </a:rPr>
              <a:t>outpatient</a:t>
            </a:r>
            <a:r>
              <a:rPr lang="nl-BE" sz="2000" dirty="0">
                <a:solidFill>
                  <a:srgbClr val="524EAC"/>
                </a:solidFill>
              </a:rPr>
              <a:t> </a:t>
            </a:r>
            <a:r>
              <a:rPr lang="nl-BE" sz="2000" dirty="0" err="1">
                <a:solidFill>
                  <a:srgbClr val="524EAC"/>
                </a:solidFill>
              </a:rPr>
              <a:t>clinics</a:t>
            </a:r>
            <a:endParaRPr lang="nl-BE" sz="2000" dirty="0">
              <a:solidFill>
                <a:srgbClr val="524EAC"/>
              </a:solidFill>
            </a:endParaRPr>
          </a:p>
          <a:p>
            <a:pPr>
              <a:defRPr/>
            </a:pPr>
            <a:r>
              <a:rPr lang="nl-BE" sz="2000" dirty="0" err="1">
                <a:solidFill>
                  <a:srgbClr val="524EAC"/>
                </a:solidFill>
              </a:rPr>
              <a:t>Novel</a:t>
            </a:r>
            <a:r>
              <a:rPr lang="nl-BE" sz="2000" dirty="0">
                <a:solidFill>
                  <a:srgbClr val="524EAC"/>
                </a:solidFill>
              </a:rPr>
              <a:t> e-POCT: smartphone </a:t>
            </a:r>
            <a:r>
              <a:rPr lang="nl-BE" sz="2000" dirty="0" err="1">
                <a:solidFill>
                  <a:srgbClr val="524EAC"/>
                </a:solidFill>
              </a:rPr>
              <a:t>algorithm</a:t>
            </a:r>
            <a:r>
              <a:rPr lang="nl-BE" sz="2000" dirty="0">
                <a:solidFill>
                  <a:srgbClr val="524EAC"/>
                </a:solidFill>
              </a:rPr>
              <a:t> </a:t>
            </a:r>
            <a:r>
              <a:rPr lang="nl-BE" sz="2000" dirty="0" err="1">
                <a:solidFill>
                  <a:srgbClr val="524EAC"/>
                </a:solidFill>
              </a:rPr>
              <a:t>that</a:t>
            </a:r>
            <a:r>
              <a:rPr lang="nl-BE" sz="2000" dirty="0">
                <a:solidFill>
                  <a:srgbClr val="524EAC"/>
                </a:solidFill>
              </a:rPr>
              <a:t> </a:t>
            </a:r>
            <a:r>
              <a:rPr lang="nl-BE" sz="2000" dirty="0" err="1">
                <a:solidFill>
                  <a:srgbClr val="524EAC"/>
                </a:solidFill>
              </a:rPr>
              <a:t>embedded</a:t>
            </a:r>
            <a:r>
              <a:rPr lang="nl-BE" sz="2000" dirty="0">
                <a:solidFill>
                  <a:srgbClr val="524EAC"/>
                </a:solidFill>
              </a:rPr>
              <a:t> </a:t>
            </a:r>
            <a:r>
              <a:rPr lang="nl-BE" sz="2000" dirty="0" err="1">
                <a:solidFill>
                  <a:srgbClr val="524EAC"/>
                </a:solidFill>
              </a:rPr>
              <a:t>etiology</a:t>
            </a:r>
            <a:r>
              <a:rPr lang="nl-BE" sz="2000" dirty="0">
                <a:solidFill>
                  <a:srgbClr val="524EAC"/>
                </a:solidFill>
              </a:rPr>
              <a:t> of </a:t>
            </a:r>
            <a:r>
              <a:rPr lang="nl-BE" sz="2000" dirty="0" err="1">
                <a:solidFill>
                  <a:srgbClr val="524EAC"/>
                </a:solidFill>
              </a:rPr>
              <a:t>fever</a:t>
            </a:r>
            <a:r>
              <a:rPr lang="nl-BE" sz="2000" dirty="0">
                <a:solidFill>
                  <a:srgbClr val="524EAC"/>
                </a:solidFill>
              </a:rPr>
              <a:t> in </a:t>
            </a:r>
            <a:r>
              <a:rPr lang="nl-BE" sz="2000" dirty="0" err="1">
                <a:solidFill>
                  <a:srgbClr val="524EAC"/>
                </a:solidFill>
              </a:rPr>
              <a:t>the</a:t>
            </a:r>
            <a:r>
              <a:rPr lang="nl-BE" sz="2000" dirty="0">
                <a:solidFill>
                  <a:srgbClr val="524EAC"/>
                </a:solidFill>
              </a:rPr>
              <a:t> </a:t>
            </a:r>
            <a:r>
              <a:rPr lang="nl-BE" sz="2000" dirty="0" err="1">
                <a:solidFill>
                  <a:srgbClr val="524EAC"/>
                </a:solidFill>
              </a:rPr>
              <a:t>region</a:t>
            </a:r>
            <a:r>
              <a:rPr lang="nl-BE" sz="2000" dirty="0">
                <a:solidFill>
                  <a:srgbClr val="524EAC"/>
                </a:solidFill>
              </a:rPr>
              <a:t> </a:t>
            </a:r>
            <a:r>
              <a:rPr lang="nl-BE" sz="2000" dirty="0" err="1">
                <a:solidFill>
                  <a:srgbClr val="524EAC"/>
                </a:solidFill>
              </a:rPr>
              <a:t>for</a:t>
            </a:r>
            <a:r>
              <a:rPr lang="nl-BE" sz="2000" dirty="0">
                <a:solidFill>
                  <a:srgbClr val="524EAC"/>
                </a:solidFill>
              </a:rPr>
              <a:t> </a:t>
            </a:r>
            <a:r>
              <a:rPr lang="nl-BE" sz="2000" dirty="0" err="1">
                <a:solidFill>
                  <a:srgbClr val="524EAC"/>
                </a:solidFill>
              </a:rPr>
              <a:t>the</a:t>
            </a:r>
            <a:r>
              <a:rPr lang="nl-BE" sz="2000" dirty="0">
                <a:solidFill>
                  <a:srgbClr val="524EAC"/>
                </a:solidFill>
              </a:rPr>
              <a:t> last 10 </a:t>
            </a:r>
            <a:r>
              <a:rPr lang="nl-BE" sz="2000" dirty="0" err="1">
                <a:solidFill>
                  <a:srgbClr val="524EAC"/>
                </a:solidFill>
              </a:rPr>
              <a:t>years</a:t>
            </a:r>
            <a:r>
              <a:rPr lang="nl-BE" sz="2000" dirty="0">
                <a:solidFill>
                  <a:srgbClr val="524EAC"/>
                </a:solidFill>
              </a:rPr>
              <a:t>, </a:t>
            </a:r>
            <a:r>
              <a:rPr lang="nl-BE" sz="2000" dirty="0" err="1">
                <a:solidFill>
                  <a:srgbClr val="524EAC"/>
                </a:solidFill>
              </a:rPr>
              <a:t>clinical</a:t>
            </a:r>
            <a:r>
              <a:rPr lang="nl-BE" sz="2000" dirty="0">
                <a:solidFill>
                  <a:srgbClr val="524EAC"/>
                </a:solidFill>
              </a:rPr>
              <a:t> </a:t>
            </a:r>
            <a:r>
              <a:rPr lang="nl-BE" sz="2000" dirty="0" err="1">
                <a:solidFill>
                  <a:srgbClr val="524EAC"/>
                </a:solidFill>
              </a:rPr>
              <a:t>signs</a:t>
            </a:r>
            <a:r>
              <a:rPr lang="nl-BE" sz="2000" dirty="0">
                <a:solidFill>
                  <a:srgbClr val="524EAC"/>
                </a:solidFill>
              </a:rPr>
              <a:t> and </a:t>
            </a:r>
            <a:r>
              <a:rPr lang="nl-BE" sz="2000" dirty="0" err="1">
                <a:solidFill>
                  <a:srgbClr val="524EAC"/>
                </a:solidFill>
              </a:rPr>
              <a:t>symptoms</a:t>
            </a:r>
            <a:r>
              <a:rPr lang="nl-BE" sz="2000" dirty="0">
                <a:solidFill>
                  <a:srgbClr val="524EAC"/>
                </a:solidFill>
              </a:rPr>
              <a:t>, POC test (malaria RDT, </a:t>
            </a:r>
            <a:r>
              <a:rPr lang="nl-BE" sz="2000" dirty="0" err="1">
                <a:solidFill>
                  <a:srgbClr val="524EAC"/>
                </a:solidFill>
              </a:rPr>
              <a:t>haemoglobin</a:t>
            </a:r>
            <a:r>
              <a:rPr lang="nl-BE" sz="2000" dirty="0">
                <a:solidFill>
                  <a:srgbClr val="524EAC"/>
                </a:solidFill>
              </a:rPr>
              <a:t>, CRP and/or PCT) in </a:t>
            </a:r>
            <a:r>
              <a:rPr lang="nl-BE" sz="2000" dirty="0" err="1">
                <a:solidFill>
                  <a:srgbClr val="524EAC"/>
                </a:solidFill>
              </a:rPr>
              <a:t>the</a:t>
            </a:r>
            <a:r>
              <a:rPr lang="nl-BE" sz="2000" dirty="0">
                <a:solidFill>
                  <a:srgbClr val="524EAC"/>
                </a:solidFill>
              </a:rPr>
              <a:t> software</a:t>
            </a:r>
          </a:p>
          <a:p>
            <a:pPr>
              <a:defRPr/>
            </a:pPr>
            <a:endParaRPr lang="nl-BE" sz="2400" dirty="0"/>
          </a:p>
          <a:p>
            <a:pPr>
              <a:defRPr/>
            </a:pPr>
            <a:endParaRPr lang="nl-BE" sz="2400" dirty="0"/>
          </a:p>
          <a:p>
            <a:pPr>
              <a:defRPr/>
            </a:pPr>
            <a:endParaRPr lang="nl-BE" sz="2400" dirty="0"/>
          </a:p>
          <a:p>
            <a:pPr>
              <a:defRPr/>
            </a:pPr>
            <a:endParaRPr lang="nl-BE" sz="2400" dirty="0"/>
          </a:p>
          <a:p>
            <a:pPr>
              <a:defRPr/>
            </a:pPr>
            <a:endParaRPr lang="nl-BE" sz="2400" dirty="0"/>
          </a:p>
          <a:p>
            <a:pPr>
              <a:defRPr/>
            </a:pPr>
            <a:endParaRPr lang="nl-BE" sz="2400" dirty="0"/>
          </a:p>
          <a:p>
            <a:pPr marL="0" indent="0">
              <a:buNone/>
              <a:defRPr/>
            </a:pPr>
            <a:endParaRPr lang="nl-BE" sz="2400" dirty="0"/>
          </a:p>
          <a:p>
            <a:pPr marL="0" indent="0">
              <a:buNone/>
              <a:defRPr/>
            </a:pPr>
            <a:r>
              <a:rPr lang="nl-BE" sz="1800" dirty="0"/>
              <a:t>					</a:t>
            </a:r>
            <a:r>
              <a:rPr lang="nl-BE" sz="1800" dirty="0">
                <a:solidFill>
                  <a:srgbClr val="524EAC"/>
                </a:solidFill>
              </a:rPr>
              <a:t>Keitel et al; PLOS Medicine, 2017</a:t>
            </a:r>
          </a:p>
        </p:txBody>
      </p:sp>
      <p:pic>
        <p:nvPicPr>
          <p:cNvPr id="86020"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3124201"/>
            <a:ext cx="91059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al 1"/>
          <p:cNvSpPr/>
          <p:nvPr/>
        </p:nvSpPr>
        <p:spPr>
          <a:xfrm>
            <a:off x="3581400" y="3962400"/>
            <a:ext cx="2743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nl-BE">
              <a:solidFill>
                <a:prstClr val="white"/>
              </a:solidFill>
              <a:latin typeface="Calibri"/>
            </a:endParaRPr>
          </a:p>
        </p:txBody>
      </p:sp>
      <p:sp>
        <p:nvSpPr>
          <p:cNvPr id="6" name="Ovaal 5"/>
          <p:cNvSpPr/>
          <p:nvPr/>
        </p:nvSpPr>
        <p:spPr>
          <a:xfrm>
            <a:off x="3581400" y="4648201"/>
            <a:ext cx="2743200" cy="315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nl-BE">
              <a:solidFill>
                <a:prstClr val="white"/>
              </a:solidFill>
              <a:latin typeface="Calibri"/>
            </a:endParaRPr>
          </a:p>
        </p:txBody>
      </p:sp>
      <p:sp>
        <p:nvSpPr>
          <p:cNvPr id="9" name="Rechthoek 8"/>
          <p:cNvSpPr/>
          <p:nvPr/>
        </p:nvSpPr>
        <p:spPr>
          <a:xfrm>
            <a:off x="1524000" y="11125"/>
            <a:ext cx="9144000" cy="1150883"/>
          </a:xfrm>
          <a:prstGeom prst="rect">
            <a:avLst/>
          </a:prstGeom>
          <a:solidFill>
            <a:srgbClr val="8784C7">
              <a:lumMod val="75000"/>
            </a:srgbClr>
          </a:solidFill>
          <a:ln w="38100" cap="sq" cmpd="sng" algn="ctr">
            <a:noFill/>
            <a:prstDash val="solid"/>
            <a:miter lim="800000"/>
            <a:tailEnd type="none" w="med"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GB" sz="2400" kern="0" dirty="0">
              <a:solidFill>
                <a:prstClr val="black"/>
              </a:solidFill>
              <a:latin typeface="Calibri" panose="020F0502020204030204"/>
            </a:endParaRPr>
          </a:p>
        </p:txBody>
      </p:sp>
      <p:sp>
        <p:nvSpPr>
          <p:cNvPr id="10" name="Tekstvak 9"/>
          <p:cNvSpPr txBox="1"/>
          <p:nvPr/>
        </p:nvSpPr>
        <p:spPr>
          <a:xfrm>
            <a:off x="1654633" y="64266"/>
            <a:ext cx="8778238" cy="1107996"/>
          </a:xfrm>
          <a:prstGeom prst="rect">
            <a:avLst/>
          </a:prstGeom>
          <a:noFill/>
        </p:spPr>
        <p:txBody>
          <a:bodyPr wrap="square" rtlCol="0">
            <a:spAutoFit/>
          </a:bodyPr>
          <a:lstStyle/>
          <a:p>
            <a:r>
              <a:rPr lang="nl-BE" sz="2200" b="1" dirty="0" err="1">
                <a:solidFill>
                  <a:prstClr val="white"/>
                </a:solidFill>
                <a:latin typeface="Calibri"/>
              </a:rPr>
              <a:t>Use</a:t>
            </a:r>
            <a:r>
              <a:rPr lang="nl-BE" sz="2200" b="1" dirty="0">
                <a:solidFill>
                  <a:prstClr val="white"/>
                </a:solidFill>
                <a:latin typeface="Calibri"/>
              </a:rPr>
              <a:t> of Clinical </a:t>
            </a:r>
            <a:r>
              <a:rPr lang="nl-BE" sz="2200" b="1" dirty="0" err="1">
                <a:solidFill>
                  <a:prstClr val="white"/>
                </a:solidFill>
                <a:latin typeface="Calibri"/>
              </a:rPr>
              <a:t>Decision</a:t>
            </a:r>
            <a:r>
              <a:rPr lang="nl-BE" sz="2200" b="1" dirty="0">
                <a:solidFill>
                  <a:prstClr val="white"/>
                </a:solidFill>
                <a:latin typeface="Calibri"/>
              </a:rPr>
              <a:t> Support system, </a:t>
            </a:r>
            <a:r>
              <a:rPr lang="nl-BE" sz="2200" b="1" dirty="0" err="1">
                <a:solidFill>
                  <a:prstClr val="white"/>
                </a:solidFill>
                <a:latin typeface="Calibri"/>
              </a:rPr>
              <a:t>integrating</a:t>
            </a:r>
            <a:r>
              <a:rPr lang="nl-BE" sz="2200" b="1" dirty="0">
                <a:solidFill>
                  <a:prstClr val="white"/>
                </a:solidFill>
                <a:latin typeface="Calibri"/>
              </a:rPr>
              <a:t> </a:t>
            </a:r>
            <a:r>
              <a:rPr lang="nl-BE" sz="2200" b="1" dirty="0" err="1">
                <a:solidFill>
                  <a:prstClr val="white"/>
                </a:solidFill>
                <a:latin typeface="Calibri"/>
              </a:rPr>
              <a:t>retrospective</a:t>
            </a:r>
            <a:r>
              <a:rPr lang="nl-BE" sz="2200" b="1" dirty="0">
                <a:solidFill>
                  <a:prstClr val="white"/>
                </a:solidFill>
                <a:latin typeface="Calibri"/>
              </a:rPr>
              <a:t> data, </a:t>
            </a:r>
            <a:r>
              <a:rPr lang="nl-BE" sz="2200" b="1" dirty="0" err="1">
                <a:solidFill>
                  <a:prstClr val="white"/>
                </a:solidFill>
                <a:latin typeface="Calibri"/>
              </a:rPr>
              <a:t>clinical</a:t>
            </a:r>
            <a:r>
              <a:rPr lang="nl-BE" sz="2200" b="1" dirty="0">
                <a:solidFill>
                  <a:prstClr val="white"/>
                </a:solidFill>
                <a:latin typeface="Calibri"/>
              </a:rPr>
              <a:t> </a:t>
            </a:r>
            <a:r>
              <a:rPr lang="nl-BE" sz="2200" b="1" dirty="0" err="1">
                <a:solidFill>
                  <a:prstClr val="white"/>
                </a:solidFill>
                <a:latin typeface="Calibri"/>
              </a:rPr>
              <a:t>signs</a:t>
            </a:r>
            <a:r>
              <a:rPr lang="nl-BE" sz="2200" b="1" dirty="0">
                <a:solidFill>
                  <a:prstClr val="white"/>
                </a:solidFill>
                <a:latin typeface="Calibri"/>
              </a:rPr>
              <a:t> and </a:t>
            </a:r>
            <a:r>
              <a:rPr lang="nl-BE" sz="2200" b="1" dirty="0" err="1">
                <a:solidFill>
                  <a:prstClr val="white"/>
                </a:solidFill>
                <a:latin typeface="Calibri"/>
              </a:rPr>
              <a:t>symptoms</a:t>
            </a:r>
            <a:r>
              <a:rPr lang="nl-BE" sz="2200" b="1" dirty="0">
                <a:solidFill>
                  <a:prstClr val="white"/>
                </a:solidFill>
                <a:latin typeface="Calibri"/>
              </a:rPr>
              <a:t>, and </a:t>
            </a:r>
            <a:r>
              <a:rPr lang="nl-BE" sz="2200" b="1" dirty="0" err="1">
                <a:solidFill>
                  <a:prstClr val="white"/>
                </a:solidFill>
                <a:latin typeface="Calibri"/>
              </a:rPr>
              <a:t>Dx</a:t>
            </a:r>
            <a:r>
              <a:rPr lang="nl-BE" sz="2200" b="1" dirty="0">
                <a:solidFill>
                  <a:prstClr val="white"/>
                </a:solidFill>
                <a:latin typeface="Calibri"/>
              </a:rPr>
              <a:t> test </a:t>
            </a:r>
            <a:r>
              <a:rPr lang="nl-BE" sz="2200" b="1" dirty="0" err="1">
                <a:solidFill>
                  <a:prstClr val="white"/>
                </a:solidFill>
                <a:latin typeface="Calibri"/>
              </a:rPr>
              <a:t>results</a:t>
            </a:r>
            <a:r>
              <a:rPr lang="nl-BE" sz="2200" b="1" dirty="0">
                <a:solidFill>
                  <a:prstClr val="white"/>
                </a:solidFill>
                <a:latin typeface="Calibri"/>
              </a:rPr>
              <a:t> </a:t>
            </a:r>
            <a:r>
              <a:rPr lang="nl-BE" sz="2200" b="1" dirty="0" err="1">
                <a:solidFill>
                  <a:prstClr val="white"/>
                </a:solidFill>
                <a:latin typeface="Calibri"/>
              </a:rPr>
              <a:t>for</a:t>
            </a:r>
            <a:r>
              <a:rPr lang="nl-BE" sz="2200" b="1" dirty="0">
                <a:solidFill>
                  <a:prstClr val="white"/>
                </a:solidFill>
                <a:latin typeface="Calibri"/>
              </a:rPr>
              <a:t> </a:t>
            </a:r>
            <a:r>
              <a:rPr lang="nl-BE" sz="2200" b="1" dirty="0" err="1">
                <a:solidFill>
                  <a:prstClr val="white"/>
                </a:solidFill>
                <a:latin typeface="Calibri"/>
              </a:rPr>
              <a:t>reducing</a:t>
            </a:r>
            <a:r>
              <a:rPr lang="nl-BE" sz="2200" b="1" dirty="0">
                <a:solidFill>
                  <a:prstClr val="white"/>
                </a:solidFill>
                <a:latin typeface="Calibri"/>
              </a:rPr>
              <a:t> </a:t>
            </a:r>
            <a:r>
              <a:rPr lang="nl-BE" sz="2200" b="1" dirty="0" err="1">
                <a:solidFill>
                  <a:prstClr val="white"/>
                </a:solidFill>
                <a:latin typeface="Calibri"/>
              </a:rPr>
              <a:t>inappropriate</a:t>
            </a:r>
            <a:r>
              <a:rPr lang="nl-BE" sz="2200" b="1" dirty="0">
                <a:solidFill>
                  <a:prstClr val="white"/>
                </a:solidFill>
                <a:latin typeface="Calibri"/>
              </a:rPr>
              <a:t> </a:t>
            </a:r>
            <a:r>
              <a:rPr lang="nl-BE" sz="2200" b="1" dirty="0" err="1">
                <a:solidFill>
                  <a:prstClr val="white"/>
                </a:solidFill>
                <a:latin typeface="Calibri"/>
              </a:rPr>
              <a:t>antibiotic</a:t>
            </a:r>
            <a:r>
              <a:rPr lang="nl-BE" sz="2200" b="1" dirty="0">
                <a:solidFill>
                  <a:prstClr val="white"/>
                </a:solidFill>
                <a:latin typeface="Calibri"/>
              </a:rPr>
              <a:t> </a:t>
            </a:r>
            <a:r>
              <a:rPr lang="nl-BE" sz="2200" b="1" dirty="0" err="1">
                <a:solidFill>
                  <a:prstClr val="white"/>
                </a:solidFill>
                <a:latin typeface="Calibri"/>
              </a:rPr>
              <a:t>prescribing</a:t>
            </a:r>
            <a:r>
              <a:rPr lang="nl-BE" sz="2200" b="1" dirty="0">
                <a:solidFill>
                  <a:prstClr val="white"/>
                </a:solidFill>
                <a:latin typeface="Calibri"/>
              </a:rPr>
              <a:t> in </a:t>
            </a:r>
            <a:r>
              <a:rPr lang="nl-BE" sz="2200" b="1" dirty="0" err="1">
                <a:solidFill>
                  <a:prstClr val="white"/>
                </a:solidFill>
                <a:latin typeface="Calibri"/>
              </a:rPr>
              <a:t>children</a:t>
            </a:r>
            <a:r>
              <a:rPr lang="nl-BE" sz="2200" b="1" dirty="0">
                <a:solidFill>
                  <a:prstClr val="white"/>
                </a:solidFill>
                <a:latin typeface="Calibri"/>
              </a:rPr>
              <a:t> </a:t>
            </a:r>
            <a:endParaRPr lang="en-GB" sz="2200" b="1" dirty="0">
              <a:solidFill>
                <a:prstClr val="white"/>
              </a:solidFill>
              <a:latin typeface="Avenir Book" charset="0"/>
              <a:ea typeface="Avenir Book" charset="0"/>
              <a:cs typeface="Avenir Book" charset="0"/>
            </a:endParaRPr>
          </a:p>
        </p:txBody>
      </p:sp>
      <p:sp>
        <p:nvSpPr>
          <p:cNvPr id="8" name="Tijdelijke aanduiding voor dianummer 3">
            <a:extLst>
              <a:ext uri="{FF2B5EF4-FFF2-40B4-BE49-F238E27FC236}">
                <a16:creationId xmlns:a16="http://schemas.microsoft.com/office/drawing/2014/main" id="{94485A62-7ED7-CD4D-8B7E-AE39477195A5}"/>
              </a:ext>
            </a:extLst>
          </p:cNvPr>
          <p:cNvSpPr>
            <a:spLocks noGrp="1"/>
          </p:cNvSpPr>
          <p:nvPr>
            <p:ph type="sldNum" sz="quarter" idx="12"/>
          </p:nvPr>
        </p:nvSpPr>
        <p:spPr>
          <a:xfrm>
            <a:off x="9813421" y="6492876"/>
            <a:ext cx="727326" cy="365125"/>
          </a:xfrm>
        </p:spPr>
        <p:txBody>
          <a:bodyPr/>
          <a:lstStyle/>
          <a:p>
            <a:fld id="{0C7CDF60-2DB1-3845-9D9A-1B42AE84CB2C}" type="slidenum">
              <a:rPr lang="en-GB">
                <a:latin typeface="Calibri"/>
              </a:rPr>
              <a:pPr/>
              <a:t>49</a:t>
            </a:fld>
            <a:endParaRPr lang="en-GB" dirty="0">
              <a:latin typeface="Calibri"/>
            </a:endParaRPr>
          </a:p>
        </p:txBody>
      </p:sp>
    </p:spTree>
    <p:extLst>
      <p:ext uri="{BB962C8B-B14F-4D97-AF65-F5344CB8AC3E}">
        <p14:creationId xmlns:p14="http://schemas.microsoft.com/office/powerpoint/2010/main" val="119277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EA342-0835-4CC8-82F4-D54FBB16D633}"/>
              </a:ext>
            </a:extLst>
          </p:cNvPr>
          <p:cNvSpPr>
            <a:spLocks noGrp="1"/>
          </p:cNvSpPr>
          <p:nvPr>
            <p:ph type="body" sz="quarter" idx="10"/>
          </p:nvPr>
        </p:nvSpPr>
        <p:spPr>
          <a:xfrm>
            <a:off x="560695" y="778065"/>
            <a:ext cx="5790229" cy="523875"/>
          </a:xfrm>
        </p:spPr>
        <p:txBody>
          <a:bodyPr/>
          <a:lstStyle/>
          <a:p>
            <a:r>
              <a:rPr lang="en-GB" sz="4000" dirty="0"/>
              <a:t>Agenda: Era of what?</a:t>
            </a:r>
          </a:p>
        </p:txBody>
      </p:sp>
      <p:sp>
        <p:nvSpPr>
          <p:cNvPr id="3" name="Rectangle 2"/>
          <p:cNvSpPr/>
          <p:nvPr/>
        </p:nvSpPr>
        <p:spPr>
          <a:xfrm>
            <a:off x="560694" y="1660089"/>
            <a:ext cx="11040755" cy="4401205"/>
          </a:xfrm>
          <a:prstGeom prst="rect">
            <a:avLst/>
          </a:prstGeom>
        </p:spPr>
        <p:txBody>
          <a:bodyPr wrap="square">
            <a:spAutoFit/>
          </a:bodyPr>
          <a:lstStyle/>
          <a:p>
            <a:pPr marL="285750" indent="-285750">
              <a:buFont typeface="Arial" panose="020B0604020202020204" pitchFamily="34" charset="0"/>
              <a:buChar char="•"/>
            </a:pPr>
            <a:r>
              <a:rPr lang="en-GB" sz="4000" dirty="0">
                <a:latin typeface="Fira Sans" panose="020B0503050000020004" pitchFamily="34" charset="0"/>
                <a:ea typeface="Avenir Book" charset="0"/>
                <a:cs typeface="Avenir Book" charset="0"/>
              </a:rPr>
              <a:t>Era of investment</a:t>
            </a:r>
          </a:p>
          <a:p>
            <a:pPr marL="285750" indent="-285750">
              <a:buFont typeface="Arial" panose="020B0604020202020204" pitchFamily="34" charset="0"/>
              <a:buChar char="•"/>
            </a:pPr>
            <a:r>
              <a:rPr lang="en-GB" sz="4000" dirty="0">
                <a:latin typeface="Fira Sans" panose="020B0503050000020004" pitchFamily="34" charset="0"/>
                <a:ea typeface="Avenir Book" charset="0"/>
                <a:cs typeface="Avenir Book" charset="0"/>
              </a:rPr>
              <a:t>Era of diagnostic tests</a:t>
            </a:r>
          </a:p>
          <a:p>
            <a:pPr marL="285750" indent="-285750">
              <a:buFont typeface="Arial" panose="020B0604020202020204" pitchFamily="34" charset="0"/>
              <a:buChar char="•"/>
            </a:pPr>
            <a:r>
              <a:rPr lang="en-GB" sz="4000" dirty="0">
                <a:latin typeface="Fira Sans" panose="020B0503050000020004" pitchFamily="34" charset="0"/>
                <a:ea typeface="Avenir Book" charset="0"/>
                <a:cs typeface="Avenir Book" charset="0"/>
              </a:rPr>
              <a:t>Era of technologies</a:t>
            </a:r>
          </a:p>
          <a:p>
            <a:pPr marL="285750" indent="-285750">
              <a:buFont typeface="Arial" panose="020B0604020202020204" pitchFamily="34" charset="0"/>
              <a:buChar char="•"/>
            </a:pPr>
            <a:r>
              <a:rPr lang="en-GB" sz="4000" dirty="0">
                <a:latin typeface="Fira Sans" panose="020B0503050000020004" pitchFamily="34" charset="0"/>
                <a:ea typeface="Avenir Book" charset="0"/>
                <a:cs typeface="Avenir Book" charset="0"/>
              </a:rPr>
              <a:t>Era of patient enrichment in clinical trials</a:t>
            </a:r>
          </a:p>
          <a:p>
            <a:pPr marL="285750" indent="-285750">
              <a:buFont typeface="Arial" panose="020B0604020202020204" pitchFamily="34" charset="0"/>
              <a:buChar char="•"/>
            </a:pPr>
            <a:r>
              <a:rPr lang="en-GB" sz="4000" dirty="0">
                <a:latin typeface="Fira Sans" panose="020B0503050000020004" pitchFamily="34" charset="0"/>
                <a:ea typeface="Avenir Book" charset="0"/>
                <a:cs typeface="Avenir Book" charset="0"/>
              </a:rPr>
              <a:t>Era of diagnostic testing</a:t>
            </a:r>
          </a:p>
          <a:p>
            <a:pPr marL="285750" indent="-285750">
              <a:buFont typeface="Arial" panose="020B0604020202020204" pitchFamily="34" charset="0"/>
              <a:buChar char="•"/>
            </a:pPr>
            <a:r>
              <a:rPr lang="en-GB" sz="4000" dirty="0">
                <a:latin typeface="Fira Sans" panose="020B0503050000020004" pitchFamily="34" charset="0"/>
                <a:ea typeface="Avenir Book" charset="0"/>
                <a:cs typeface="Avenir Book" charset="0"/>
              </a:rPr>
              <a:t>Era of value based diagnostics</a:t>
            </a:r>
          </a:p>
          <a:p>
            <a:pPr marL="285750" indent="-285750">
              <a:buFont typeface="Arial" panose="020B0604020202020204" pitchFamily="34" charset="0"/>
              <a:buChar char="•"/>
            </a:pPr>
            <a:endParaRPr lang="en-GB" sz="4000" dirty="0">
              <a:latin typeface="Fira Sans" panose="020B0503050000020004" pitchFamily="34" charset="0"/>
              <a:ea typeface="Avenir Book" charset="0"/>
              <a:cs typeface="Avenir Book" charset="0"/>
            </a:endParaRPr>
          </a:p>
        </p:txBody>
      </p:sp>
    </p:spTree>
    <p:extLst>
      <p:ext uri="{BB962C8B-B14F-4D97-AF65-F5344CB8AC3E}">
        <p14:creationId xmlns:p14="http://schemas.microsoft.com/office/powerpoint/2010/main" val="25284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2"/>
          </p:nvPr>
        </p:nvSpPr>
        <p:spPr>
          <a:xfrm>
            <a:off x="7268068" y="6156548"/>
            <a:ext cx="5504030" cy="701452"/>
          </a:xfrm>
        </p:spPr>
        <p:txBody>
          <a:bodyPr/>
          <a:lstStyle/>
          <a:p>
            <a:r>
              <a:rPr lang="nl-BE" dirty="0"/>
              <a:t>Kelly et al, Lancet Infect. Dis. 2015</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163" y="1570222"/>
            <a:ext cx="49434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body" sz="quarter" idx="10"/>
          </p:nvPr>
        </p:nvSpPr>
        <p:spPr>
          <a:xfrm>
            <a:off x="301216" y="617810"/>
            <a:ext cx="11626833" cy="523875"/>
          </a:xfrm>
        </p:spPr>
        <p:txBody>
          <a:bodyPr/>
          <a:lstStyle/>
          <a:p>
            <a:r>
              <a:rPr lang="nl-BE" altLang="nl-BE" sz="2800" b="1" dirty="0" err="1"/>
              <a:t>Projects</a:t>
            </a:r>
            <a:r>
              <a:rPr lang="nl-BE" altLang="nl-BE" sz="2800" b="1" dirty="0"/>
              <a:t> </a:t>
            </a:r>
            <a:r>
              <a:rPr lang="nl-BE" altLang="nl-BE" sz="2800" b="1" dirty="0" err="1"/>
              <a:t>funding</a:t>
            </a:r>
            <a:r>
              <a:rPr lang="nl-BE" altLang="nl-BE" sz="2800" b="1" dirty="0"/>
              <a:t> </a:t>
            </a:r>
            <a:r>
              <a:rPr lang="nl-BE" altLang="nl-BE" sz="2800" b="1" dirty="0" err="1"/>
              <a:t>by</a:t>
            </a:r>
            <a:r>
              <a:rPr lang="nl-BE" altLang="nl-BE" sz="2800" b="1" dirty="0"/>
              <a:t> </a:t>
            </a:r>
            <a:r>
              <a:rPr lang="nl-BE" altLang="nl-BE" sz="2800" b="1" dirty="0" err="1"/>
              <a:t>the</a:t>
            </a:r>
            <a:r>
              <a:rPr lang="nl-BE" altLang="nl-BE" sz="2800" b="1" dirty="0"/>
              <a:t> EU, 2007-2013, </a:t>
            </a:r>
            <a:r>
              <a:rPr lang="nl-BE" altLang="nl-BE" sz="2800" b="1" dirty="0" err="1"/>
              <a:t>by</a:t>
            </a:r>
            <a:r>
              <a:rPr lang="nl-BE" altLang="nl-BE" sz="2800" b="1" dirty="0"/>
              <a:t> priority topic </a:t>
            </a:r>
            <a:r>
              <a:rPr lang="nl-BE" altLang="nl-BE" sz="2800" b="1" dirty="0" err="1"/>
              <a:t>with</a:t>
            </a:r>
            <a:r>
              <a:rPr lang="nl-BE" altLang="nl-BE" sz="2800" b="1" dirty="0"/>
              <a:t> </a:t>
            </a:r>
            <a:r>
              <a:rPr lang="nl-BE" altLang="nl-BE" sz="2800" b="1" dirty="0" err="1"/>
              <a:t>total</a:t>
            </a:r>
            <a:r>
              <a:rPr lang="nl-BE" altLang="nl-BE" sz="2800" b="1" dirty="0"/>
              <a:t> </a:t>
            </a:r>
            <a:r>
              <a:rPr lang="nl-BE" altLang="nl-BE" sz="2800" b="1" dirty="0" err="1"/>
              <a:t>funding</a:t>
            </a:r>
            <a:endParaRPr lang="nl-BE" altLang="nl-BE" sz="2800" b="1" dirty="0"/>
          </a:p>
        </p:txBody>
      </p:sp>
      <p:sp>
        <p:nvSpPr>
          <p:cNvPr id="8" name="Ovaal 7"/>
          <p:cNvSpPr/>
          <p:nvPr/>
        </p:nvSpPr>
        <p:spPr>
          <a:xfrm>
            <a:off x="3481633" y="5124634"/>
            <a:ext cx="16764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573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12064" y="499268"/>
            <a:ext cx="8686800" cy="649288"/>
          </a:xfrm>
        </p:spPr>
        <p:txBody>
          <a:bodyPr/>
          <a:lstStyle/>
          <a:p>
            <a:r>
              <a:rPr lang="en-GB" altLang="nl-BE" sz="4000" b="1" dirty="0">
                <a:solidFill>
                  <a:schemeClr val="accent2"/>
                </a:solidFill>
                <a:latin typeface="Fira Sans" panose="020B0503050000020004" pitchFamily="34" charset="0"/>
                <a:ea typeface="+mn-ea"/>
                <a:cs typeface="+mn-cs"/>
              </a:rPr>
              <a:t>Forecasting IVD Market in 2011</a:t>
            </a:r>
          </a:p>
        </p:txBody>
      </p:sp>
      <p:sp>
        <p:nvSpPr>
          <p:cNvPr id="3" name="Content Placeholder 2"/>
          <p:cNvSpPr>
            <a:spLocks noGrp="1"/>
          </p:cNvSpPr>
          <p:nvPr>
            <p:ph idx="1"/>
          </p:nvPr>
        </p:nvSpPr>
        <p:spPr>
          <a:xfrm>
            <a:off x="512064" y="1343025"/>
            <a:ext cx="5712524" cy="4064000"/>
          </a:xfrm>
        </p:spPr>
        <p:txBody>
          <a:bodyPr/>
          <a:lstStyle/>
          <a:p>
            <a:pPr marL="176213" indent="-176213">
              <a:lnSpc>
                <a:spcPct val="150000"/>
              </a:lnSpc>
              <a:defRPr/>
            </a:pPr>
            <a:r>
              <a:rPr lang="en-GB" sz="2800" dirty="0"/>
              <a:t> IVDs will be the world’s largest med-tech sector in 2018</a:t>
            </a:r>
          </a:p>
          <a:p>
            <a:pPr marL="176213" indent="-176213">
              <a:lnSpc>
                <a:spcPct val="150000"/>
              </a:lnSpc>
              <a:defRPr/>
            </a:pPr>
            <a:r>
              <a:rPr lang="en-GB" sz="2800" dirty="0"/>
              <a:t> Projected 2018 sales $9.9 billion</a:t>
            </a:r>
          </a:p>
          <a:p>
            <a:pPr marL="176213" indent="-176213">
              <a:lnSpc>
                <a:spcPct val="150000"/>
              </a:lnSpc>
              <a:defRPr/>
            </a:pPr>
            <a:r>
              <a:rPr lang="en-GB" sz="2800" dirty="0"/>
              <a:t> Five year compounded annual growth rate 4.8% </a:t>
            </a:r>
          </a:p>
          <a:p>
            <a:pPr marL="176213" indent="-176213">
              <a:lnSpc>
                <a:spcPct val="150000"/>
              </a:lnSpc>
              <a:buNone/>
              <a:defRPr/>
            </a:pPr>
            <a:r>
              <a:rPr lang="en-GB" sz="2800" dirty="0"/>
              <a:t> </a:t>
            </a:r>
          </a:p>
          <a:p>
            <a:pPr>
              <a:lnSpc>
                <a:spcPct val="150000"/>
              </a:lnSpc>
              <a:buFont typeface="Arial" charset="0"/>
              <a:buNone/>
              <a:defRPr/>
            </a:pPr>
            <a:endParaRPr lang="en-GB" sz="2800" dirty="0"/>
          </a:p>
        </p:txBody>
      </p:sp>
      <p:sp>
        <p:nvSpPr>
          <p:cNvPr id="8196" name="Rectangle 6"/>
          <p:cNvSpPr>
            <a:spLocks noChangeArrowheads="1"/>
          </p:cNvSpPr>
          <p:nvPr/>
        </p:nvSpPr>
        <p:spPr bwMode="auto">
          <a:xfrm>
            <a:off x="1649414" y="6043613"/>
            <a:ext cx="8893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GB" altLang="nl-BE" sz="1200" u="sng">
                <a:solidFill>
                  <a:srgbClr val="000000"/>
                </a:solidFill>
                <a:cs typeface="Arial" panose="020B0604020202020204" pitchFamily="34" charset="0"/>
              </a:rPr>
              <a:t>http://www.prnewswire.com/news-releases/medtech-market-to-achieve-global-sales-of-440-billion-by-2018-172274151.html</a:t>
            </a:r>
            <a:r>
              <a:rPr lang="en-GB" altLang="nl-BE" sz="1200">
                <a:solidFill>
                  <a:srgbClr val="000000"/>
                </a:solidFill>
                <a:cs typeface="Arial" panose="020B0604020202020204" pitchFamily="34" charset="0"/>
              </a:rPr>
              <a:t> </a:t>
            </a:r>
          </a:p>
        </p:txBody>
      </p:sp>
      <p:pic>
        <p:nvPicPr>
          <p:cNvPr id="8197" name="Content Placeholder 7"/>
          <p:cNvPicPr>
            <a:picLocks/>
          </p:cNvPicPr>
          <p:nvPr/>
        </p:nvPicPr>
        <p:blipFill>
          <a:blip r:embed="rId2">
            <a:extLst>
              <a:ext uri="{28A0092B-C50C-407E-A947-70E740481C1C}">
                <a14:useLocalDpi xmlns:a14="http://schemas.microsoft.com/office/drawing/2010/main" val="0"/>
              </a:ext>
            </a:extLst>
          </a:blip>
          <a:srcRect l="67734" t="20901" r="16302" b="2034"/>
          <a:stretch>
            <a:fillRect/>
          </a:stretch>
        </p:blipFill>
        <p:spPr bwMode="auto">
          <a:xfrm>
            <a:off x="7470902" y="1343025"/>
            <a:ext cx="387985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1"/>
          <p:cNvSpPr>
            <a:spLocks noChangeArrowheads="1"/>
          </p:cNvSpPr>
          <p:nvPr/>
        </p:nvSpPr>
        <p:spPr bwMode="auto">
          <a:xfrm>
            <a:off x="2362201" y="6396038"/>
            <a:ext cx="7388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GB" altLang="nl-BE" sz="1200" u="sng">
                <a:solidFill>
                  <a:srgbClr val="000000"/>
                </a:solidFill>
                <a:cs typeface="Arial" panose="020B0604020202020204" pitchFamily="34" charset="0"/>
              </a:rPr>
              <a:t>http://www.aacc.org/publications/cln/2012/ExpoIssue/Pages/RecordBreaking2012ClinicalLab.aspx#</a:t>
            </a:r>
          </a:p>
          <a:p>
            <a:pPr algn="ctr" fontAlgn="base">
              <a:spcBef>
                <a:spcPct val="0"/>
              </a:spcBef>
              <a:spcAft>
                <a:spcPct val="0"/>
              </a:spcAft>
              <a:buNone/>
            </a:pPr>
            <a:r>
              <a:rPr lang="en-GB" altLang="nl-BE" sz="1200" u="sng">
                <a:solidFill>
                  <a:srgbClr val="000000"/>
                </a:solidFill>
                <a:cs typeface="Arial" panose="020B0604020202020204" pitchFamily="34" charset="0"/>
              </a:rPr>
              <a:t>http://www.marketsandmarkets.com/Images/ivd-in-vitro-diagnostics-market.jpg</a:t>
            </a:r>
            <a:r>
              <a:rPr lang="en-GB" altLang="nl-BE" sz="1200">
                <a:solidFill>
                  <a:srgbClr val="000000"/>
                </a:solidFill>
                <a:cs typeface="Arial" panose="020B0604020202020204" pitchFamily="34" charset="0"/>
              </a:rPr>
              <a:t> </a:t>
            </a:r>
          </a:p>
        </p:txBody>
      </p:sp>
    </p:spTree>
    <p:extLst>
      <p:ext uri="{BB962C8B-B14F-4D97-AF65-F5344CB8AC3E}">
        <p14:creationId xmlns:p14="http://schemas.microsoft.com/office/powerpoint/2010/main" val="27442919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endParaRPr lang="nl-BE" dirty="0"/>
          </a:p>
        </p:txBody>
      </p:sp>
      <p:sp>
        <p:nvSpPr>
          <p:cNvPr id="3" name="Tijdelijke aanduiding voor tekst 2"/>
          <p:cNvSpPr>
            <a:spLocks noGrp="1"/>
          </p:cNvSpPr>
          <p:nvPr>
            <p:ph type="body" sz="quarter" idx="12"/>
          </p:nvPr>
        </p:nvSpPr>
        <p:spPr>
          <a:xfrm>
            <a:off x="565167" y="1747594"/>
            <a:ext cx="10794132" cy="4741916"/>
          </a:xfrm>
        </p:spPr>
        <p:txBody>
          <a:bodyPr/>
          <a:lstStyle/>
          <a:p>
            <a:r>
              <a:rPr lang="en-US" altLang="en-US" sz="2800" dirty="0">
                <a:latin typeface="Arial" panose="020B0604020202020204" pitchFamily="34" charset="0"/>
                <a:ea typeface="MS PGothic" panose="020B0600070205080204" pitchFamily="34" charset="-128"/>
                <a:cs typeface="Geneva"/>
              </a:rPr>
              <a:t>Diagnostics affect around 60-70% of all clinical decisions</a:t>
            </a:r>
          </a:p>
          <a:p>
            <a:pPr marL="338138" lvl="1" indent="0">
              <a:buNone/>
            </a:pPr>
            <a:r>
              <a:rPr lang="en-US" altLang="en-US" dirty="0">
                <a:latin typeface="Arial" panose="020B0604020202020204" pitchFamily="34" charset="0"/>
                <a:ea typeface="MS PGothic" panose="020B0600070205080204" pitchFamily="34" charset="-128"/>
                <a:cs typeface="Geneva"/>
              </a:rPr>
              <a:t>(Garber et al, The Innovation Journal, 15, 2010)</a:t>
            </a:r>
          </a:p>
          <a:p>
            <a:endParaRPr lang="en-US" altLang="en-US" sz="2800" dirty="0">
              <a:latin typeface="Arial" panose="020B0604020202020204" pitchFamily="34" charset="0"/>
              <a:ea typeface="MS PGothic" panose="020B0600070205080204" pitchFamily="34" charset="-128"/>
              <a:cs typeface="Geneva"/>
            </a:endParaRPr>
          </a:p>
          <a:p>
            <a:r>
              <a:rPr lang="en-US" altLang="en-US" sz="2800" dirty="0">
                <a:latin typeface="Arial" panose="020B0604020202020204" pitchFamily="34" charset="0"/>
                <a:ea typeface="MS PGothic" panose="020B0600070205080204" pitchFamily="34" charset="-128"/>
                <a:cs typeface="Geneva"/>
              </a:rPr>
              <a:t>Diagnostics only account for 0.8% of total healthcare expenditure in Europe</a:t>
            </a:r>
          </a:p>
          <a:p>
            <a:pPr marL="338138" lvl="1" indent="0">
              <a:buNone/>
            </a:pPr>
            <a:r>
              <a:rPr lang="en-US" altLang="en-US" dirty="0">
                <a:latin typeface="Arial" panose="020B0604020202020204" pitchFamily="34" charset="0"/>
                <a:ea typeface="MS PGothic" panose="020B0600070205080204" pitchFamily="34" charset="-128"/>
                <a:cs typeface="Geneva"/>
              </a:rPr>
              <a:t>(MedTech Europe, Report 2016)</a:t>
            </a:r>
          </a:p>
          <a:p>
            <a:endParaRPr lang="en-US" altLang="en-US" sz="2800" dirty="0">
              <a:latin typeface="Arial" panose="020B0604020202020204" pitchFamily="34" charset="0"/>
              <a:ea typeface="MS PGothic" panose="020B0600070205080204" pitchFamily="34" charset="-128"/>
              <a:cs typeface="Geneva"/>
            </a:endParaRPr>
          </a:p>
          <a:p>
            <a:pPr marL="338138" lvl="1" indent="0">
              <a:buNone/>
            </a:pPr>
            <a:endParaRPr lang="en-US" altLang="en-US" dirty="0">
              <a:latin typeface="Arial" panose="020B0604020202020204" pitchFamily="34" charset="0"/>
              <a:ea typeface="MS PGothic" panose="020B0600070205080204" pitchFamily="34" charset="-128"/>
              <a:cs typeface="Geneva"/>
            </a:endParaRPr>
          </a:p>
          <a:p>
            <a:pPr marL="338138" lvl="1" indent="0">
              <a:buNone/>
            </a:pPr>
            <a:endParaRPr lang="en-US" altLang="en-US" dirty="0">
              <a:latin typeface="Arial" panose="020B0604020202020204" pitchFamily="34" charset="0"/>
              <a:ea typeface="MS PGothic" panose="020B0600070205080204" pitchFamily="34" charset="-128"/>
              <a:cs typeface="Geneva"/>
            </a:endParaRPr>
          </a:p>
          <a:p>
            <a:endParaRPr lang="nl-BE" dirty="0"/>
          </a:p>
        </p:txBody>
      </p:sp>
    </p:spTree>
    <p:extLst>
      <p:ext uri="{BB962C8B-B14F-4D97-AF65-F5344CB8AC3E}">
        <p14:creationId xmlns:p14="http://schemas.microsoft.com/office/powerpoint/2010/main" val="121493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fld id="{E89550D9-A816-4B76-912D-CEB584AA2545}" type="slidenum">
              <a:rPr lang="en-GB" altLang="nl-BE">
                <a:solidFill>
                  <a:srgbClr val="898989"/>
                </a:solidFill>
              </a:rPr>
              <a:pPr eaLnBrk="1" fontAlgn="base" hangingPunct="1">
                <a:spcBef>
                  <a:spcPct val="0"/>
                </a:spcBef>
                <a:spcAft>
                  <a:spcPct val="0"/>
                </a:spcAft>
              </a:pPr>
              <a:t>9</a:t>
            </a:fld>
            <a:endParaRPr lang="en-GB" altLang="nl-BE">
              <a:solidFill>
                <a:srgbClr val="898989"/>
              </a:solidFill>
            </a:endParaRPr>
          </a:p>
        </p:txBody>
      </p:sp>
      <p:graphicFrame>
        <p:nvGraphicFramePr>
          <p:cNvPr id="5" name="Content Placeholder 8"/>
          <p:cNvGraphicFramePr>
            <a:graphicFrameLocks/>
          </p:cNvGraphicFramePr>
          <p:nvPr>
            <p:extLst>
              <p:ext uri="{D42A27DB-BD31-4B8C-83A1-F6EECF244321}">
                <p14:modId xmlns:p14="http://schemas.microsoft.com/office/powerpoint/2010/main" val="864041070"/>
              </p:ext>
            </p:extLst>
          </p:nvPr>
        </p:nvGraphicFramePr>
        <p:xfrm>
          <a:off x="1698625" y="904972"/>
          <a:ext cx="8804274" cy="5540943"/>
        </p:xfrm>
        <a:graphic>
          <a:graphicData uri="http://schemas.openxmlformats.org/drawingml/2006/table">
            <a:tbl>
              <a:tblPr firstRow="1" bandRow="1">
                <a:tableStyleId>{9DCAF9ED-07DC-4A11-8D7F-57B35C25682E}</a:tableStyleId>
              </a:tblPr>
              <a:tblGrid>
                <a:gridCol w="1563823">
                  <a:extLst>
                    <a:ext uri="{9D8B030D-6E8A-4147-A177-3AD203B41FA5}">
                      <a16:colId xmlns:a16="http://schemas.microsoft.com/office/drawing/2014/main" val="20000"/>
                    </a:ext>
                  </a:extLst>
                </a:gridCol>
                <a:gridCol w="2533408">
                  <a:extLst>
                    <a:ext uri="{9D8B030D-6E8A-4147-A177-3AD203B41FA5}">
                      <a16:colId xmlns:a16="http://schemas.microsoft.com/office/drawing/2014/main" val="20001"/>
                    </a:ext>
                  </a:extLst>
                </a:gridCol>
                <a:gridCol w="2608360">
                  <a:extLst>
                    <a:ext uri="{9D8B030D-6E8A-4147-A177-3AD203B41FA5}">
                      <a16:colId xmlns:a16="http://schemas.microsoft.com/office/drawing/2014/main" val="20002"/>
                    </a:ext>
                  </a:extLst>
                </a:gridCol>
                <a:gridCol w="2098683">
                  <a:extLst>
                    <a:ext uri="{9D8B030D-6E8A-4147-A177-3AD203B41FA5}">
                      <a16:colId xmlns:a16="http://schemas.microsoft.com/office/drawing/2014/main" val="20003"/>
                    </a:ext>
                  </a:extLst>
                </a:gridCol>
              </a:tblGrid>
              <a:tr h="750378">
                <a:tc>
                  <a:txBody>
                    <a:bodyPr/>
                    <a:lstStyle/>
                    <a:p>
                      <a:endParaRPr lang="en-US" sz="1800" b="1" dirty="0"/>
                    </a:p>
                  </a:txBody>
                  <a:tcPr marL="91443" marR="91443" marT="45714" marB="45714"/>
                </a:tc>
                <a:tc>
                  <a:txBody>
                    <a:bodyPr/>
                    <a:lstStyle/>
                    <a:p>
                      <a:r>
                        <a:rPr lang="en-US" sz="1800" dirty="0"/>
                        <a:t>Longitude</a:t>
                      </a:r>
                      <a:r>
                        <a:rPr lang="en-US" sz="1800" baseline="0" dirty="0"/>
                        <a:t> Prize 2014</a:t>
                      </a:r>
                      <a:endParaRPr lang="en-US" sz="1800" b="1" dirty="0"/>
                    </a:p>
                  </a:txBody>
                  <a:tcPr marL="91443" marR="91443" marT="45714" marB="45714"/>
                </a:tc>
                <a:tc>
                  <a:txBody>
                    <a:bodyPr/>
                    <a:lstStyle/>
                    <a:p>
                      <a:r>
                        <a:rPr lang="en-US" sz="1800" baseline="0" dirty="0"/>
                        <a:t>Horizon 2020 Antibiotics Inducement Prize</a:t>
                      </a:r>
                      <a:endParaRPr lang="en-US" sz="1800" b="1" dirty="0"/>
                    </a:p>
                  </a:txBody>
                  <a:tcPr marL="91443" marR="91443" marT="45714" marB="45714"/>
                </a:tc>
                <a:tc>
                  <a:txBody>
                    <a:bodyPr/>
                    <a:lstStyle/>
                    <a:p>
                      <a:pPr algn="ctr"/>
                      <a:r>
                        <a:rPr lang="en-US" sz="1800" dirty="0">
                          <a:solidFill>
                            <a:schemeClr val="bg1"/>
                          </a:solidFill>
                        </a:rPr>
                        <a:t>2014 US AMR Diagnostics Prize</a:t>
                      </a:r>
                    </a:p>
                  </a:txBody>
                  <a:tcPr marL="91443" marR="91443" marT="45714" marB="45714"/>
                </a:tc>
                <a:extLst>
                  <a:ext uri="{0D108BD9-81ED-4DB2-BD59-A6C34878D82A}">
                    <a16:rowId xmlns:a16="http://schemas.microsoft.com/office/drawing/2014/main" val="10000"/>
                  </a:ext>
                </a:extLst>
              </a:tr>
              <a:tr h="570232">
                <a:tc>
                  <a:txBody>
                    <a:bodyPr/>
                    <a:lstStyle/>
                    <a:p>
                      <a:r>
                        <a:rPr lang="en-US" sz="1600" b="1" dirty="0">
                          <a:solidFill>
                            <a:schemeClr val="tx1">
                              <a:lumMod val="50000"/>
                            </a:schemeClr>
                          </a:solidFill>
                        </a:rPr>
                        <a:t>Prize Fund</a:t>
                      </a:r>
                    </a:p>
                  </a:txBody>
                  <a:tcPr marL="91443" marR="91443"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90807"/>
                          </a:solidFill>
                        </a:rPr>
                        <a:t>£10M</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90807"/>
                          </a:solidFill>
                        </a:rPr>
                        <a:t>($16M)</a:t>
                      </a:r>
                    </a:p>
                  </a:txBody>
                  <a:tcPr marL="91443" marR="91443"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90807"/>
                          </a:solidFill>
                        </a:rPr>
                        <a:t>€1M</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90807"/>
                          </a:solidFill>
                        </a:rPr>
                        <a:t>($1.3)</a:t>
                      </a:r>
                    </a:p>
                  </a:txBody>
                  <a:tcPr marL="91443" marR="91443" marT="45714" marB="45714"/>
                </a:tc>
                <a:tc>
                  <a:txBody>
                    <a:bodyPr/>
                    <a:lstStyle/>
                    <a:p>
                      <a:r>
                        <a:rPr lang="en-US" sz="1400" b="1" dirty="0">
                          <a:solidFill>
                            <a:srgbClr val="090807"/>
                          </a:solidFill>
                        </a:rPr>
                        <a:t>$20M</a:t>
                      </a:r>
                    </a:p>
                  </a:txBody>
                  <a:tcPr marL="91443" marR="91443" marT="45714" marB="45714"/>
                </a:tc>
                <a:extLst>
                  <a:ext uri="{0D108BD9-81ED-4DB2-BD59-A6C34878D82A}">
                    <a16:rowId xmlns:a16="http://schemas.microsoft.com/office/drawing/2014/main" val="10001"/>
                  </a:ext>
                </a:extLst>
              </a:tr>
              <a:tr h="549394">
                <a:tc>
                  <a:txBody>
                    <a:bodyPr/>
                    <a:lstStyle/>
                    <a:p>
                      <a:r>
                        <a:rPr lang="en-US" sz="1600" b="1" dirty="0">
                          <a:solidFill>
                            <a:schemeClr val="tx1">
                              <a:lumMod val="50000"/>
                            </a:schemeClr>
                          </a:solidFill>
                        </a:rPr>
                        <a:t>Opens for </a:t>
                      </a:r>
                    </a:p>
                    <a:p>
                      <a:r>
                        <a:rPr lang="en-US" sz="1600" b="1" dirty="0">
                          <a:solidFill>
                            <a:schemeClr val="tx1">
                              <a:lumMod val="50000"/>
                            </a:schemeClr>
                          </a:solidFill>
                        </a:rPr>
                        <a:t>Submissions</a:t>
                      </a:r>
                    </a:p>
                  </a:txBody>
                  <a:tcPr marL="91443" marR="91443" marT="45714" marB="45714"/>
                </a:tc>
                <a:tc>
                  <a:txBody>
                    <a:bodyPr/>
                    <a:lstStyle/>
                    <a:p>
                      <a:r>
                        <a:rPr lang="en-US" sz="1400" b="1" dirty="0">
                          <a:solidFill>
                            <a:srgbClr val="090807"/>
                          </a:solidFill>
                        </a:rPr>
                        <a:t>Fall 2014</a:t>
                      </a:r>
                    </a:p>
                  </a:txBody>
                  <a:tcPr marL="91443" marR="91443" marT="45714" marB="45714"/>
                </a:tc>
                <a:tc>
                  <a:txBody>
                    <a:bodyPr/>
                    <a:lstStyle/>
                    <a:p>
                      <a:r>
                        <a:rPr lang="en-US" sz="1400" b="1" dirty="0">
                          <a:solidFill>
                            <a:srgbClr val="090807"/>
                          </a:solidFill>
                        </a:rPr>
                        <a:t>2015</a:t>
                      </a:r>
                    </a:p>
                  </a:txBody>
                  <a:tcPr marL="91443" marR="91443" marT="45714" marB="45714"/>
                </a:tc>
                <a:tc>
                  <a:txBody>
                    <a:bodyPr/>
                    <a:lstStyle/>
                    <a:p>
                      <a:r>
                        <a:rPr lang="en-US" sz="1400" b="1" dirty="0">
                          <a:solidFill>
                            <a:srgbClr val="090807"/>
                          </a:solidFill>
                        </a:rPr>
                        <a:t>2015</a:t>
                      </a:r>
                    </a:p>
                  </a:txBody>
                  <a:tcPr marL="91443" marR="91443" marT="45714" marB="45714"/>
                </a:tc>
                <a:extLst>
                  <a:ext uri="{0D108BD9-81ED-4DB2-BD59-A6C34878D82A}">
                    <a16:rowId xmlns:a16="http://schemas.microsoft.com/office/drawing/2014/main" val="10002"/>
                  </a:ext>
                </a:extLst>
              </a:tr>
              <a:tr h="379877">
                <a:tc>
                  <a:txBody>
                    <a:bodyPr/>
                    <a:lstStyle/>
                    <a:p>
                      <a:r>
                        <a:rPr lang="en-US" sz="1600" b="1" dirty="0">
                          <a:solidFill>
                            <a:schemeClr val="tx1">
                              <a:lumMod val="50000"/>
                            </a:schemeClr>
                          </a:solidFill>
                        </a:rPr>
                        <a:t>Award Date</a:t>
                      </a:r>
                    </a:p>
                  </a:txBody>
                  <a:tcPr marL="91443" marR="91443" marT="45714" marB="45714"/>
                </a:tc>
                <a:tc>
                  <a:txBody>
                    <a:bodyPr/>
                    <a:lstStyle/>
                    <a:p>
                      <a:r>
                        <a:rPr lang="en-US" sz="1400" b="1" dirty="0">
                          <a:solidFill>
                            <a:srgbClr val="090807"/>
                          </a:solidFill>
                        </a:rPr>
                        <a:t>2020</a:t>
                      </a:r>
                    </a:p>
                  </a:txBody>
                  <a:tcPr marL="91443" marR="91443" marT="45714" marB="45714"/>
                </a:tc>
                <a:tc>
                  <a:txBody>
                    <a:bodyPr/>
                    <a:lstStyle/>
                    <a:p>
                      <a:r>
                        <a:rPr lang="en-US" sz="1400" b="1" dirty="0">
                          <a:solidFill>
                            <a:srgbClr val="090807"/>
                          </a:solidFill>
                        </a:rPr>
                        <a:t>Late 2016</a:t>
                      </a:r>
                    </a:p>
                  </a:txBody>
                  <a:tcPr marL="91443" marR="91443" marT="45714" marB="45714"/>
                </a:tc>
                <a:tc>
                  <a:txBody>
                    <a:bodyPr/>
                    <a:lstStyle/>
                    <a:p>
                      <a:r>
                        <a:rPr lang="en-US" sz="1400" b="1" dirty="0">
                          <a:solidFill>
                            <a:srgbClr val="090807"/>
                          </a:solidFill>
                        </a:rPr>
                        <a:t>TBD</a:t>
                      </a:r>
                    </a:p>
                  </a:txBody>
                  <a:tcPr marL="91443" marR="91443" marT="45714" marB="45714"/>
                </a:tc>
                <a:extLst>
                  <a:ext uri="{0D108BD9-81ED-4DB2-BD59-A6C34878D82A}">
                    <a16:rowId xmlns:a16="http://schemas.microsoft.com/office/drawing/2014/main" val="10003"/>
                  </a:ext>
                </a:extLst>
              </a:tr>
              <a:tr h="3094009">
                <a:tc>
                  <a:txBody>
                    <a:bodyPr/>
                    <a:lstStyle/>
                    <a:p>
                      <a:r>
                        <a:rPr lang="en-US" sz="1600" b="1" dirty="0">
                          <a:solidFill>
                            <a:schemeClr val="tx1">
                              <a:lumMod val="50000"/>
                            </a:schemeClr>
                          </a:solidFill>
                        </a:rPr>
                        <a:t>Prize </a:t>
                      </a:r>
                    </a:p>
                    <a:p>
                      <a:r>
                        <a:rPr lang="en-US" sz="1600" b="1" dirty="0">
                          <a:solidFill>
                            <a:schemeClr val="tx1">
                              <a:lumMod val="50000"/>
                            </a:schemeClr>
                          </a:solidFill>
                        </a:rPr>
                        <a:t>Statement</a:t>
                      </a:r>
                    </a:p>
                  </a:txBody>
                  <a:tcPr marL="91443" marR="91443" marT="45714" marB="45714"/>
                </a:tc>
                <a:tc>
                  <a:txBody>
                    <a:bodyPr/>
                    <a:lstStyle/>
                    <a:p>
                      <a:r>
                        <a:rPr lang="en-US" sz="1600" dirty="0">
                          <a:solidFill>
                            <a:srgbClr val="090807"/>
                          </a:solidFill>
                        </a:rPr>
                        <a:t>“…will reward a solution that enables </a:t>
                      </a:r>
                      <a:r>
                        <a:rPr lang="en-US" sz="1600" kern="1200" dirty="0">
                          <a:solidFill>
                            <a:srgbClr val="090807"/>
                          </a:solidFill>
                          <a:latin typeface="+mn-lt"/>
                          <a:ea typeface="+mn-ea"/>
                          <a:cs typeface="+mn-cs"/>
                        </a:rPr>
                        <a:t>doctors, nurses and patients to better target their treatment, and helps ensure that right antibiotic is used at the right time</a:t>
                      </a:r>
                      <a:r>
                        <a:rPr lang="en-US" sz="1600" baseline="0" dirty="0">
                          <a:solidFill>
                            <a:srgbClr val="090807"/>
                          </a:solidFill>
                        </a:rPr>
                        <a:t>.”</a:t>
                      </a:r>
                      <a:endParaRPr lang="en-US" sz="1600" dirty="0">
                        <a:solidFill>
                          <a:srgbClr val="090807"/>
                        </a:solidFill>
                      </a:endParaRPr>
                    </a:p>
                  </a:txBody>
                  <a:tcPr marL="91443" marR="91443" marT="45714" marB="45714"/>
                </a:tc>
                <a:tc>
                  <a:txBody>
                    <a:bodyPr/>
                    <a:lstStyle/>
                    <a:p>
                      <a:r>
                        <a:rPr lang="en-US" sz="1600" dirty="0">
                          <a:solidFill>
                            <a:srgbClr val="090807"/>
                          </a:solidFill>
                        </a:rPr>
                        <a:t>“…will be awarded</a:t>
                      </a:r>
                      <a:r>
                        <a:rPr lang="en-US" sz="1600" baseline="0" dirty="0">
                          <a:solidFill>
                            <a:srgbClr val="090807"/>
                          </a:solidFill>
                        </a:rPr>
                        <a:t> to the most significant development towards an accurate </a:t>
                      </a:r>
                      <a:r>
                        <a:rPr lang="en-US" sz="1600" kern="1200" dirty="0">
                          <a:solidFill>
                            <a:srgbClr val="090807"/>
                          </a:solidFill>
                          <a:latin typeface="+mn-lt"/>
                          <a:ea typeface="+mn-ea"/>
                          <a:cs typeface="+mn-cs"/>
                        </a:rPr>
                        <a:t>point-of-care solution which can prove a sustained reduction in the number of unnecessary courses of antibiotics prescribed for an upper respiratory tract infection, in the primary care setting of </a:t>
                      </a:r>
                      <a:r>
                        <a:rPr lang="en-US" sz="1600" baseline="0" dirty="0">
                          <a:solidFill>
                            <a:srgbClr val="090807"/>
                          </a:solidFill>
                        </a:rPr>
                        <a:t>different European countries.”</a:t>
                      </a:r>
                      <a:endParaRPr lang="en-US" sz="1600" dirty="0">
                        <a:solidFill>
                          <a:srgbClr val="090807"/>
                        </a:solidFill>
                      </a:endParaRPr>
                    </a:p>
                  </a:txBody>
                  <a:tcPr marL="91443" marR="91443" marT="45714" marB="45714"/>
                </a:tc>
                <a:tc>
                  <a:txBody>
                    <a:bodyPr/>
                    <a:lstStyle/>
                    <a:p>
                      <a:r>
                        <a:rPr lang="en-US" sz="1600" b="0" dirty="0">
                          <a:solidFill>
                            <a:srgbClr val="090807"/>
                          </a:solidFill>
                        </a:rPr>
                        <a:t>The launch of a $20 million to facilitate the development of a rapid diagnostic </a:t>
                      </a:r>
                      <a:r>
                        <a:rPr lang="en-US" sz="1600" kern="1200" dirty="0">
                          <a:solidFill>
                            <a:srgbClr val="090807"/>
                          </a:solidFill>
                          <a:latin typeface="+mn-lt"/>
                          <a:ea typeface="+mn-ea"/>
                          <a:cs typeface="+mn-cs"/>
                        </a:rPr>
                        <a:t>test to be used by health care providers to identify bacterial infections at the point of patient care.</a:t>
                      </a:r>
                    </a:p>
                  </a:txBody>
                  <a:tcPr marL="91443" marR="91443" marT="45714" marB="45714"/>
                </a:tc>
                <a:extLst>
                  <a:ext uri="{0D108BD9-81ED-4DB2-BD59-A6C34878D82A}">
                    <a16:rowId xmlns:a16="http://schemas.microsoft.com/office/drawing/2014/main" val="10004"/>
                  </a:ext>
                </a:extLst>
              </a:tr>
            </a:tbl>
          </a:graphicData>
        </a:graphic>
      </p:graphicFrame>
      <p:sp>
        <p:nvSpPr>
          <p:cNvPr id="6" name="TextBox 5"/>
          <p:cNvSpPr txBox="1"/>
          <p:nvPr/>
        </p:nvSpPr>
        <p:spPr>
          <a:xfrm>
            <a:off x="1524001" y="386500"/>
            <a:ext cx="9144000" cy="644525"/>
          </a:xfrm>
          <a:prstGeom prst="rect">
            <a:avLst/>
          </a:prstGeom>
          <a:noFill/>
        </p:spPr>
        <p:txBody>
          <a:bodyPr wrap="none" lIns="0" tIns="0" rIns="0" bIns="0"/>
          <a:lstStyle/>
          <a:p>
            <a:pPr algn="ctr" fontAlgn="base">
              <a:spcBef>
                <a:spcPct val="0"/>
              </a:spcBef>
              <a:spcAft>
                <a:spcPct val="0"/>
              </a:spcAft>
              <a:defRPr/>
            </a:pPr>
            <a:r>
              <a:rPr lang="en-US" sz="3200" b="1" dirty="0">
                <a:solidFill>
                  <a:schemeClr val="accent2"/>
                </a:solidFill>
                <a:latin typeface="Fira Sans" panose="020B0503050000020004" pitchFamily="34" charset="0"/>
              </a:rPr>
              <a:t>Funding Opportunities: The 3 Diagnostics Prizes</a:t>
            </a:r>
          </a:p>
        </p:txBody>
      </p:sp>
      <p:sp>
        <p:nvSpPr>
          <p:cNvPr id="7" name="Slide Number Placeholder 4"/>
          <p:cNvSpPr txBox="1">
            <a:spLocks/>
          </p:cNvSpPr>
          <p:nvPr/>
        </p:nvSpPr>
        <p:spPr>
          <a:xfrm>
            <a:off x="10201276" y="6477001"/>
            <a:ext cx="309563" cy="1508125"/>
          </a:xfrm>
          <a:prstGeom prst="rect">
            <a:avLst/>
          </a:prstGeom>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fontAlgn="base" hangingPunct="1">
              <a:spcBef>
                <a:spcPct val="0"/>
              </a:spcBef>
              <a:spcAft>
                <a:spcPct val="0"/>
              </a:spcAft>
            </a:pPr>
            <a:fld id="{77835519-DC62-46C8-9824-078D740F5FDA}" type="slidenum">
              <a:rPr lang="en-GB" altLang="nl-BE" sz="800">
                <a:solidFill>
                  <a:prstClr val="black"/>
                </a:solidFill>
              </a:rPr>
              <a:pPr algn="r" eaLnBrk="1" fontAlgn="base" hangingPunct="1">
                <a:spcBef>
                  <a:spcPct val="0"/>
                </a:spcBef>
                <a:spcAft>
                  <a:spcPct val="0"/>
                </a:spcAft>
              </a:pPr>
              <a:t>9</a:t>
            </a:fld>
            <a:endParaRPr lang="en-GB" altLang="nl-BE" sz="800">
              <a:solidFill>
                <a:prstClr val="black"/>
              </a:solidFill>
            </a:endParaRPr>
          </a:p>
        </p:txBody>
      </p:sp>
      <p:sp>
        <p:nvSpPr>
          <p:cNvPr id="32802" name="TextBox 7"/>
          <p:cNvSpPr txBox="1">
            <a:spLocks noChangeArrowheads="1"/>
          </p:cNvSpPr>
          <p:nvPr/>
        </p:nvSpPr>
        <p:spPr bwMode="auto">
          <a:xfrm>
            <a:off x="1524001" y="6448426"/>
            <a:ext cx="83915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nl-BE" sz="1200">
                <a:solidFill>
                  <a:prstClr val="black"/>
                </a:solidFill>
              </a:rPr>
              <a:t>http://www.nesta.org.uk/sites/default/files/kcfinder/files/H2020%20Longitude%20AMR%20Comparison.pdf</a:t>
            </a:r>
          </a:p>
          <a:p>
            <a:pPr eaLnBrk="1" fontAlgn="base" hangingPunct="1">
              <a:spcBef>
                <a:spcPct val="0"/>
              </a:spcBef>
              <a:spcAft>
                <a:spcPct val="0"/>
              </a:spcAft>
            </a:pPr>
            <a:r>
              <a:rPr lang="en-US" altLang="nl-BE" sz="1200">
                <a:solidFill>
                  <a:prstClr val="black"/>
                </a:solidFill>
              </a:rPr>
              <a:t>http://www.whitehouse.gov/blog/2014/09/18/new-executive-actions-combat-antibiotic-resistance-and-protect-public-health</a:t>
            </a:r>
          </a:p>
          <a:p>
            <a:pPr eaLnBrk="1" fontAlgn="base" hangingPunct="1">
              <a:spcBef>
                <a:spcPct val="0"/>
              </a:spcBef>
              <a:spcAft>
                <a:spcPct val="0"/>
              </a:spcAft>
            </a:pPr>
            <a:endParaRPr lang="en-US" altLang="nl-BE" sz="1200">
              <a:solidFill>
                <a:prstClr val="black"/>
              </a:solidFill>
            </a:endParaRPr>
          </a:p>
        </p:txBody>
      </p:sp>
    </p:spTree>
    <p:extLst>
      <p:ext uri="{BB962C8B-B14F-4D97-AF65-F5344CB8AC3E}">
        <p14:creationId xmlns:p14="http://schemas.microsoft.com/office/powerpoint/2010/main" val="2035103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Office Theme">
  <a:themeElements>
    <a:clrScheme name="VALUE-Dx">
      <a:dk1>
        <a:srgbClr val="3C3C3B"/>
      </a:dk1>
      <a:lt1>
        <a:srgbClr val="FFFFFF"/>
      </a:lt1>
      <a:dk2>
        <a:srgbClr val="878787"/>
      </a:dk2>
      <a:lt2>
        <a:srgbClr val="EDEDED"/>
      </a:lt2>
      <a:accent1>
        <a:srgbClr val="207BA3"/>
      </a:accent1>
      <a:accent2>
        <a:srgbClr val="0FB4A0"/>
      </a:accent2>
      <a:accent3>
        <a:srgbClr val="DADADA"/>
      </a:accent3>
      <a:accent4>
        <a:srgbClr val="FFFFFF"/>
      </a:accent4>
      <a:accent5>
        <a:srgbClr val="FFFFFF"/>
      </a:accent5>
      <a:accent6>
        <a:srgbClr val="FFFFFF"/>
      </a:accent6>
      <a:hlink>
        <a:srgbClr val="207BA3"/>
      </a:hlink>
      <a:folHlink>
        <a:srgbClr val="207B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Fira Sans" panose="020B05030500000200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VALUE-Dx">
      <a:dk1>
        <a:srgbClr val="3C3C3B"/>
      </a:dk1>
      <a:lt1>
        <a:srgbClr val="FFFFFF"/>
      </a:lt1>
      <a:dk2>
        <a:srgbClr val="878787"/>
      </a:dk2>
      <a:lt2>
        <a:srgbClr val="EDEDED"/>
      </a:lt2>
      <a:accent1>
        <a:srgbClr val="207BA3"/>
      </a:accent1>
      <a:accent2>
        <a:srgbClr val="0FB4A0"/>
      </a:accent2>
      <a:accent3>
        <a:srgbClr val="DADADA"/>
      </a:accent3>
      <a:accent4>
        <a:srgbClr val="FFFFFF"/>
      </a:accent4>
      <a:accent5>
        <a:srgbClr val="FFFFFF"/>
      </a:accent5>
      <a:accent6>
        <a:srgbClr val="FFFFFF"/>
      </a:accent6>
      <a:hlink>
        <a:srgbClr val="207BA3"/>
      </a:hlink>
      <a:folHlink>
        <a:srgbClr val="207B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CRAID_powerpoint_template_V04">
  <a:themeElements>
    <a:clrScheme name="ECRAID">
      <a:dk1>
        <a:srgbClr val="415B80"/>
      </a:dk1>
      <a:lt1>
        <a:srgbClr val="FFFFFF"/>
      </a:lt1>
      <a:dk2>
        <a:srgbClr val="A3A2A0"/>
      </a:dk2>
      <a:lt2>
        <a:srgbClr val="EAEAEA"/>
      </a:lt2>
      <a:accent1>
        <a:srgbClr val="2AB674"/>
      </a:accent1>
      <a:accent2>
        <a:srgbClr val="1B76BA"/>
      </a:accent2>
      <a:accent3>
        <a:srgbClr val="276BAE"/>
      </a:accent3>
      <a:accent4>
        <a:srgbClr val="214592"/>
      </a:accent4>
      <a:accent5>
        <a:srgbClr val="273D64"/>
      </a:accent5>
      <a:accent6>
        <a:srgbClr val="FFFFFF"/>
      </a:accent6>
      <a:hlink>
        <a:srgbClr val="2AB674"/>
      </a:hlink>
      <a:folHlink>
        <a:srgbClr val="2AB674"/>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i="1" dirty="0">
            <a:latin typeface="Fira Sans Light" panose="020B0403050000020004" pitchFamily="34" charset="0"/>
          </a:defRPr>
        </a:defPPr>
      </a:lstStyle>
    </a:txDef>
  </a:objectDefaults>
  <a:extraClrSchemeLst/>
  <a:extLst>
    <a:ext uri="{05A4C25C-085E-4340-85A3-A5531E510DB2}">
      <thm15:themeFamily xmlns:thm15="http://schemas.microsoft.com/office/thememl/2012/main" name="ECRAID_powerpoint_template_V04.pptx" id="{ADD7BFD0-E7AA-4B3D-B15B-633E3827646D}" vid="{DCEFF4FA-60E7-471B-AF50-8AA06C82DF9B}"/>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Slide Template_20140702_ENG_nomal">
  <a:themeElements>
    <a:clrScheme name="テンプレート10">
      <a:dk1>
        <a:sysClr val="windowText" lastClr="000000"/>
      </a:dk1>
      <a:lt1>
        <a:sysClr val="window" lastClr="FFFFFF"/>
      </a:lt1>
      <a:dk2>
        <a:srgbClr val="464646"/>
      </a:dk2>
      <a:lt2>
        <a:srgbClr val="FFFFFF"/>
      </a:lt2>
      <a:accent1>
        <a:srgbClr val="DA0000"/>
      </a:accent1>
      <a:accent2>
        <a:srgbClr val="FF8131"/>
      </a:accent2>
      <a:accent3>
        <a:srgbClr val="FFFD03"/>
      </a:accent3>
      <a:accent4>
        <a:srgbClr val="0B8D01"/>
      </a:accent4>
      <a:accent5>
        <a:srgbClr val="002859"/>
      </a:accent5>
      <a:accent6>
        <a:srgbClr val="0051BA"/>
      </a:accent6>
      <a:hlink>
        <a:srgbClr val="3333FF"/>
      </a:hlink>
      <a:folHlink>
        <a:srgbClr val="CC00CC"/>
      </a:folHlink>
    </a:clrScheme>
    <a:fontScheme name="template">
      <a:majorFont>
        <a:latin typeface="Arial Narrow"/>
        <a:ea typeface="HGP創英角ｺﾞｼｯｸUB"/>
        <a:cs typeface=""/>
      </a:majorFont>
      <a:minorFont>
        <a:latin typeface="Arial Narrow"/>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92500" lnSpcReduction="10000"/>
      </a:bodyPr>
      <a:lstStyle>
        <a:defPPr>
          <a:defRPr dirty="0" smtClean="0"/>
        </a:defPPr>
      </a:lstStyle>
    </a:txDef>
  </a:objectDefaults>
  <a:extraClrSchemeLst/>
</a:theme>
</file>

<file path=ppt/theme/theme6.xml><?xml version="1.0" encoding="utf-8"?>
<a:theme xmlns:a="http://schemas.openxmlformats.org/drawingml/2006/main" name="53_IMI Chart background">
  <a:themeElements>
    <a:clrScheme name="IMI colour palette">
      <a:dk1>
        <a:sysClr val="windowText" lastClr="000000"/>
      </a:dk1>
      <a:lt1>
        <a:sysClr val="window" lastClr="FFFFFF"/>
      </a:lt1>
      <a:dk2>
        <a:srgbClr val="005A76"/>
      </a:dk2>
      <a:lt2>
        <a:srgbClr val="D0E6E8"/>
      </a:lt2>
      <a:accent1>
        <a:srgbClr val="06715C"/>
      </a:accent1>
      <a:accent2>
        <a:srgbClr val="007540"/>
      </a:accent2>
      <a:accent3>
        <a:srgbClr val="005A76"/>
      </a:accent3>
      <a:accent4>
        <a:srgbClr val="005F90"/>
      </a:accent4>
      <a:accent5>
        <a:srgbClr val="744364"/>
      </a:accent5>
      <a:accent6>
        <a:srgbClr val="A35A24"/>
      </a:accent6>
      <a:hlink>
        <a:srgbClr val="008F75"/>
      </a:hlink>
      <a:folHlink>
        <a:srgbClr val="008F7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D7A5">
            <a:alpha val="98824"/>
          </a:srgbClr>
        </a:solidFill>
      </a:spPr>
      <a:bodyPr vert="horz" wrap="square" lIns="108000" tIns="108000" rIns="108000" bIns="108000">
        <a:spAutoFit/>
      </a:bodyPr>
      <a:lstStyle>
        <a:defPPr defTabSz="457200">
          <a:spcBef>
            <a:spcPct val="20000"/>
          </a:spcBef>
          <a:buFont typeface="Arial"/>
          <a:buNone/>
          <a:defRPr sz="3600">
            <a:solidFill>
              <a:schemeClr val="tx1"/>
            </a:solidFill>
            <a:latin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Template">
  <a:themeElements>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VALUE-Dx">
      <a:dk1>
        <a:srgbClr val="3C3C3B"/>
      </a:dk1>
      <a:lt1>
        <a:srgbClr val="FFFFFF"/>
      </a:lt1>
      <a:dk2>
        <a:srgbClr val="878787"/>
      </a:dk2>
      <a:lt2>
        <a:srgbClr val="EDEDED"/>
      </a:lt2>
      <a:accent1>
        <a:srgbClr val="207BA3"/>
      </a:accent1>
      <a:accent2>
        <a:srgbClr val="0FB4A0"/>
      </a:accent2>
      <a:accent3>
        <a:srgbClr val="DADADA"/>
      </a:accent3>
      <a:accent4>
        <a:srgbClr val="FFFFFF"/>
      </a:accent4>
      <a:accent5>
        <a:srgbClr val="FFFFFF"/>
      </a:accent5>
      <a:accent6>
        <a:srgbClr val="FFFFFF"/>
      </a:accent6>
      <a:hlink>
        <a:srgbClr val="207BA3"/>
      </a:hlink>
      <a:folHlink>
        <a:srgbClr val="207B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adrid 2019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3298</Words>
  <Application>Microsoft Office PowerPoint</Application>
  <PresentationFormat>Widescreen</PresentationFormat>
  <Paragraphs>517</Paragraphs>
  <Slides>49</Slides>
  <Notes>13</Notes>
  <HiddenSlides>0</HiddenSlides>
  <MMClips>0</MMClips>
  <ScaleCrop>false</ScaleCrop>
  <HeadingPairs>
    <vt:vector size="6" baseType="variant">
      <vt:variant>
        <vt:lpstr>Fonts Used</vt:lpstr>
      </vt:variant>
      <vt:variant>
        <vt:i4>20</vt:i4>
      </vt:variant>
      <vt:variant>
        <vt:lpstr>Theme</vt:lpstr>
      </vt:variant>
      <vt:variant>
        <vt:i4>9</vt:i4>
      </vt:variant>
      <vt:variant>
        <vt:lpstr>Slide Titles</vt:lpstr>
      </vt:variant>
      <vt:variant>
        <vt:i4>49</vt:i4>
      </vt:variant>
    </vt:vector>
  </HeadingPairs>
  <TitlesOfParts>
    <vt:vector size="78" baseType="lpstr">
      <vt:lpstr>Arial</vt:lpstr>
      <vt:lpstr>Arial Narrow</vt:lpstr>
      <vt:lpstr>Avenir Book</vt:lpstr>
      <vt:lpstr>Calibri</vt:lpstr>
      <vt:lpstr>Calibri Light</vt:lpstr>
      <vt:lpstr>Cambria</vt:lpstr>
      <vt:lpstr>Comfortaa</vt:lpstr>
      <vt:lpstr>Fira Sans</vt:lpstr>
      <vt:lpstr>Fira Sans Light</vt:lpstr>
      <vt:lpstr>Fira Sans Medium</vt:lpstr>
      <vt:lpstr>Fira Sans SemiBold</vt:lpstr>
      <vt:lpstr>Franklin Gothic Demi Cond</vt:lpstr>
      <vt:lpstr>GillSans</vt:lpstr>
      <vt:lpstr>GillSans Light</vt:lpstr>
      <vt:lpstr>Helvetica</vt:lpstr>
      <vt:lpstr>Lucida Grande</vt:lpstr>
      <vt:lpstr>Symbol</vt:lpstr>
      <vt:lpstr>Times</vt:lpstr>
      <vt:lpstr>Times New Roman</vt:lpstr>
      <vt:lpstr>Wingdings</vt:lpstr>
      <vt:lpstr>4_Office Theme</vt:lpstr>
      <vt:lpstr>Office Theme</vt:lpstr>
      <vt:lpstr>1_ECRAID_powerpoint_template_V04</vt:lpstr>
      <vt:lpstr>1_Office Theme</vt:lpstr>
      <vt:lpstr>5_Slide Template_20140702_ENG_nomal</vt:lpstr>
      <vt:lpstr>53_IMI Chart background</vt:lpstr>
      <vt:lpstr>1_Template</vt:lpstr>
      <vt:lpstr>2_Office Theme</vt:lpstr>
      <vt:lpstr>Madrid 2019 </vt:lpstr>
      <vt:lpstr>PowerPoint Presentation</vt:lpstr>
      <vt:lpstr>PowerPoint Presentation</vt:lpstr>
      <vt:lpstr>Conflict of interest disclosure</vt:lpstr>
      <vt:lpstr>PowerPoint Presentation</vt:lpstr>
      <vt:lpstr>PowerPoint Presentation</vt:lpstr>
      <vt:lpstr>PowerPoint Presentation</vt:lpstr>
      <vt:lpstr>Forecasting IVD Market in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 aeruginosa - Focused VAP Programme</vt:lpstr>
      <vt:lpstr>PowerPoint Presentation</vt:lpstr>
      <vt:lpstr>Examples of clinical trials in IMI where rapid diagnostics are needed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between CRP test and Antibiotic Use</vt:lpstr>
      <vt:lpstr>PowerPoint Presentation</vt:lpstr>
      <vt:lpstr>Jim O’Neill AMR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way forward: we need a  Diagnostic Roadmap for Industrialised and LMIC</vt:lpstr>
      <vt:lpstr>What we need to enter  the Golden Age is…</vt:lpstr>
      <vt:lpstr>Challenges &amp; Hurdles</vt:lpstr>
      <vt:lpstr>Correlation between conventional and  POC CRP</vt:lpstr>
      <vt:lpstr>PowerPoint Presentation</vt:lpstr>
      <vt:lpstr>Analysis of CRP and PCT results </vt:lpstr>
      <vt:lpstr>Predictive value of serum PCT levels for bacterial infections?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 Blejec</dc:creator>
  <dc:description>{
  "LutFileRenaming": {},
  "IsDisposed": true
}</dc:description>
  <cp:lastModifiedBy>Jenai Kisseleff</cp:lastModifiedBy>
  <cp:revision>129</cp:revision>
  <dcterms:created xsi:type="dcterms:W3CDTF">2019-08-01T08:11:07Z</dcterms:created>
  <dcterms:modified xsi:type="dcterms:W3CDTF">2019-11-15T15:37:46Z</dcterms:modified>
</cp:coreProperties>
</file>