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0" r:id="rId3"/>
    <p:sldId id="266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573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197B8-D5C7-48B8-9980-A1A2BA6F486D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9015-3ACE-48FA-97B7-484626FB74A3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CH" altLang="fr-F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B3CE8-5C84-4D56-BDB0-0E85E466A4CE}" type="slidenum">
              <a:rPr lang="en-US" altLang="fr-FR"/>
              <a:pPr/>
              <a:t>1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BF10-DA7C-4BEF-95E3-C94940184CE7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BF2B-9D6C-449E-8BBB-4ED60205D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884238" y="1296988"/>
            <a:ext cx="7377112" cy="42640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 algn="ctr" defTabSz="457200" eaLnBrk="1" hangingPunct="1">
              <a:spcAft>
                <a:spcPct val="50000"/>
              </a:spcAft>
            </a:pPr>
            <a:r>
              <a:rPr lang="en-US" altLang="fr-FR" sz="3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Thank you for viewing this presentation.</a:t>
            </a:r>
          </a:p>
          <a:p>
            <a:pPr algn="ctr" defTabSz="457200" eaLnBrk="1" hangingPunct="1">
              <a:spcAft>
                <a:spcPct val="50000"/>
              </a:spcAft>
            </a:pPr>
            <a:r>
              <a:rPr lang="fr-FR" altLang="fr-FR" sz="3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 would like to remind you that this material is the property of the author.</a:t>
            </a:r>
            <a:br>
              <a:rPr lang="fr-FR" altLang="fr-FR" sz="3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fr-FR" altLang="fr-FR" sz="3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It is provided to you by the ERS for your personal use only, as submitted by the author. </a:t>
            </a:r>
          </a:p>
          <a:p>
            <a:pPr algn="ctr" defTabSz="457200" eaLnBrk="1" hangingPunct="1">
              <a:spcAft>
                <a:spcPct val="50000"/>
              </a:spcAft>
            </a:pPr>
            <a:endParaRPr lang="fr-CH" altLang="fr-FR" sz="1000">
              <a:solidFill>
                <a:srgbClr val="FFFFFF"/>
              </a:solidFill>
              <a:latin typeface="Arial" pitchFamily="34" charset="0"/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  <a:p>
            <a:pPr algn="ctr" defTabSz="457200" eaLnBrk="1" hangingPunct="1">
              <a:spcAft>
                <a:spcPct val="50000"/>
              </a:spcAft>
              <a:buFont typeface="Symbol" pitchFamily="18" charset="2"/>
              <a:buChar char="Ó"/>
            </a:pPr>
            <a:r>
              <a:rPr lang="fr-FR" altLang="fr-FR" sz="3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2014 by the author</a:t>
            </a:r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“Innovation in respiratory care” </a:t>
            </a:r>
          </a:p>
        </p:txBody>
      </p:sp>
      <p:pic>
        <p:nvPicPr>
          <p:cNvPr id="5122" name="Picture 2" descr="http://upload.wikimedia.org/wikipedia/ru/thumb/e/e9/Vorsprung_durch_Technik.jpg/350px-Vorsprung_durch_Tech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3333750" cy="1257301"/>
          </a:xfrm>
          <a:prstGeom prst="rect">
            <a:avLst/>
          </a:prstGeom>
          <a:noFill/>
        </p:spPr>
      </p:pic>
      <p:pic>
        <p:nvPicPr>
          <p:cNvPr id="5" name="Picture 4" descr="https://gallery.mailchimp.com/07b6a7283a1da5b8e4d63ae64/images/435b93f6-8def-46ce-8e49-9d429deac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88840"/>
            <a:ext cx="3312368" cy="202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ERS Buyer’s Guide 2014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653136"/>
            <a:ext cx="7139136" cy="190507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Collect from the Registration Area</a:t>
            </a:r>
          </a:p>
          <a:p>
            <a:pPr algn="ctr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OR</a:t>
            </a:r>
          </a:p>
          <a:p>
            <a:pPr algn="ctr">
              <a:buNone/>
            </a:pPr>
            <a:endParaRPr lang="en-GB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View on ERS Website (</a:t>
            </a:r>
            <a:r>
              <a:rPr lang="en-GB" dirty="0" err="1" smtClean="0">
                <a:solidFill>
                  <a:srgbClr val="0070C0"/>
                </a:solidFill>
              </a:rPr>
              <a:t>Publications:Buyer’s</a:t>
            </a:r>
            <a:r>
              <a:rPr lang="en-GB" dirty="0" smtClean="0">
                <a:solidFill>
                  <a:srgbClr val="0070C0"/>
                </a:solidFill>
              </a:rPr>
              <a:t> Guide)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052736"/>
            <a:ext cx="2448272" cy="327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2008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 Vivienne Parry, OBE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7632848" cy="3096344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Health Correspondent: 	</a:t>
            </a:r>
            <a:r>
              <a:rPr lang="en-GB" sz="2000" i="1" dirty="0" err="1" smtClean="0">
                <a:solidFill>
                  <a:schemeClr val="tx1"/>
                </a:solidFill>
              </a:rPr>
              <a:t>DailyTelegraph</a:t>
            </a:r>
            <a:r>
              <a:rPr lang="en-GB" sz="2000" i="1" dirty="0" smtClean="0">
                <a:solidFill>
                  <a:schemeClr val="tx1"/>
                </a:solidFill>
              </a:rPr>
              <a:t>, NOTW, Good Housekeeping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Writer/broadcaster: 	BBC Radio 4 “Am </a:t>
            </a:r>
            <a:r>
              <a:rPr lang="en-GB" sz="2000" dirty="0">
                <a:solidFill>
                  <a:schemeClr val="tx1"/>
                </a:solidFill>
              </a:rPr>
              <a:t>I Normal</a:t>
            </a:r>
            <a:r>
              <a:rPr lang="en-GB" sz="2000" dirty="0" smtClean="0">
                <a:solidFill>
                  <a:schemeClr val="tx1"/>
                </a:solidFill>
              </a:rPr>
              <a:t>?”,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			BBC “</a:t>
            </a:r>
            <a:r>
              <a:rPr lang="en-GB" sz="1900" dirty="0" smtClean="0">
                <a:solidFill>
                  <a:schemeClr val="tx1"/>
                </a:solidFill>
              </a:rPr>
              <a:t>Inside the Ethics Committee”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			BBC “Tomorrow’s World”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Vice Chair of Council, University College London 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Author:			“</a:t>
            </a:r>
            <a:r>
              <a:rPr lang="en-GB" sz="2000" i="1" dirty="0" smtClean="0">
                <a:solidFill>
                  <a:schemeClr val="tx1"/>
                </a:solidFill>
              </a:rPr>
              <a:t>The Truth About Hormones</a:t>
            </a:r>
            <a:r>
              <a:rPr lang="en-GB" sz="2000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Arial Narrow" pitchFamily="34" charset="0"/>
              </a:rPr>
              <a:t>Winner: Freelance Journalist of the Year and Broadcast Journalist of the Year Awards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8440" name="Picture 8" descr="Vivienne Par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836712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56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“Innovation in respiratory care” </vt:lpstr>
      <vt:lpstr>ERS Buyer’s Guide 2014</vt:lpstr>
      <vt:lpstr>Dr Vivienne Parry, OBE</vt:lpstr>
    </vt:vector>
  </TitlesOfParts>
  <Company>UHB NHS Foundation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“Innovation in respiratory care”</dc:title>
  <dc:creator>Brendan Cooper</dc:creator>
  <cp:lastModifiedBy>ajimenez</cp:lastModifiedBy>
  <cp:revision>23</cp:revision>
  <dcterms:created xsi:type="dcterms:W3CDTF">2014-09-03T11:07:36Z</dcterms:created>
  <dcterms:modified xsi:type="dcterms:W3CDTF">2014-10-02T09:37:45Z</dcterms:modified>
</cp:coreProperties>
</file>