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8"/>
  </p:notesMasterIdLst>
  <p:handoutMasterIdLst>
    <p:handoutMasterId r:id="rId39"/>
  </p:handoutMasterIdLst>
  <p:sldIdLst>
    <p:sldId id="301" r:id="rId3"/>
    <p:sldId id="256" r:id="rId4"/>
    <p:sldId id="317" r:id="rId5"/>
    <p:sldId id="281" r:id="rId6"/>
    <p:sldId id="278" r:id="rId7"/>
    <p:sldId id="318" r:id="rId8"/>
    <p:sldId id="277" r:id="rId9"/>
    <p:sldId id="302" r:id="rId10"/>
    <p:sldId id="303" r:id="rId11"/>
    <p:sldId id="304" r:id="rId12"/>
    <p:sldId id="305" r:id="rId13"/>
    <p:sldId id="282" r:id="rId14"/>
    <p:sldId id="271" r:id="rId15"/>
    <p:sldId id="294" r:id="rId16"/>
    <p:sldId id="269" r:id="rId17"/>
    <p:sldId id="323" r:id="rId18"/>
    <p:sldId id="265" r:id="rId19"/>
    <p:sldId id="322" r:id="rId20"/>
    <p:sldId id="279" r:id="rId21"/>
    <p:sldId id="308" r:id="rId22"/>
    <p:sldId id="307" r:id="rId23"/>
    <p:sldId id="306" r:id="rId24"/>
    <p:sldId id="321" r:id="rId25"/>
    <p:sldId id="283" r:id="rId26"/>
    <p:sldId id="288" r:id="rId27"/>
    <p:sldId id="320" r:id="rId28"/>
    <p:sldId id="286" r:id="rId29"/>
    <p:sldId id="290" r:id="rId30"/>
    <p:sldId id="315" r:id="rId31"/>
    <p:sldId id="291" r:id="rId32"/>
    <p:sldId id="314" r:id="rId33"/>
    <p:sldId id="312" r:id="rId34"/>
    <p:sldId id="313" r:id="rId35"/>
    <p:sldId id="310" r:id="rId36"/>
    <p:sldId id="316" r:id="rId37"/>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303" autoAdjust="0"/>
  </p:normalViewPr>
  <p:slideViewPr>
    <p:cSldViewPr>
      <p:cViewPr>
        <p:scale>
          <a:sx n="82" d="100"/>
          <a:sy n="82" d="100"/>
        </p:scale>
        <p:origin x="-8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6FEEA4B-5EAF-4275-A6BA-68421E83B7DB}" type="datetimeFigureOut">
              <a:rPr lang="fr-BE" smtClean="0"/>
              <a:t>12/05/2014</a:t>
            </a:fld>
            <a:endParaRPr lang="fr-BE"/>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BE"/>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D4359B0-C182-42B1-9D71-4395E40BF46F}" type="slidenum">
              <a:rPr lang="fr-BE" smtClean="0"/>
              <a:t>‹#›</a:t>
            </a:fld>
            <a:endParaRPr lang="fr-BE"/>
          </a:p>
        </p:txBody>
      </p:sp>
    </p:spTree>
    <p:extLst>
      <p:ext uri="{BB962C8B-B14F-4D97-AF65-F5344CB8AC3E}">
        <p14:creationId xmlns:p14="http://schemas.microsoft.com/office/powerpoint/2010/main" val="237471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F8C84FD-8FF4-4C19-ACD4-21D3BCB11B5D}" type="datetimeFigureOut">
              <a:rPr lang="fr-BE" smtClean="0"/>
              <a:t>12/05/2014</a:t>
            </a:fld>
            <a:endParaRPr lang="fr-B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53D5DE1-DCF9-496F-9739-96A305760FD8}" type="slidenum">
              <a:rPr lang="fr-BE" smtClean="0"/>
              <a:t>‹#›</a:t>
            </a:fld>
            <a:endParaRPr lang="fr-BE"/>
          </a:p>
        </p:txBody>
      </p:sp>
    </p:spTree>
    <p:extLst>
      <p:ext uri="{BB962C8B-B14F-4D97-AF65-F5344CB8AC3E}">
        <p14:creationId xmlns:p14="http://schemas.microsoft.com/office/powerpoint/2010/main" val="708756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10"/>
          </p:nvPr>
        </p:nvSpPr>
        <p:spPr/>
        <p:txBody>
          <a:bodyPr/>
          <a:lstStyle/>
          <a:p>
            <a:fld id="{B53D5DE1-DCF9-496F-9739-96A305760FD8}" type="slidenum">
              <a:rPr lang="fr-BE" smtClean="0"/>
              <a:t>1</a:t>
            </a:fld>
            <a:endParaRPr lang="fr-BE"/>
          </a:p>
        </p:txBody>
      </p:sp>
    </p:spTree>
    <p:extLst>
      <p:ext uri="{BB962C8B-B14F-4D97-AF65-F5344CB8AC3E}">
        <p14:creationId xmlns:p14="http://schemas.microsoft.com/office/powerpoint/2010/main" val="1573259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10"/>
          </p:nvPr>
        </p:nvSpPr>
        <p:spPr/>
        <p:txBody>
          <a:bodyPr/>
          <a:lstStyle/>
          <a:p>
            <a:fld id="{B53D5DE1-DCF9-496F-9739-96A305760FD8}" type="slidenum">
              <a:rPr lang="fr-BE" smtClean="0"/>
              <a:t>11</a:t>
            </a:fld>
            <a:endParaRPr lang="fr-BE"/>
          </a:p>
        </p:txBody>
      </p:sp>
    </p:spTree>
    <p:extLst>
      <p:ext uri="{BB962C8B-B14F-4D97-AF65-F5344CB8AC3E}">
        <p14:creationId xmlns:p14="http://schemas.microsoft.com/office/powerpoint/2010/main" val="3478243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B53D5DE1-DCF9-496F-9739-96A305760FD8}" type="slidenum">
              <a:rPr lang="fr-BE" smtClean="0"/>
              <a:t>12</a:t>
            </a:fld>
            <a:endParaRPr lang="fr-BE"/>
          </a:p>
        </p:txBody>
      </p:sp>
    </p:spTree>
    <p:extLst>
      <p:ext uri="{BB962C8B-B14F-4D97-AF65-F5344CB8AC3E}">
        <p14:creationId xmlns:p14="http://schemas.microsoft.com/office/powerpoint/2010/main" val="2176669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B53D5DE1-DCF9-496F-9739-96A305760FD8}" type="slidenum">
              <a:rPr lang="fr-BE" smtClean="0"/>
              <a:t>13</a:t>
            </a:fld>
            <a:endParaRPr lang="fr-BE"/>
          </a:p>
        </p:txBody>
      </p:sp>
    </p:spTree>
    <p:extLst>
      <p:ext uri="{BB962C8B-B14F-4D97-AF65-F5344CB8AC3E}">
        <p14:creationId xmlns:p14="http://schemas.microsoft.com/office/powerpoint/2010/main" val="3028977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B53D5DE1-DCF9-496F-9739-96A305760FD8}" type="slidenum">
              <a:rPr lang="fr-BE" smtClean="0"/>
              <a:t>14</a:t>
            </a:fld>
            <a:endParaRPr lang="fr-BE"/>
          </a:p>
        </p:txBody>
      </p:sp>
    </p:spTree>
    <p:extLst>
      <p:ext uri="{BB962C8B-B14F-4D97-AF65-F5344CB8AC3E}">
        <p14:creationId xmlns:p14="http://schemas.microsoft.com/office/powerpoint/2010/main" val="3163206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b="1" dirty="0"/>
          </a:p>
        </p:txBody>
      </p:sp>
      <p:sp>
        <p:nvSpPr>
          <p:cNvPr id="4" name="Slide Number Placeholder 3"/>
          <p:cNvSpPr>
            <a:spLocks noGrp="1"/>
          </p:cNvSpPr>
          <p:nvPr>
            <p:ph type="sldNum" sz="quarter" idx="10"/>
          </p:nvPr>
        </p:nvSpPr>
        <p:spPr/>
        <p:txBody>
          <a:bodyPr/>
          <a:lstStyle/>
          <a:p>
            <a:fld id="{B53D5DE1-DCF9-496F-9739-96A305760FD8}" type="slidenum">
              <a:rPr lang="fr-BE" smtClean="0"/>
              <a:t>15</a:t>
            </a:fld>
            <a:endParaRPr lang="fr-BE"/>
          </a:p>
        </p:txBody>
      </p:sp>
    </p:spTree>
    <p:extLst>
      <p:ext uri="{BB962C8B-B14F-4D97-AF65-F5344CB8AC3E}">
        <p14:creationId xmlns:p14="http://schemas.microsoft.com/office/powerpoint/2010/main" val="3430800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53D5DE1-DCF9-496F-9739-96A305760FD8}" type="slidenum">
              <a:rPr lang="fr-BE" smtClean="0"/>
              <a:t>17</a:t>
            </a:fld>
            <a:endParaRPr lang="fr-BE"/>
          </a:p>
        </p:txBody>
      </p:sp>
    </p:spTree>
    <p:extLst>
      <p:ext uri="{BB962C8B-B14F-4D97-AF65-F5344CB8AC3E}">
        <p14:creationId xmlns:p14="http://schemas.microsoft.com/office/powerpoint/2010/main" val="1988794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B53D5DE1-DCF9-496F-9739-96A305760FD8}" type="slidenum">
              <a:rPr lang="fr-BE" smtClean="0"/>
              <a:t>19</a:t>
            </a:fld>
            <a:endParaRPr lang="fr-BE"/>
          </a:p>
        </p:txBody>
      </p:sp>
    </p:spTree>
    <p:extLst>
      <p:ext uri="{BB962C8B-B14F-4D97-AF65-F5344CB8AC3E}">
        <p14:creationId xmlns:p14="http://schemas.microsoft.com/office/powerpoint/2010/main" val="8909313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B53D5DE1-DCF9-496F-9739-96A305760FD8}" type="slidenum">
              <a:rPr lang="fr-BE" smtClean="0"/>
              <a:t>24</a:t>
            </a:fld>
            <a:endParaRPr lang="fr-BE"/>
          </a:p>
        </p:txBody>
      </p:sp>
    </p:spTree>
    <p:extLst>
      <p:ext uri="{BB962C8B-B14F-4D97-AF65-F5344CB8AC3E}">
        <p14:creationId xmlns:p14="http://schemas.microsoft.com/office/powerpoint/2010/main" val="2222976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B53D5DE1-DCF9-496F-9739-96A305760FD8}" type="slidenum">
              <a:rPr lang="fr-BE" smtClean="0"/>
              <a:t>25</a:t>
            </a:fld>
            <a:endParaRPr lang="fr-BE"/>
          </a:p>
        </p:txBody>
      </p:sp>
    </p:spTree>
    <p:extLst>
      <p:ext uri="{BB962C8B-B14F-4D97-AF65-F5344CB8AC3E}">
        <p14:creationId xmlns:p14="http://schemas.microsoft.com/office/powerpoint/2010/main" val="36242739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fr-BE" dirty="0"/>
          </a:p>
        </p:txBody>
      </p:sp>
      <p:sp>
        <p:nvSpPr>
          <p:cNvPr id="4" name="Slide Number Placeholder 3"/>
          <p:cNvSpPr>
            <a:spLocks noGrp="1"/>
          </p:cNvSpPr>
          <p:nvPr>
            <p:ph type="sldNum" sz="quarter" idx="10"/>
          </p:nvPr>
        </p:nvSpPr>
        <p:spPr/>
        <p:txBody>
          <a:bodyPr/>
          <a:lstStyle/>
          <a:p>
            <a:fld id="{B53D5DE1-DCF9-496F-9739-96A305760FD8}" type="slidenum">
              <a:rPr lang="fr-BE" smtClean="0"/>
              <a:t>27</a:t>
            </a:fld>
            <a:endParaRPr lang="fr-BE"/>
          </a:p>
        </p:txBody>
      </p:sp>
    </p:spTree>
    <p:extLst>
      <p:ext uri="{BB962C8B-B14F-4D97-AF65-F5344CB8AC3E}">
        <p14:creationId xmlns:p14="http://schemas.microsoft.com/office/powerpoint/2010/main" val="2629196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53D5DE1-DCF9-496F-9739-96A305760FD8}" type="slidenum">
              <a:rPr lang="fr-BE" smtClean="0"/>
              <a:t>2</a:t>
            </a:fld>
            <a:endParaRPr lang="fr-BE"/>
          </a:p>
        </p:txBody>
      </p:sp>
    </p:spTree>
    <p:extLst>
      <p:ext uri="{BB962C8B-B14F-4D97-AF65-F5344CB8AC3E}">
        <p14:creationId xmlns:p14="http://schemas.microsoft.com/office/powerpoint/2010/main" val="25458859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fr-BE" dirty="0"/>
          </a:p>
        </p:txBody>
      </p:sp>
      <p:sp>
        <p:nvSpPr>
          <p:cNvPr id="4" name="Slide Number Placeholder 3"/>
          <p:cNvSpPr>
            <a:spLocks noGrp="1"/>
          </p:cNvSpPr>
          <p:nvPr>
            <p:ph type="sldNum" sz="quarter" idx="10"/>
          </p:nvPr>
        </p:nvSpPr>
        <p:spPr/>
        <p:txBody>
          <a:bodyPr/>
          <a:lstStyle/>
          <a:p>
            <a:fld id="{B53D5DE1-DCF9-496F-9739-96A305760FD8}" type="slidenum">
              <a:rPr lang="fr-BE" smtClean="0"/>
              <a:t>28</a:t>
            </a:fld>
            <a:endParaRPr lang="fr-BE"/>
          </a:p>
        </p:txBody>
      </p:sp>
    </p:spTree>
    <p:extLst>
      <p:ext uri="{BB962C8B-B14F-4D97-AF65-F5344CB8AC3E}">
        <p14:creationId xmlns:p14="http://schemas.microsoft.com/office/powerpoint/2010/main" val="26684778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fr-BE" dirty="0"/>
          </a:p>
        </p:txBody>
      </p:sp>
      <p:sp>
        <p:nvSpPr>
          <p:cNvPr id="4" name="Slide Number Placeholder 3"/>
          <p:cNvSpPr>
            <a:spLocks noGrp="1"/>
          </p:cNvSpPr>
          <p:nvPr>
            <p:ph type="sldNum" sz="quarter" idx="10"/>
          </p:nvPr>
        </p:nvSpPr>
        <p:spPr/>
        <p:txBody>
          <a:bodyPr/>
          <a:lstStyle/>
          <a:p>
            <a:fld id="{B53D5DE1-DCF9-496F-9739-96A305760FD8}" type="slidenum">
              <a:rPr lang="fr-BE" smtClean="0"/>
              <a:t>30</a:t>
            </a:fld>
            <a:endParaRPr lang="fr-BE"/>
          </a:p>
        </p:txBody>
      </p:sp>
    </p:spTree>
    <p:extLst>
      <p:ext uri="{BB962C8B-B14F-4D97-AF65-F5344CB8AC3E}">
        <p14:creationId xmlns:p14="http://schemas.microsoft.com/office/powerpoint/2010/main" val="9844573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53D5DE1-DCF9-496F-9739-96A305760FD8}" type="slidenum">
              <a:rPr lang="fr-BE" smtClean="0"/>
              <a:t>35</a:t>
            </a:fld>
            <a:endParaRPr lang="fr-BE"/>
          </a:p>
        </p:txBody>
      </p:sp>
    </p:spTree>
    <p:extLst>
      <p:ext uri="{BB962C8B-B14F-4D97-AF65-F5344CB8AC3E}">
        <p14:creationId xmlns:p14="http://schemas.microsoft.com/office/powerpoint/2010/main" val="316507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53D5DE1-DCF9-496F-9739-96A305760FD8}" type="slidenum">
              <a:rPr lang="fr-BE" smtClean="0"/>
              <a:t>3</a:t>
            </a:fld>
            <a:endParaRPr lang="fr-BE"/>
          </a:p>
        </p:txBody>
      </p:sp>
    </p:spTree>
    <p:extLst>
      <p:ext uri="{BB962C8B-B14F-4D97-AF65-F5344CB8AC3E}">
        <p14:creationId xmlns:p14="http://schemas.microsoft.com/office/powerpoint/2010/main" val="316507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B53D5DE1-DCF9-496F-9739-96A305760FD8}" type="slidenum">
              <a:rPr lang="fr-BE" smtClean="0"/>
              <a:t>4</a:t>
            </a:fld>
            <a:endParaRPr lang="fr-BE"/>
          </a:p>
        </p:txBody>
      </p:sp>
    </p:spTree>
    <p:extLst>
      <p:ext uri="{BB962C8B-B14F-4D97-AF65-F5344CB8AC3E}">
        <p14:creationId xmlns:p14="http://schemas.microsoft.com/office/powerpoint/2010/main" val="4109842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53D5DE1-DCF9-496F-9739-96A305760FD8}" type="slidenum">
              <a:rPr lang="fr-BE" smtClean="0"/>
              <a:t>5</a:t>
            </a:fld>
            <a:endParaRPr lang="fr-BE"/>
          </a:p>
        </p:txBody>
      </p:sp>
    </p:spTree>
    <p:extLst>
      <p:ext uri="{BB962C8B-B14F-4D97-AF65-F5344CB8AC3E}">
        <p14:creationId xmlns:p14="http://schemas.microsoft.com/office/powerpoint/2010/main" val="316507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B53D5DE1-DCF9-496F-9739-96A305760FD8}" type="slidenum">
              <a:rPr lang="fr-BE" smtClean="0"/>
              <a:t>7</a:t>
            </a:fld>
            <a:endParaRPr lang="fr-BE"/>
          </a:p>
        </p:txBody>
      </p:sp>
    </p:spTree>
    <p:extLst>
      <p:ext uri="{BB962C8B-B14F-4D97-AF65-F5344CB8AC3E}">
        <p14:creationId xmlns:p14="http://schemas.microsoft.com/office/powerpoint/2010/main" val="2131704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B53D5DE1-DCF9-496F-9739-96A305760FD8}" type="slidenum">
              <a:rPr lang="fr-BE" smtClean="0"/>
              <a:t>8</a:t>
            </a:fld>
            <a:endParaRPr lang="fr-BE"/>
          </a:p>
        </p:txBody>
      </p:sp>
    </p:spTree>
    <p:extLst>
      <p:ext uri="{BB962C8B-B14F-4D97-AF65-F5344CB8AC3E}">
        <p14:creationId xmlns:p14="http://schemas.microsoft.com/office/powerpoint/2010/main" val="2803956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10"/>
          </p:nvPr>
        </p:nvSpPr>
        <p:spPr/>
        <p:txBody>
          <a:bodyPr/>
          <a:lstStyle/>
          <a:p>
            <a:fld id="{B53D5DE1-DCF9-496F-9739-96A305760FD8}" type="slidenum">
              <a:rPr lang="fr-BE" smtClean="0"/>
              <a:t>9</a:t>
            </a:fld>
            <a:endParaRPr lang="fr-BE"/>
          </a:p>
        </p:txBody>
      </p:sp>
    </p:spTree>
    <p:extLst>
      <p:ext uri="{BB962C8B-B14F-4D97-AF65-F5344CB8AC3E}">
        <p14:creationId xmlns:p14="http://schemas.microsoft.com/office/powerpoint/2010/main" val="751673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10"/>
          </p:nvPr>
        </p:nvSpPr>
        <p:spPr/>
        <p:txBody>
          <a:bodyPr/>
          <a:lstStyle/>
          <a:p>
            <a:fld id="{B53D5DE1-DCF9-496F-9739-96A305760FD8}" type="slidenum">
              <a:rPr lang="fr-BE" smtClean="0"/>
              <a:t>10</a:t>
            </a:fld>
            <a:endParaRPr lang="fr-BE"/>
          </a:p>
        </p:txBody>
      </p:sp>
    </p:spTree>
    <p:extLst>
      <p:ext uri="{BB962C8B-B14F-4D97-AF65-F5344CB8AC3E}">
        <p14:creationId xmlns:p14="http://schemas.microsoft.com/office/powerpoint/2010/main" val="2468805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BE"/>
          </a:p>
        </p:txBody>
      </p:sp>
      <p:sp>
        <p:nvSpPr>
          <p:cNvPr id="4" name="Date Placeholder 3"/>
          <p:cNvSpPr>
            <a:spLocks noGrp="1"/>
          </p:cNvSpPr>
          <p:nvPr>
            <p:ph type="dt" sz="half" idx="10"/>
          </p:nvPr>
        </p:nvSpPr>
        <p:spPr/>
        <p:txBody>
          <a:bodyPr/>
          <a:lstStyle/>
          <a:p>
            <a:fld id="{ECD9082F-0FEF-4DBA-B3B3-DCC577C3FEB5}" type="datetimeFigureOut">
              <a:rPr lang="fr-BE" smtClean="0"/>
              <a:t>12/05/2014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4B680CB-3335-4538-89C4-3F4F7B9918CB}" type="slidenum">
              <a:rPr lang="fr-BE" smtClean="0"/>
              <a:t>‹#›</a:t>
            </a:fld>
            <a:endParaRPr lang="fr-BE"/>
          </a:p>
        </p:txBody>
      </p:sp>
    </p:spTree>
    <p:extLst>
      <p:ext uri="{BB962C8B-B14F-4D97-AF65-F5344CB8AC3E}">
        <p14:creationId xmlns:p14="http://schemas.microsoft.com/office/powerpoint/2010/main" val="793191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ECD9082F-0FEF-4DBA-B3B3-DCC577C3FEB5}" type="datetimeFigureOut">
              <a:rPr lang="fr-BE" smtClean="0"/>
              <a:t>12/05/2014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4B680CB-3335-4538-89C4-3F4F7B9918CB}" type="slidenum">
              <a:rPr lang="fr-BE" smtClean="0"/>
              <a:t>‹#›</a:t>
            </a:fld>
            <a:endParaRPr lang="fr-BE"/>
          </a:p>
        </p:txBody>
      </p:sp>
    </p:spTree>
    <p:extLst>
      <p:ext uri="{BB962C8B-B14F-4D97-AF65-F5344CB8AC3E}">
        <p14:creationId xmlns:p14="http://schemas.microsoft.com/office/powerpoint/2010/main" val="2513234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ECD9082F-0FEF-4DBA-B3B3-DCC577C3FEB5}" type="datetimeFigureOut">
              <a:rPr lang="fr-BE" smtClean="0"/>
              <a:t>12/05/2014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4B680CB-3335-4538-89C4-3F4F7B9918CB}" type="slidenum">
              <a:rPr lang="fr-BE" smtClean="0"/>
              <a:t>‹#›</a:t>
            </a:fld>
            <a:endParaRPr lang="fr-BE"/>
          </a:p>
        </p:txBody>
      </p:sp>
    </p:spTree>
    <p:extLst>
      <p:ext uri="{BB962C8B-B14F-4D97-AF65-F5344CB8AC3E}">
        <p14:creationId xmlns:p14="http://schemas.microsoft.com/office/powerpoint/2010/main" val="2795880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Disposition personnalisée">
    <p:spTree>
      <p:nvGrpSpPr>
        <p:cNvPr id="1" name=""/>
        <p:cNvGrpSpPr/>
        <p:nvPr/>
      </p:nvGrpSpPr>
      <p:grpSpPr>
        <a:xfrm>
          <a:off x="0" y="0"/>
          <a:ext cx="0" cy="0"/>
          <a:chOff x="0" y="0"/>
          <a:chExt cx="0" cy="0"/>
        </a:xfrm>
      </p:grpSpPr>
      <p:pic>
        <p:nvPicPr>
          <p:cNvPr id="4" name="Image 3" descr="ERS_CORP_2.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70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 name="Sous-titre 2"/>
          <p:cNvSpPr>
            <a:spLocks noGrp="1"/>
          </p:cNvSpPr>
          <p:nvPr>
            <p:ph type="subTitle" idx="1"/>
          </p:nvPr>
        </p:nvSpPr>
        <p:spPr>
          <a:xfrm>
            <a:off x="457200" y="3581400"/>
            <a:ext cx="8229600" cy="952500"/>
          </a:xfrm>
        </p:spPr>
        <p:txBody>
          <a:bodyPr/>
          <a:lstStyle>
            <a:lvl1pPr marL="0" indent="0" algn="ctr">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dirty="0" smtClean="0"/>
              <a:t>Cliquez pour modifier le style des sous-titres du masque</a:t>
            </a:r>
            <a:endParaRPr lang="fr-FR" dirty="0"/>
          </a:p>
        </p:txBody>
      </p:sp>
      <p:sp>
        <p:nvSpPr>
          <p:cNvPr id="7" name="Titre 1"/>
          <p:cNvSpPr>
            <a:spLocks noGrp="1"/>
          </p:cNvSpPr>
          <p:nvPr>
            <p:ph type="title"/>
          </p:nvPr>
        </p:nvSpPr>
        <p:spPr>
          <a:xfrm>
            <a:off x="457200" y="1981200"/>
            <a:ext cx="8229600" cy="1143000"/>
          </a:xfrm>
        </p:spPr>
        <p:txBody>
          <a:bodyPr/>
          <a:lstStyle>
            <a:lvl1pPr>
              <a:defRPr sz="2800" cap="all">
                <a:solidFill>
                  <a:schemeClr val="bg1"/>
                </a:solidFill>
              </a:defRPr>
            </a:lvl1pPr>
          </a:lstStyle>
          <a:p>
            <a:r>
              <a:rPr lang="fr-CH" dirty="0" smtClean="0"/>
              <a:t>Cliquez et modifiez le titre</a:t>
            </a:r>
            <a:endParaRPr lang="fr-FR" dirty="0"/>
          </a:p>
        </p:txBody>
      </p:sp>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r="38422"/>
          <a:stretch/>
        </p:blipFill>
        <p:spPr>
          <a:xfrm>
            <a:off x="7596336" y="317136"/>
            <a:ext cx="1152128" cy="382641"/>
          </a:xfrm>
          <a:prstGeom prst="rect">
            <a:avLst/>
          </a:prstGeom>
        </p:spPr>
      </p:pic>
    </p:spTree>
    <p:extLst>
      <p:ext uri="{BB962C8B-B14F-4D97-AF65-F5344CB8AC3E}">
        <p14:creationId xmlns:p14="http://schemas.microsoft.com/office/powerpoint/2010/main" val="240911862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Disposition personnalisée">
    <p:spTree>
      <p:nvGrpSpPr>
        <p:cNvPr id="1" name=""/>
        <p:cNvGrpSpPr/>
        <p:nvPr/>
      </p:nvGrpSpPr>
      <p:grpSpPr>
        <a:xfrm>
          <a:off x="0" y="0"/>
          <a:ext cx="0" cy="0"/>
          <a:chOff x="0" y="0"/>
          <a:chExt cx="0" cy="0"/>
        </a:xfrm>
      </p:grpSpPr>
      <p:pic>
        <p:nvPicPr>
          <p:cNvPr id="3" name="Image 3" descr="ERS_CORP_3B.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 4" descr="Barcelone_3B.ti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3" y="6162675"/>
            <a:ext cx="4548187"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re 1"/>
          <p:cNvSpPr>
            <a:spLocks noGrp="1"/>
          </p:cNvSpPr>
          <p:nvPr>
            <p:ph type="title"/>
          </p:nvPr>
        </p:nvSpPr>
        <p:spPr>
          <a:xfrm>
            <a:off x="457200" y="768350"/>
            <a:ext cx="8229600" cy="984250"/>
          </a:xfrm>
        </p:spPr>
        <p:txBody>
          <a:bodyPr/>
          <a:lstStyle>
            <a:lvl1pPr>
              <a:defRPr sz="2800" cap="all"/>
            </a:lvl1pPr>
          </a:lstStyle>
          <a:p>
            <a:r>
              <a:rPr lang="fr-CH" smtClean="0"/>
              <a:t>Cliquez et modifiez le titre</a:t>
            </a:r>
            <a:endParaRPr lang="fr-FR" dirty="0"/>
          </a:p>
        </p:txBody>
      </p:sp>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740352" y="307933"/>
            <a:ext cx="1008112" cy="333635"/>
          </a:xfrm>
          <a:prstGeom prst="rect">
            <a:avLst/>
          </a:prstGeom>
        </p:spPr>
      </p:pic>
    </p:spTree>
    <p:extLst>
      <p:ext uri="{BB962C8B-B14F-4D97-AF65-F5344CB8AC3E}">
        <p14:creationId xmlns:p14="http://schemas.microsoft.com/office/powerpoint/2010/main" val="3560586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Disposition personnalisée">
    <p:spTree>
      <p:nvGrpSpPr>
        <p:cNvPr id="1" name=""/>
        <p:cNvGrpSpPr/>
        <p:nvPr/>
      </p:nvGrpSpPr>
      <p:grpSpPr>
        <a:xfrm>
          <a:off x="0" y="0"/>
          <a:ext cx="0" cy="0"/>
          <a:chOff x="0" y="0"/>
          <a:chExt cx="0" cy="0"/>
        </a:xfrm>
      </p:grpSpPr>
      <p:pic>
        <p:nvPicPr>
          <p:cNvPr id="2" name="Image 3" descr="ERS_CORP_1.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286000"/>
            <a:ext cx="9144000"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e la date 2"/>
          <p:cNvSpPr>
            <a:spLocks noGrp="1"/>
          </p:cNvSpPr>
          <p:nvPr>
            <p:ph type="dt" sz="half" idx="10"/>
          </p:nvPr>
        </p:nvSpPr>
        <p:spPr>
          <a:xfrm>
            <a:off x="3124200" y="5959475"/>
            <a:ext cx="2895600" cy="365125"/>
          </a:xfrm>
          <a:prstGeom prst="rect">
            <a:avLst/>
          </a:prstGeom>
        </p:spPr>
        <p:txBody>
          <a:bodyPr vert="horz" wrap="square" lIns="91440" tIns="45720" rIns="91440" bIns="45720" numCol="1" anchor="t" anchorCtr="0" compatLnSpc="1">
            <a:prstTxWarp prst="textNoShape">
              <a:avLst/>
            </a:prstTxWarp>
          </a:bodyPr>
          <a:lstStyle>
            <a:lvl1pPr algn="ctr">
              <a:defRPr sz="1200">
                <a:solidFill>
                  <a:srgbClr val="7F7F7F"/>
                </a:solidFill>
                <a:latin typeface="Arial" charset="0"/>
                <a:ea typeface="ＭＳ Ｐゴシック" charset="-128"/>
              </a:defRPr>
            </a:lvl1pPr>
          </a:lstStyle>
          <a:p>
            <a:pPr defTabSz="457200" fontAlgn="base">
              <a:spcBef>
                <a:spcPct val="0"/>
              </a:spcBef>
              <a:spcAft>
                <a:spcPct val="0"/>
              </a:spcAft>
              <a:defRPr/>
            </a:pPr>
            <a:fld id="{27A547AD-B1DD-4319-A744-9A1FEF4D8DE7}" type="datetime1">
              <a:rPr lang="fr-FR"/>
              <a:pPr defTabSz="457200" fontAlgn="base">
                <a:spcBef>
                  <a:spcPct val="0"/>
                </a:spcBef>
                <a:spcAft>
                  <a:spcPct val="0"/>
                </a:spcAft>
                <a:defRPr/>
              </a:pPr>
              <a:t>12/05/2014</a:t>
            </a:fld>
            <a:endParaRPr lang="fr-FR"/>
          </a:p>
        </p:txBody>
      </p:sp>
    </p:spTree>
    <p:extLst>
      <p:ext uri="{BB962C8B-B14F-4D97-AF65-F5344CB8AC3E}">
        <p14:creationId xmlns:p14="http://schemas.microsoft.com/office/powerpoint/2010/main" val="3064345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pic>
        <p:nvPicPr>
          <p:cNvPr id="4" name="Image 3" descr="ERS_CORP_2.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7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ous-titre 2"/>
          <p:cNvSpPr>
            <a:spLocks noGrp="1"/>
          </p:cNvSpPr>
          <p:nvPr>
            <p:ph type="subTitle" idx="1"/>
          </p:nvPr>
        </p:nvSpPr>
        <p:spPr>
          <a:xfrm>
            <a:off x="457200" y="3581400"/>
            <a:ext cx="8229600" cy="952500"/>
          </a:xfrm>
        </p:spPr>
        <p:txBody>
          <a:bodyPr/>
          <a:lstStyle>
            <a:lvl1pPr marL="0" indent="0" algn="ctr">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dirty="0" smtClean="0"/>
              <a:t>Cliquez pour modifier le style des sous-titres du masque</a:t>
            </a:r>
            <a:endParaRPr lang="fr-FR" dirty="0"/>
          </a:p>
        </p:txBody>
      </p:sp>
      <p:sp>
        <p:nvSpPr>
          <p:cNvPr id="7" name="Titre 1"/>
          <p:cNvSpPr>
            <a:spLocks noGrp="1"/>
          </p:cNvSpPr>
          <p:nvPr>
            <p:ph type="title"/>
          </p:nvPr>
        </p:nvSpPr>
        <p:spPr>
          <a:xfrm>
            <a:off x="457200" y="1981200"/>
            <a:ext cx="8229600" cy="1143000"/>
          </a:xfrm>
        </p:spPr>
        <p:txBody>
          <a:bodyPr/>
          <a:lstStyle>
            <a:lvl1pPr>
              <a:defRPr sz="2800" cap="all">
                <a:solidFill>
                  <a:schemeClr val="bg1"/>
                </a:solidFill>
              </a:defRPr>
            </a:lvl1pPr>
          </a:lstStyle>
          <a:p>
            <a:r>
              <a:rPr lang="fr-CH" dirty="0" smtClean="0"/>
              <a:t>Cliquez et modifiez le titre</a:t>
            </a:r>
            <a:endParaRPr lang="fr-FR" dirty="0"/>
          </a:p>
        </p:txBody>
      </p:sp>
      <p:pic>
        <p:nvPicPr>
          <p:cNvPr id="8" name="Picture 7"/>
          <p:cNvPicPr>
            <a:picLocks noChangeAspect="1"/>
          </p:cNvPicPr>
          <p:nvPr userDrawn="1"/>
        </p:nvPicPr>
        <p:blipFill rotWithShape="1">
          <a:blip r:embed="rId3" cstate="print">
            <a:extLst>
              <a:ext uri="{28A0092B-C50C-407E-A947-70E740481C1C}">
                <a14:useLocalDpi xmlns:a14="http://schemas.microsoft.com/office/drawing/2010/main" val="0"/>
              </a:ext>
            </a:extLst>
          </a:blip>
          <a:srcRect r="38422"/>
          <a:stretch/>
        </p:blipFill>
        <p:spPr>
          <a:xfrm>
            <a:off x="7596336" y="317136"/>
            <a:ext cx="1152128" cy="382641"/>
          </a:xfrm>
          <a:prstGeom prst="rect">
            <a:avLst/>
          </a:prstGeom>
        </p:spPr>
      </p:pic>
    </p:spTree>
    <p:extLst>
      <p:ext uri="{BB962C8B-B14F-4D97-AF65-F5344CB8AC3E}">
        <p14:creationId xmlns:p14="http://schemas.microsoft.com/office/powerpoint/2010/main" val="50256074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Disposition personnalisée">
    <p:spTree>
      <p:nvGrpSpPr>
        <p:cNvPr id="1" name=""/>
        <p:cNvGrpSpPr/>
        <p:nvPr/>
      </p:nvGrpSpPr>
      <p:grpSpPr>
        <a:xfrm>
          <a:off x="0" y="0"/>
          <a:ext cx="0" cy="0"/>
          <a:chOff x="0" y="0"/>
          <a:chExt cx="0" cy="0"/>
        </a:xfrm>
      </p:grpSpPr>
      <p:pic>
        <p:nvPicPr>
          <p:cNvPr id="6" name="Image 3" descr="ERS_CORP_3B.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4" descr="Barcelone_3B.ti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3" y="6162675"/>
            <a:ext cx="4548187"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ous-titre 2"/>
          <p:cNvSpPr>
            <a:spLocks noGrp="1"/>
          </p:cNvSpPr>
          <p:nvPr>
            <p:ph type="subTitle" idx="1"/>
          </p:nvPr>
        </p:nvSpPr>
        <p:spPr>
          <a:xfrm>
            <a:off x="457200" y="2095500"/>
            <a:ext cx="8229600" cy="952500"/>
          </a:xfrm>
        </p:spPr>
        <p:txBody>
          <a:bodyPr/>
          <a:lstStyle>
            <a:lvl1pPr marL="0" indent="0" algn="ctr">
              <a:buNone/>
              <a:defRPr sz="2000">
                <a:solidFill>
                  <a:srgbClr val="00529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dirty="0" smtClean="0"/>
              <a:t>Cliquez pour modifier le style des sous-titres du masque</a:t>
            </a:r>
            <a:endParaRPr lang="fr-FR" dirty="0"/>
          </a:p>
        </p:txBody>
      </p:sp>
      <p:sp>
        <p:nvSpPr>
          <p:cNvPr id="12" name="Titre 1"/>
          <p:cNvSpPr>
            <a:spLocks noGrp="1"/>
          </p:cNvSpPr>
          <p:nvPr>
            <p:ph type="title"/>
          </p:nvPr>
        </p:nvSpPr>
        <p:spPr>
          <a:xfrm>
            <a:off x="457200" y="768350"/>
            <a:ext cx="8229600" cy="984250"/>
          </a:xfrm>
        </p:spPr>
        <p:txBody>
          <a:bodyPr/>
          <a:lstStyle>
            <a:lvl1pPr>
              <a:defRPr sz="2800" cap="all"/>
            </a:lvl1pPr>
          </a:lstStyle>
          <a:p>
            <a:r>
              <a:rPr lang="fr-CH" dirty="0" smtClean="0"/>
              <a:t>Cliquez et modifiez le titre</a:t>
            </a:r>
            <a:endParaRPr lang="fr-FR" dirty="0"/>
          </a:p>
        </p:txBody>
      </p:sp>
      <p:sp>
        <p:nvSpPr>
          <p:cNvPr id="13" name="Espace réservé du texte 3"/>
          <p:cNvSpPr>
            <a:spLocks noGrp="1"/>
          </p:cNvSpPr>
          <p:nvPr>
            <p:ph type="body" sz="half" idx="2"/>
          </p:nvPr>
        </p:nvSpPr>
        <p:spPr>
          <a:xfrm>
            <a:off x="457200" y="3048000"/>
            <a:ext cx="8253984" cy="2362200"/>
          </a:xfrm>
        </p:spPr>
        <p:txBody>
          <a:bodyPr>
            <a:normAutofit/>
          </a:bodyPr>
          <a:lstStyle>
            <a:lvl1pPr marL="0" indent="0" algn="ctr">
              <a:buNone/>
              <a:defRPr sz="18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15" name="Espace réservé du texte 3"/>
          <p:cNvSpPr>
            <a:spLocks noGrp="1"/>
          </p:cNvSpPr>
          <p:nvPr>
            <p:ph type="body" sz="half" idx="10"/>
          </p:nvPr>
        </p:nvSpPr>
        <p:spPr>
          <a:xfrm>
            <a:off x="457200" y="5410200"/>
            <a:ext cx="8229600" cy="752475"/>
          </a:xfrm>
        </p:spPr>
        <p:txBody>
          <a:bodyPr>
            <a:normAutofit/>
          </a:bodyPr>
          <a:lstStyle>
            <a:lvl1pPr marL="0" indent="0" algn="ctr">
              <a:buNone/>
              <a:defRPr sz="14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740352" y="307933"/>
            <a:ext cx="1008112" cy="333635"/>
          </a:xfrm>
          <a:prstGeom prst="rect">
            <a:avLst/>
          </a:prstGeom>
        </p:spPr>
      </p:pic>
    </p:spTree>
    <p:extLst>
      <p:ext uri="{BB962C8B-B14F-4D97-AF65-F5344CB8AC3E}">
        <p14:creationId xmlns:p14="http://schemas.microsoft.com/office/powerpoint/2010/main" val="24878789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Disposition personnalisée">
    <p:spTree>
      <p:nvGrpSpPr>
        <p:cNvPr id="1" name=""/>
        <p:cNvGrpSpPr/>
        <p:nvPr/>
      </p:nvGrpSpPr>
      <p:grpSpPr>
        <a:xfrm>
          <a:off x="0" y="0"/>
          <a:ext cx="0" cy="0"/>
          <a:chOff x="0" y="0"/>
          <a:chExt cx="0" cy="0"/>
        </a:xfrm>
      </p:grpSpPr>
      <p:pic>
        <p:nvPicPr>
          <p:cNvPr id="5" name="Image 3" descr="ERS_CORP_3B.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4" descr="Barcelone_3B.ti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3" y="6162675"/>
            <a:ext cx="4548187"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57200" y="1371600"/>
            <a:ext cx="8229600" cy="1600200"/>
          </a:xfrm>
        </p:spPr>
        <p:txBody>
          <a:bodyPr/>
          <a:lstStyle/>
          <a:p>
            <a:r>
              <a:rPr lang="fr-CH" dirty="0" smtClean="0"/>
              <a:t>Cliquez et modifiez le titre</a:t>
            </a:r>
            <a:endParaRPr lang="fr-FR" dirty="0"/>
          </a:p>
        </p:txBody>
      </p:sp>
      <p:sp>
        <p:nvSpPr>
          <p:cNvPr id="9" name="Sous-titre 2"/>
          <p:cNvSpPr>
            <a:spLocks noGrp="1"/>
          </p:cNvSpPr>
          <p:nvPr>
            <p:ph type="subTitle" idx="1"/>
          </p:nvPr>
        </p:nvSpPr>
        <p:spPr>
          <a:xfrm>
            <a:off x="457200" y="3124200"/>
            <a:ext cx="8229600" cy="1143000"/>
          </a:xfrm>
        </p:spPr>
        <p:txBody>
          <a:bodyPr/>
          <a:lstStyle>
            <a:lvl1pPr marL="0" indent="0" algn="ctr">
              <a:buNone/>
              <a:defRPr sz="2000">
                <a:solidFill>
                  <a:srgbClr val="00529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Cliquez pour modifier le style des sous-titres du masque</a:t>
            </a:r>
            <a:endParaRPr lang="fr-FR" dirty="0"/>
          </a:p>
        </p:txBody>
      </p:sp>
      <p:sp>
        <p:nvSpPr>
          <p:cNvPr id="6" name="Espace réservé du texte 3"/>
          <p:cNvSpPr>
            <a:spLocks noGrp="1"/>
          </p:cNvSpPr>
          <p:nvPr>
            <p:ph type="body" sz="half" idx="2"/>
          </p:nvPr>
        </p:nvSpPr>
        <p:spPr>
          <a:xfrm>
            <a:off x="457200" y="4267200"/>
            <a:ext cx="8229600" cy="838200"/>
          </a:xfrm>
        </p:spPr>
        <p:txBody>
          <a:bodyPr>
            <a:normAutofit/>
          </a:bodyPr>
          <a:lstStyle>
            <a:lvl1pPr marL="0" indent="0" algn="ctr">
              <a:buNone/>
              <a:defRPr sz="18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740352" y="307933"/>
            <a:ext cx="1008112" cy="333635"/>
          </a:xfrm>
          <a:prstGeom prst="rect">
            <a:avLst/>
          </a:prstGeom>
        </p:spPr>
      </p:pic>
    </p:spTree>
    <p:extLst>
      <p:ext uri="{BB962C8B-B14F-4D97-AF65-F5344CB8AC3E}">
        <p14:creationId xmlns:p14="http://schemas.microsoft.com/office/powerpoint/2010/main" val="19775539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_Disposition personnalisée">
    <p:spTree>
      <p:nvGrpSpPr>
        <p:cNvPr id="1" name=""/>
        <p:cNvGrpSpPr/>
        <p:nvPr/>
      </p:nvGrpSpPr>
      <p:grpSpPr>
        <a:xfrm>
          <a:off x="0" y="0"/>
          <a:ext cx="0" cy="0"/>
          <a:chOff x="0" y="0"/>
          <a:chExt cx="0" cy="0"/>
        </a:xfrm>
      </p:grpSpPr>
      <p:pic>
        <p:nvPicPr>
          <p:cNvPr id="2" name="Image 3" descr="ERS_CORP_6.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350"/>
            <a:ext cx="9144000" cy="687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6406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_Disposition personnalisée">
    <p:spTree>
      <p:nvGrpSpPr>
        <p:cNvPr id="1" name=""/>
        <p:cNvGrpSpPr/>
        <p:nvPr/>
      </p:nvGrpSpPr>
      <p:grpSpPr>
        <a:xfrm>
          <a:off x="0" y="0"/>
          <a:ext cx="0" cy="0"/>
          <a:chOff x="0" y="0"/>
          <a:chExt cx="0" cy="0"/>
        </a:xfrm>
      </p:grpSpPr>
      <p:pic>
        <p:nvPicPr>
          <p:cNvPr id="3" name="Image 3" descr="ERS_CORP_3B.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 4" descr="Barcelone_3B.ti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3" y="6162675"/>
            <a:ext cx="4548187"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re 1"/>
          <p:cNvSpPr>
            <a:spLocks noGrp="1"/>
          </p:cNvSpPr>
          <p:nvPr>
            <p:ph type="title"/>
          </p:nvPr>
        </p:nvSpPr>
        <p:spPr>
          <a:xfrm>
            <a:off x="457200" y="768350"/>
            <a:ext cx="8229600" cy="984250"/>
          </a:xfrm>
        </p:spPr>
        <p:txBody>
          <a:bodyPr/>
          <a:lstStyle>
            <a:lvl1pPr>
              <a:defRPr sz="2800" cap="all"/>
            </a:lvl1pPr>
          </a:lstStyle>
          <a:p>
            <a:r>
              <a:rPr lang="fr-CH" smtClean="0"/>
              <a:t>Cliquez et modifiez le titre</a:t>
            </a:r>
            <a:endParaRPr lang="fr-FR" dirty="0"/>
          </a:p>
        </p:txBody>
      </p:sp>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740352" y="307933"/>
            <a:ext cx="1008112" cy="333635"/>
          </a:xfrm>
          <a:prstGeom prst="rect">
            <a:avLst/>
          </a:prstGeom>
        </p:spPr>
      </p:pic>
    </p:spTree>
    <p:extLst>
      <p:ext uri="{BB962C8B-B14F-4D97-AF65-F5344CB8AC3E}">
        <p14:creationId xmlns:p14="http://schemas.microsoft.com/office/powerpoint/2010/main" val="1220754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ECD9082F-0FEF-4DBA-B3B3-DCC577C3FEB5}" type="datetimeFigureOut">
              <a:rPr lang="fr-BE" smtClean="0"/>
              <a:t>12/05/2014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4B680CB-3335-4538-89C4-3F4F7B9918CB}" type="slidenum">
              <a:rPr lang="fr-BE" smtClean="0"/>
              <a:t>‹#›</a:t>
            </a:fld>
            <a:endParaRPr lang="fr-BE"/>
          </a:p>
        </p:txBody>
      </p:sp>
    </p:spTree>
    <p:extLst>
      <p:ext uri="{BB962C8B-B14F-4D97-AF65-F5344CB8AC3E}">
        <p14:creationId xmlns:p14="http://schemas.microsoft.com/office/powerpoint/2010/main" val="5978613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6" name="Image 3" descr="ERS_CORP_3B.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4" descr="Barcelone_3B.ti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3" y="6162675"/>
            <a:ext cx="4548187"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457200" y="1254125"/>
            <a:ext cx="8229600" cy="1470025"/>
          </a:xfrm>
        </p:spPr>
        <p:txBody>
          <a:bodyPr/>
          <a:lstStyle>
            <a:lvl1pPr>
              <a:defRPr cap="all" baseline="0"/>
            </a:lvl1pPr>
          </a:lstStyle>
          <a:p>
            <a:r>
              <a:rPr lang="fr-CH" smtClean="0"/>
              <a:t>Cliquez et modifiez le titre</a:t>
            </a:r>
            <a:endParaRPr lang="fr-FR" dirty="0"/>
          </a:p>
        </p:txBody>
      </p:sp>
      <p:sp>
        <p:nvSpPr>
          <p:cNvPr id="3" name="Sous-titre 2"/>
          <p:cNvSpPr>
            <a:spLocks noGrp="1"/>
          </p:cNvSpPr>
          <p:nvPr>
            <p:ph type="subTitle" idx="1"/>
          </p:nvPr>
        </p:nvSpPr>
        <p:spPr>
          <a:xfrm>
            <a:off x="457200" y="2724150"/>
            <a:ext cx="8229600" cy="1752600"/>
          </a:xfrm>
        </p:spPr>
        <p:txBody>
          <a:bodyPr/>
          <a:lstStyle>
            <a:lvl1pPr marL="0" indent="0" algn="ctr">
              <a:buNone/>
              <a:defRPr>
                <a:solidFill>
                  <a:srgbClr val="00396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Cliquez pour modifier le style des sous-titres du masque</a:t>
            </a:r>
            <a:endParaRPr lang="fr-FR" dirty="0"/>
          </a:p>
        </p:txBody>
      </p:sp>
      <p:sp>
        <p:nvSpPr>
          <p:cNvPr id="7" name="Espace réservé du texte 3"/>
          <p:cNvSpPr>
            <a:spLocks noGrp="1"/>
          </p:cNvSpPr>
          <p:nvPr>
            <p:ph type="body" sz="half" idx="2"/>
          </p:nvPr>
        </p:nvSpPr>
        <p:spPr>
          <a:xfrm>
            <a:off x="457200" y="4476750"/>
            <a:ext cx="8229600" cy="838200"/>
          </a:xfrm>
        </p:spPr>
        <p:txBody>
          <a:bodyPr>
            <a:normAutofit/>
          </a:bodyPr>
          <a:lstStyle>
            <a:lvl1pPr marL="0" indent="0" algn="ctr">
              <a:buNone/>
              <a:defRPr sz="18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9" name="Espace réservé du texte 3"/>
          <p:cNvSpPr>
            <a:spLocks noGrp="1"/>
          </p:cNvSpPr>
          <p:nvPr>
            <p:ph type="body" sz="half" idx="11"/>
          </p:nvPr>
        </p:nvSpPr>
        <p:spPr>
          <a:xfrm>
            <a:off x="457200" y="5314950"/>
            <a:ext cx="8229600" cy="847725"/>
          </a:xfrm>
        </p:spPr>
        <p:txBody>
          <a:bodyPr>
            <a:normAutofit/>
          </a:bodyPr>
          <a:lstStyle>
            <a:lvl1pPr marL="0" indent="0" algn="ctr">
              <a:buNone/>
              <a:defRPr sz="14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740352" y="307933"/>
            <a:ext cx="1008112" cy="333635"/>
          </a:xfrm>
          <a:prstGeom prst="rect">
            <a:avLst/>
          </a:prstGeom>
        </p:spPr>
      </p:pic>
    </p:spTree>
    <p:extLst>
      <p:ext uri="{BB962C8B-B14F-4D97-AF65-F5344CB8AC3E}">
        <p14:creationId xmlns:p14="http://schemas.microsoft.com/office/powerpoint/2010/main" val="21217301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pic>
        <p:nvPicPr>
          <p:cNvPr id="6" name="Image 3" descr="ERS_CORP_3B.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4" descr="Barcelone_3B.ti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3" y="6162675"/>
            <a:ext cx="4548187"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ous-titre 2"/>
          <p:cNvSpPr>
            <a:spLocks noGrp="1"/>
          </p:cNvSpPr>
          <p:nvPr>
            <p:ph type="subTitle" idx="1"/>
          </p:nvPr>
        </p:nvSpPr>
        <p:spPr>
          <a:xfrm>
            <a:off x="457200" y="1752600"/>
            <a:ext cx="8229600" cy="952500"/>
          </a:xfrm>
        </p:spPr>
        <p:txBody>
          <a:bodyPr/>
          <a:lstStyle>
            <a:lvl1pPr marL="0" indent="0" algn="ctr">
              <a:buNone/>
              <a:defRPr>
                <a:solidFill>
                  <a:srgbClr val="00396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Cliquez pour modifier le style des sous-titres du masque</a:t>
            </a:r>
            <a:endParaRPr lang="fr-FR" dirty="0"/>
          </a:p>
        </p:txBody>
      </p:sp>
      <p:sp>
        <p:nvSpPr>
          <p:cNvPr id="9" name="Espace réservé du texte 3"/>
          <p:cNvSpPr>
            <a:spLocks noGrp="1"/>
          </p:cNvSpPr>
          <p:nvPr>
            <p:ph type="body" sz="half" idx="2"/>
          </p:nvPr>
        </p:nvSpPr>
        <p:spPr>
          <a:xfrm>
            <a:off x="457200" y="2705100"/>
            <a:ext cx="8229600" cy="2609850"/>
          </a:xfrm>
        </p:spPr>
        <p:txBody>
          <a:bodyPr>
            <a:normAutofit/>
          </a:bodyPr>
          <a:lstStyle>
            <a:lvl1pPr marL="0" indent="0" algn="l">
              <a:buNone/>
              <a:defRPr sz="18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13" name="Titre 1"/>
          <p:cNvSpPr>
            <a:spLocks noGrp="1"/>
          </p:cNvSpPr>
          <p:nvPr>
            <p:ph type="title"/>
          </p:nvPr>
        </p:nvSpPr>
        <p:spPr>
          <a:xfrm>
            <a:off x="457200" y="768350"/>
            <a:ext cx="8229600" cy="984250"/>
          </a:xfrm>
        </p:spPr>
        <p:txBody>
          <a:bodyPr/>
          <a:lstStyle>
            <a:lvl1pPr>
              <a:defRPr sz="2800" cap="all"/>
            </a:lvl1pPr>
          </a:lstStyle>
          <a:p>
            <a:r>
              <a:rPr lang="fr-CH" dirty="0" smtClean="0"/>
              <a:t>Cliquez et modifiez le titre</a:t>
            </a:r>
            <a:endParaRPr lang="fr-FR" dirty="0"/>
          </a:p>
        </p:txBody>
      </p:sp>
      <p:sp>
        <p:nvSpPr>
          <p:cNvPr id="10" name="Espace réservé du texte 3"/>
          <p:cNvSpPr>
            <a:spLocks noGrp="1"/>
          </p:cNvSpPr>
          <p:nvPr>
            <p:ph type="body" sz="half" idx="11"/>
          </p:nvPr>
        </p:nvSpPr>
        <p:spPr>
          <a:xfrm>
            <a:off x="457200" y="5314949"/>
            <a:ext cx="8229600" cy="847725"/>
          </a:xfrm>
        </p:spPr>
        <p:txBody>
          <a:bodyPr>
            <a:normAutofit/>
          </a:bodyPr>
          <a:lstStyle>
            <a:lvl1pPr marL="0" indent="0" algn="l">
              <a:buNone/>
              <a:defRPr sz="1400" b="0" i="0" baseline="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dirty="0" smtClean="0"/>
              <a:t>Cliquez pour modifier les styles du texte du masque</a:t>
            </a:r>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740352" y="307933"/>
            <a:ext cx="1008112" cy="333635"/>
          </a:xfrm>
          <a:prstGeom prst="rect">
            <a:avLst/>
          </a:prstGeom>
        </p:spPr>
      </p:pic>
    </p:spTree>
    <p:extLst>
      <p:ext uri="{BB962C8B-B14F-4D97-AF65-F5344CB8AC3E}">
        <p14:creationId xmlns:p14="http://schemas.microsoft.com/office/powerpoint/2010/main" val="1361187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4" name="Image 3" descr="ERS_CORP_3B.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descr="Barcelone_3B.ti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3" y="6162675"/>
            <a:ext cx="4548187"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57200" y="768349"/>
            <a:ext cx="8229600" cy="982663"/>
          </a:xfrm>
        </p:spPr>
        <p:txBody>
          <a:bodyPr/>
          <a:lstStyle>
            <a:lvl1pPr>
              <a:defRPr cap="all" baseline="0"/>
            </a:lvl1pPr>
          </a:lstStyle>
          <a:p>
            <a:r>
              <a:rPr lang="fr-CH" smtClean="0"/>
              <a:t>Cliquez et modifiez le titre</a:t>
            </a:r>
            <a:endParaRPr lang="fr-FR" dirty="0"/>
          </a:p>
        </p:txBody>
      </p:sp>
      <p:sp>
        <p:nvSpPr>
          <p:cNvPr id="3" name="Espace réservé du contenu 2"/>
          <p:cNvSpPr>
            <a:spLocks noGrp="1"/>
          </p:cNvSpPr>
          <p:nvPr>
            <p:ph idx="1"/>
          </p:nvPr>
        </p:nvSpPr>
        <p:spPr>
          <a:xfrm>
            <a:off x="457200" y="1751013"/>
            <a:ext cx="8229600" cy="4411662"/>
          </a:xfrm>
        </p:spPr>
        <p:txBody>
          <a:bodyPr/>
          <a:lstStyle>
            <a:lvl1pPr>
              <a:defRPr>
                <a:solidFill>
                  <a:srgbClr val="005291"/>
                </a:solidFill>
              </a:defRPr>
            </a:lvl1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dirty="0"/>
          </a:p>
        </p:txBody>
      </p:sp>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740352" y="307933"/>
            <a:ext cx="1008112" cy="333635"/>
          </a:xfrm>
          <a:prstGeom prst="rect">
            <a:avLst/>
          </a:prstGeom>
        </p:spPr>
      </p:pic>
    </p:spTree>
    <p:extLst>
      <p:ext uri="{BB962C8B-B14F-4D97-AF65-F5344CB8AC3E}">
        <p14:creationId xmlns:p14="http://schemas.microsoft.com/office/powerpoint/2010/main" val="7992316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pic>
        <p:nvPicPr>
          <p:cNvPr id="4" name="Image 3" descr="ERS_CORP_3B.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descr="Barcelone_3B.ti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3" y="6162675"/>
            <a:ext cx="4548187"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57200" y="4406900"/>
            <a:ext cx="8302626" cy="1362075"/>
          </a:xfrm>
        </p:spPr>
        <p:txBody>
          <a:bodyPr anchor="t"/>
          <a:lstStyle>
            <a:lvl1pPr algn="ctr">
              <a:defRPr sz="2800" b="0" i="0" cap="all" baseline="0"/>
            </a:lvl1pPr>
          </a:lstStyle>
          <a:p>
            <a:r>
              <a:rPr lang="fr-CH" smtClean="0"/>
              <a:t>Cliquez et modifiez le titre</a:t>
            </a:r>
            <a:endParaRPr lang="fr-FR" dirty="0"/>
          </a:p>
        </p:txBody>
      </p:sp>
      <p:sp>
        <p:nvSpPr>
          <p:cNvPr id="3" name="Espace réservé du texte 2"/>
          <p:cNvSpPr>
            <a:spLocks noGrp="1"/>
          </p:cNvSpPr>
          <p:nvPr>
            <p:ph type="body" idx="1"/>
          </p:nvPr>
        </p:nvSpPr>
        <p:spPr>
          <a:xfrm>
            <a:off x="457200" y="2906713"/>
            <a:ext cx="8302626" cy="1500187"/>
          </a:xfrm>
        </p:spPr>
        <p:txBody>
          <a:bodyPr anchor="b">
            <a:normAutofit/>
          </a:bodyPr>
          <a:lstStyle>
            <a:lvl1pPr marL="0" indent="0" algn="ctr">
              <a:buNone/>
              <a:defRPr sz="2000" b="1" i="0">
                <a:solidFill>
                  <a:srgbClr val="005291"/>
                </a:solidFill>
                <a:latin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Cliquez pour modifier les styles du texte du masque</a:t>
            </a:r>
          </a:p>
        </p:txBody>
      </p:sp>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740352" y="307933"/>
            <a:ext cx="1008112" cy="333635"/>
          </a:xfrm>
          <a:prstGeom prst="rect">
            <a:avLst/>
          </a:prstGeom>
        </p:spPr>
      </p:pic>
    </p:spTree>
    <p:extLst>
      <p:ext uri="{BB962C8B-B14F-4D97-AF65-F5344CB8AC3E}">
        <p14:creationId xmlns:p14="http://schemas.microsoft.com/office/powerpoint/2010/main" val="20953825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5" name="Image 3" descr="ERS_CORP_3B.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4" descr="Barcelone_3B.ti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3" y="6162675"/>
            <a:ext cx="4548187"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57200" y="768350"/>
            <a:ext cx="8229600" cy="831850"/>
          </a:xfrm>
        </p:spPr>
        <p:txBody>
          <a:bodyPr/>
          <a:lstStyle>
            <a:lvl1pPr>
              <a:defRPr cap="all"/>
            </a:lvl1pPr>
          </a:lstStyle>
          <a:p>
            <a:r>
              <a:rPr lang="fr-CH" dirty="0" smtClean="0"/>
              <a:t>Cliquez et modifiez le titre</a:t>
            </a:r>
            <a:endParaRPr lang="fr-FR" dirty="0"/>
          </a:p>
        </p:txBody>
      </p:sp>
      <p:sp>
        <p:nvSpPr>
          <p:cNvPr id="3" name="Espace réservé du contenu 2"/>
          <p:cNvSpPr>
            <a:spLocks noGrp="1"/>
          </p:cNvSpPr>
          <p:nvPr>
            <p:ph sz="half" idx="1"/>
          </p:nvPr>
        </p:nvSpPr>
        <p:spPr>
          <a:xfrm>
            <a:off x="457200" y="1600200"/>
            <a:ext cx="4038600" cy="4562475"/>
          </a:xfrm>
        </p:spPr>
        <p:txBody>
          <a:bodyPr/>
          <a:lstStyle>
            <a:lvl1pPr>
              <a:defRPr sz="2000">
                <a:latin typeface="Arial"/>
              </a:defRPr>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dirty="0"/>
          </a:p>
        </p:txBody>
      </p:sp>
      <p:sp>
        <p:nvSpPr>
          <p:cNvPr id="4" name="Espace réservé du contenu 3"/>
          <p:cNvSpPr>
            <a:spLocks noGrp="1"/>
          </p:cNvSpPr>
          <p:nvPr>
            <p:ph sz="half" idx="2"/>
          </p:nvPr>
        </p:nvSpPr>
        <p:spPr>
          <a:xfrm>
            <a:off x="4648200" y="1600200"/>
            <a:ext cx="4038600" cy="4562475"/>
          </a:xfrm>
        </p:spPr>
        <p:txBody>
          <a:bodyPr/>
          <a:lstStyle>
            <a:lvl1pPr>
              <a:defRPr sz="2000">
                <a:latin typeface="Arial"/>
              </a:defRPr>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dirty="0"/>
          </a:p>
        </p:txBody>
      </p:sp>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740352" y="307933"/>
            <a:ext cx="1008112" cy="333635"/>
          </a:xfrm>
          <a:prstGeom prst="rect">
            <a:avLst/>
          </a:prstGeom>
        </p:spPr>
      </p:pic>
    </p:spTree>
    <p:extLst>
      <p:ext uri="{BB962C8B-B14F-4D97-AF65-F5344CB8AC3E}">
        <p14:creationId xmlns:p14="http://schemas.microsoft.com/office/powerpoint/2010/main" val="25187942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7" name="Image 3" descr="ERS_CORP_3B.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4" descr="Barcelone_3B.ti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3" y="6162675"/>
            <a:ext cx="4548187"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57200" y="768350"/>
            <a:ext cx="8229600" cy="766762"/>
          </a:xfrm>
        </p:spPr>
        <p:txBody>
          <a:bodyPr/>
          <a:lstStyle>
            <a:lvl1pPr>
              <a:defRPr cap="all" baseline="0"/>
            </a:lvl1pPr>
          </a:lstStyle>
          <a:p>
            <a:r>
              <a:rPr lang="fr-CH" dirty="0" smtClean="0"/>
              <a:t>Cliquez et modifiez le titre</a:t>
            </a:r>
            <a:endParaRPr lang="fr-FR" dirty="0"/>
          </a:p>
        </p:txBody>
      </p:sp>
      <p:sp>
        <p:nvSpPr>
          <p:cNvPr id="3" name="Espace réservé du texte 2"/>
          <p:cNvSpPr>
            <a:spLocks noGrp="1"/>
          </p:cNvSpPr>
          <p:nvPr>
            <p:ph type="body" idx="1"/>
          </p:nvPr>
        </p:nvSpPr>
        <p:spPr>
          <a:xfrm>
            <a:off x="457200" y="1535112"/>
            <a:ext cx="4040188" cy="7619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4" name="Espace réservé du contenu 3"/>
          <p:cNvSpPr>
            <a:spLocks noGrp="1"/>
          </p:cNvSpPr>
          <p:nvPr>
            <p:ph sz="half" idx="2"/>
          </p:nvPr>
        </p:nvSpPr>
        <p:spPr>
          <a:xfrm>
            <a:off x="457200" y="2297112"/>
            <a:ext cx="4040188" cy="3865563"/>
          </a:xfrm>
        </p:spPr>
        <p:txBody>
          <a:bodyPr/>
          <a:lstStyle>
            <a:lvl1pPr>
              <a:defRPr sz="2000" b="0" i="0">
                <a:latin typeface="Arial"/>
              </a:defRPr>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dirty="0"/>
          </a:p>
        </p:txBody>
      </p:sp>
      <p:sp>
        <p:nvSpPr>
          <p:cNvPr id="5" name="Espace réservé du texte 4"/>
          <p:cNvSpPr>
            <a:spLocks noGrp="1"/>
          </p:cNvSpPr>
          <p:nvPr>
            <p:ph type="body" sz="quarter" idx="3"/>
          </p:nvPr>
        </p:nvSpPr>
        <p:spPr>
          <a:xfrm>
            <a:off x="4645025" y="1535112"/>
            <a:ext cx="4041775" cy="7619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6" name="Espace réservé du contenu 5"/>
          <p:cNvSpPr>
            <a:spLocks noGrp="1"/>
          </p:cNvSpPr>
          <p:nvPr>
            <p:ph sz="quarter" idx="4"/>
          </p:nvPr>
        </p:nvSpPr>
        <p:spPr>
          <a:xfrm>
            <a:off x="4645025" y="2297112"/>
            <a:ext cx="4041775" cy="3865563"/>
          </a:xfrm>
        </p:spPr>
        <p:txBody>
          <a:bodyPr/>
          <a:lstStyle>
            <a:lvl1pPr>
              <a:defRPr sz="2000" b="0" i="0">
                <a:latin typeface="Arial"/>
              </a:defRPr>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dirty="0"/>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740352" y="307933"/>
            <a:ext cx="1008112" cy="333635"/>
          </a:xfrm>
          <a:prstGeom prst="rect">
            <a:avLst/>
          </a:prstGeom>
        </p:spPr>
      </p:pic>
    </p:spTree>
    <p:extLst>
      <p:ext uri="{BB962C8B-B14F-4D97-AF65-F5344CB8AC3E}">
        <p14:creationId xmlns:p14="http://schemas.microsoft.com/office/powerpoint/2010/main" val="40987760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5" name="Image 3" descr="ERS_CORP_3B.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4" descr="Barcelone_3B.ti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3" y="6162675"/>
            <a:ext cx="4548187"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457200" y="768350"/>
            <a:ext cx="3008313" cy="666750"/>
          </a:xfrm>
        </p:spPr>
        <p:txBody>
          <a:bodyPr anchor="b"/>
          <a:lstStyle>
            <a:lvl1pPr algn="l">
              <a:defRPr sz="2000" b="0" i="0" cap="all" baseline="0"/>
            </a:lvl1pPr>
          </a:lstStyle>
          <a:p>
            <a:r>
              <a:rPr lang="fr-CH" dirty="0" smtClean="0"/>
              <a:t>Cliquez et modifiez le titre</a:t>
            </a:r>
            <a:endParaRPr lang="fr-FR" dirty="0"/>
          </a:p>
        </p:txBody>
      </p:sp>
      <p:sp>
        <p:nvSpPr>
          <p:cNvPr id="3" name="Espace réservé du contenu 2"/>
          <p:cNvSpPr>
            <a:spLocks noGrp="1"/>
          </p:cNvSpPr>
          <p:nvPr>
            <p:ph idx="1"/>
          </p:nvPr>
        </p:nvSpPr>
        <p:spPr>
          <a:xfrm>
            <a:off x="3575050" y="768350"/>
            <a:ext cx="5111750" cy="5394325"/>
          </a:xfrm>
        </p:spPr>
        <p:txBody>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CH" dirty="0" smtClean="0"/>
              <a:t>Cliquez pour modifier les styles du texte du masque</a:t>
            </a:r>
          </a:p>
          <a:p>
            <a:pPr lvl="1"/>
            <a:r>
              <a:rPr lang="fr-CH" dirty="0" smtClean="0"/>
              <a:t>Deuxième niveau</a:t>
            </a:r>
          </a:p>
          <a:p>
            <a:pPr lvl="2"/>
            <a:r>
              <a:rPr lang="fr-CH" dirty="0" smtClean="0"/>
              <a:t>Troisième niveau</a:t>
            </a:r>
          </a:p>
          <a:p>
            <a:pPr lvl="3"/>
            <a:r>
              <a:rPr lang="fr-CH" dirty="0" smtClean="0"/>
              <a:t>Quatrième niveau</a:t>
            </a:r>
          </a:p>
          <a:p>
            <a:pPr lvl="4"/>
            <a:r>
              <a:rPr lang="fr-CH" dirty="0" smtClean="0"/>
              <a:t>Cinquième niveau</a:t>
            </a:r>
            <a:endParaRPr lang="fr-FR" dirty="0"/>
          </a:p>
        </p:txBody>
      </p:sp>
      <p:sp>
        <p:nvSpPr>
          <p:cNvPr id="4" name="Espace réservé du texte 3"/>
          <p:cNvSpPr>
            <a:spLocks noGrp="1"/>
          </p:cNvSpPr>
          <p:nvPr>
            <p:ph type="body" sz="half" idx="2"/>
          </p:nvPr>
        </p:nvSpPr>
        <p:spPr>
          <a:xfrm>
            <a:off x="457200" y="1435100"/>
            <a:ext cx="3008313" cy="4727575"/>
          </a:xfrm>
        </p:spPr>
        <p:txBody>
          <a:bodyPr>
            <a:normAutofit/>
          </a:bodyPr>
          <a:lstStyle>
            <a:lvl1pPr marL="0" indent="0">
              <a:buNone/>
              <a:defRPr sz="14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740352" y="307933"/>
            <a:ext cx="1008112" cy="333635"/>
          </a:xfrm>
          <a:prstGeom prst="rect">
            <a:avLst/>
          </a:prstGeom>
        </p:spPr>
      </p:pic>
    </p:spTree>
    <p:extLst>
      <p:ext uri="{BB962C8B-B14F-4D97-AF65-F5344CB8AC3E}">
        <p14:creationId xmlns:p14="http://schemas.microsoft.com/office/powerpoint/2010/main" val="15426898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5" name="Image 3" descr="ERS_CORP_3B.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48113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4" descr="Barcelone_3B.tif"/>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95813" y="6162675"/>
            <a:ext cx="4548187"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1792288" y="4800600"/>
            <a:ext cx="5486400" cy="566738"/>
          </a:xfrm>
        </p:spPr>
        <p:txBody>
          <a:bodyPr anchor="b"/>
          <a:lstStyle>
            <a:lvl1pPr algn="l">
              <a:defRPr sz="2000" b="0" i="0" cap="all" baseline="0"/>
            </a:lvl1pPr>
          </a:lstStyle>
          <a:p>
            <a:r>
              <a:rPr lang="fr-CH" smtClean="0"/>
              <a:t>Cliquez et modifiez le titre</a:t>
            </a:r>
            <a:endParaRPr lang="fr-FR" dirty="0"/>
          </a:p>
        </p:txBody>
      </p:sp>
      <p:sp>
        <p:nvSpPr>
          <p:cNvPr id="3" name="Espace réservé pour une image  2"/>
          <p:cNvSpPr>
            <a:spLocks noGrp="1"/>
          </p:cNvSpPr>
          <p:nvPr>
            <p:ph type="pic" idx="1"/>
          </p:nvPr>
        </p:nvSpPr>
        <p:spPr>
          <a:xfrm>
            <a:off x="1792288" y="768349"/>
            <a:ext cx="5486400" cy="3959225"/>
          </a:xfrm>
        </p:spPr>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CH" noProof="0" dirty="0" smtClean="0"/>
              <a:t>Cliquez sur l'icône pour ajouter une image</a:t>
            </a:r>
            <a:endParaRPr lang="fr-FR" noProof="0" dirty="0" smtClean="0"/>
          </a:p>
        </p:txBody>
      </p:sp>
      <p:sp>
        <p:nvSpPr>
          <p:cNvPr id="4" name="Espace réservé du texte 3"/>
          <p:cNvSpPr>
            <a:spLocks noGrp="1"/>
          </p:cNvSpPr>
          <p:nvPr>
            <p:ph type="body" sz="half" idx="2"/>
          </p:nvPr>
        </p:nvSpPr>
        <p:spPr>
          <a:xfrm>
            <a:off x="1792288" y="5367338"/>
            <a:ext cx="5486400" cy="795337"/>
          </a:xfrm>
        </p:spPr>
        <p:txBody>
          <a:bodyPr>
            <a:normAutofit/>
          </a:bodyPr>
          <a:lstStyle>
            <a:lvl1pPr marL="0" indent="0">
              <a:buNone/>
              <a:defRPr sz="1400" b="0" i="0">
                <a:solidFill>
                  <a:schemeClr val="tx1"/>
                </a:solidFill>
                <a:latin typeface="Times"/>
                <a:cs typeface="Time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740352" y="307933"/>
            <a:ext cx="1008112" cy="333635"/>
          </a:xfrm>
          <a:prstGeom prst="rect">
            <a:avLst/>
          </a:prstGeom>
        </p:spPr>
      </p:pic>
    </p:spTree>
    <p:extLst>
      <p:ext uri="{BB962C8B-B14F-4D97-AF65-F5344CB8AC3E}">
        <p14:creationId xmlns:p14="http://schemas.microsoft.com/office/powerpoint/2010/main" val="36680384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06019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529" y="2130976"/>
            <a:ext cx="7772943" cy="1470086"/>
          </a:xfrm>
          <a:prstGeom prst="rect">
            <a:avLst/>
          </a:prstGeo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057" y="3886153"/>
            <a:ext cx="6401886" cy="1752295"/>
          </a:xfrm>
          <a:prstGeom prst="rect">
            <a:avLst/>
          </a:prstGeom>
        </p:spPr>
        <p:txBody>
          <a:bodyPr/>
          <a:lstStyle>
            <a:lvl1pPr marL="0" indent="0" algn="ctr">
              <a:buNone/>
              <a:defRPr/>
            </a:lvl1pPr>
            <a:lvl2pPr marL="400736" indent="0" algn="ctr">
              <a:buNone/>
              <a:defRPr/>
            </a:lvl2pPr>
            <a:lvl3pPr marL="801472" indent="0" algn="ctr">
              <a:buNone/>
              <a:defRPr/>
            </a:lvl3pPr>
            <a:lvl4pPr marL="1202207" indent="0" algn="ctr">
              <a:buNone/>
              <a:defRPr/>
            </a:lvl4pPr>
            <a:lvl5pPr marL="1602943" indent="0" algn="ctr">
              <a:buNone/>
              <a:defRPr/>
            </a:lvl5pPr>
            <a:lvl6pPr marL="2003679" indent="0" algn="ctr">
              <a:buNone/>
              <a:defRPr/>
            </a:lvl6pPr>
            <a:lvl7pPr marL="2404415" indent="0" algn="ctr">
              <a:buNone/>
              <a:defRPr/>
            </a:lvl7pPr>
            <a:lvl8pPr marL="2805151" indent="0" algn="ctr">
              <a:buNone/>
              <a:defRPr/>
            </a:lvl8pPr>
            <a:lvl9pPr marL="3205886" indent="0" algn="ctr">
              <a:buNone/>
              <a:defRPr/>
            </a:lvl9pPr>
          </a:lstStyle>
          <a:p>
            <a:r>
              <a:rPr lang="fr-FR" smtClean="0"/>
              <a:t>Cliquez pour modifier le style des sous-titres du masque</a:t>
            </a:r>
            <a:endParaRPr lang="fr-BE"/>
          </a:p>
        </p:txBody>
      </p:sp>
    </p:spTree>
    <p:extLst>
      <p:ext uri="{BB962C8B-B14F-4D97-AF65-F5344CB8AC3E}">
        <p14:creationId xmlns:p14="http://schemas.microsoft.com/office/powerpoint/2010/main" val="3560859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D9082F-0FEF-4DBA-B3B3-DCC577C3FEB5}" type="datetimeFigureOut">
              <a:rPr lang="fr-BE" smtClean="0"/>
              <a:t>12/05/2014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14B680CB-3335-4538-89C4-3F4F7B9918CB}" type="slidenum">
              <a:rPr lang="fr-BE" smtClean="0"/>
              <a:t>‹#›</a:t>
            </a:fld>
            <a:endParaRPr lang="fr-BE"/>
          </a:p>
        </p:txBody>
      </p:sp>
    </p:spTree>
    <p:extLst>
      <p:ext uri="{BB962C8B-B14F-4D97-AF65-F5344CB8AC3E}">
        <p14:creationId xmlns:p14="http://schemas.microsoft.com/office/powerpoint/2010/main" val="624571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Date Placeholder 4"/>
          <p:cNvSpPr>
            <a:spLocks noGrp="1"/>
          </p:cNvSpPr>
          <p:nvPr>
            <p:ph type="dt" sz="half" idx="10"/>
          </p:nvPr>
        </p:nvSpPr>
        <p:spPr/>
        <p:txBody>
          <a:bodyPr/>
          <a:lstStyle/>
          <a:p>
            <a:fld id="{ECD9082F-0FEF-4DBA-B3B3-DCC577C3FEB5}" type="datetimeFigureOut">
              <a:rPr lang="fr-BE" smtClean="0"/>
              <a:t>12/05/2014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14B680CB-3335-4538-89C4-3F4F7B9918CB}" type="slidenum">
              <a:rPr lang="fr-BE" smtClean="0"/>
              <a:t>‹#›</a:t>
            </a:fld>
            <a:endParaRPr lang="fr-BE"/>
          </a:p>
        </p:txBody>
      </p:sp>
    </p:spTree>
    <p:extLst>
      <p:ext uri="{BB962C8B-B14F-4D97-AF65-F5344CB8AC3E}">
        <p14:creationId xmlns:p14="http://schemas.microsoft.com/office/powerpoint/2010/main" val="1556200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7" name="Date Placeholder 6"/>
          <p:cNvSpPr>
            <a:spLocks noGrp="1"/>
          </p:cNvSpPr>
          <p:nvPr>
            <p:ph type="dt" sz="half" idx="10"/>
          </p:nvPr>
        </p:nvSpPr>
        <p:spPr/>
        <p:txBody>
          <a:bodyPr/>
          <a:lstStyle/>
          <a:p>
            <a:fld id="{ECD9082F-0FEF-4DBA-B3B3-DCC577C3FEB5}" type="datetimeFigureOut">
              <a:rPr lang="fr-BE" smtClean="0"/>
              <a:t>12/05/2014</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14B680CB-3335-4538-89C4-3F4F7B9918CB}" type="slidenum">
              <a:rPr lang="fr-BE" smtClean="0"/>
              <a:t>‹#›</a:t>
            </a:fld>
            <a:endParaRPr lang="fr-BE"/>
          </a:p>
        </p:txBody>
      </p:sp>
    </p:spTree>
    <p:extLst>
      <p:ext uri="{BB962C8B-B14F-4D97-AF65-F5344CB8AC3E}">
        <p14:creationId xmlns:p14="http://schemas.microsoft.com/office/powerpoint/2010/main" val="2038468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Date Placeholder 2"/>
          <p:cNvSpPr>
            <a:spLocks noGrp="1"/>
          </p:cNvSpPr>
          <p:nvPr>
            <p:ph type="dt" sz="half" idx="10"/>
          </p:nvPr>
        </p:nvSpPr>
        <p:spPr/>
        <p:txBody>
          <a:bodyPr/>
          <a:lstStyle/>
          <a:p>
            <a:fld id="{ECD9082F-0FEF-4DBA-B3B3-DCC577C3FEB5}" type="datetimeFigureOut">
              <a:rPr lang="fr-BE" smtClean="0"/>
              <a:t>12/05/2014</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14B680CB-3335-4538-89C4-3F4F7B9918CB}" type="slidenum">
              <a:rPr lang="fr-BE" smtClean="0"/>
              <a:t>‹#›</a:t>
            </a:fld>
            <a:endParaRPr lang="fr-BE"/>
          </a:p>
        </p:txBody>
      </p:sp>
    </p:spTree>
    <p:extLst>
      <p:ext uri="{BB962C8B-B14F-4D97-AF65-F5344CB8AC3E}">
        <p14:creationId xmlns:p14="http://schemas.microsoft.com/office/powerpoint/2010/main" val="2153356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D9082F-0FEF-4DBA-B3B3-DCC577C3FEB5}" type="datetimeFigureOut">
              <a:rPr lang="fr-BE" smtClean="0"/>
              <a:t>12/05/2014</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14B680CB-3335-4538-89C4-3F4F7B9918CB}" type="slidenum">
              <a:rPr lang="fr-BE" smtClean="0"/>
              <a:t>‹#›</a:t>
            </a:fld>
            <a:endParaRPr lang="fr-BE"/>
          </a:p>
        </p:txBody>
      </p:sp>
    </p:spTree>
    <p:extLst>
      <p:ext uri="{BB962C8B-B14F-4D97-AF65-F5344CB8AC3E}">
        <p14:creationId xmlns:p14="http://schemas.microsoft.com/office/powerpoint/2010/main" val="3399547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D9082F-0FEF-4DBA-B3B3-DCC577C3FEB5}" type="datetimeFigureOut">
              <a:rPr lang="fr-BE" smtClean="0"/>
              <a:t>12/05/2014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14B680CB-3335-4538-89C4-3F4F7B9918CB}" type="slidenum">
              <a:rPr lang="fr-BE" smtClean="0"/>
              <a:t>‹#›</a:t>
            </a:fld>
            <a:endParaRPr lang="fr-BE"/>
          </a:p>
        </p:txBody>
      </p:sp>
    </p:spTree>
    <p:extLst>
      <p:ext uri="{BB962C8B-B14F-4D97-AF65-F5344CB8AC3E}">
        <p14:creationId xmlns:p14="http://schemas.microsoft.com/office/powerpoint/2010/main" val="3716678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D9082F-0FEF-4DBA-B3B3-DCC577C3FEB5}" type="datetimeFigureOut">
              <a:rPr lang="fr-BE" smtClean="0"/>
              <a:t>12/05/2014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14B680CB-3335-4538-89C4-3F4F7B9918CB}" type="slidenum">
              <a:rPr lang="fr-BE" smtClean="0"/>
              <a:t>‹#›</a:t>
            </a:fld>
            <a:endParaRPr lang="fr-BE"/>
          </a:p>
        </p:txBody>
      </p:sp>
    </p:spTree>
    <p:extLst>
      <p:ext uri="{BB962C8B-B14F-4D97-AF65-F5344CB8AC3E}">
        <p14:creationId xmlns:p14="http://schemas.microsoft.com/office/powerpoint/2010/main" val="2487759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theme" Target="../theme/theme2.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D9082F-0FEF-4DBA-B3B3-DCC577C3FEB5}" type="datetimeFigureOut">
              <a:rPr lang="fr-BE" smtClean="0"/>
              <a:t>12/05/2014</a:t>
            </a:fld>
            <a:endParaRPr lang="fr-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680CB-3335-4538-89C4-3F4F7B9918CB}" type="slidenum">
              <a:rPr lang="fr-BE" smtClean="0"/>
              <a:t>‹#›</a:t>
            </a:fld>
            <a:endParaRPr lang="fr-BE"/>
          </a:p>
        </p:txBody>
      </p:sp>
    </p:spTree>
    <p:extLst>
      <p:ext uri="{BB962C8B-B14F-4D97-AF65-F5344CB8AC3E}">
        <p14:creationId xmlns:p14="http://schemas.microsoft.com/office/powerpoint/2010/main" val="568434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7" r:id="rId12"/>
    <p:sldLayoutId id="2147483678"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608013"/>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add a TITLE</a:t>
            </a:r>
          </a:p>
        </p:txBody>
      </p:sp>
      <p:sp>
        <p:nvSpPr>
          <p:cNvPr id="1027" name="Espace réservé du texte 2"/>
          <p:cNvSpPr>
            <a:spLocks noGrp="1"/>
          </p:cNvSpPr>
          <p:nvPr>
            <p:ph type="body" idx="1"/>
          </p:nvPr>
        </p:nvSpPr>
        <p:spPr bwMode="auto">
          <a:xfrm>
            <a:off x="457200" y="1751013"/>
            <a:ext cx="8229600" cy="434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Click to add a sub-title</a:t>
            </a:r>
          </a:p>
          <a:p>
            <a:pPr lvl="1"/>
            <a:r>
              <a:rPr lang="fr-FR" smtClean="0"/>
              <a:t>Second level</a:t>
            </a:r>
          </a:p>
          <a:p>
            <a:pPr lvl="2"/>
            <a:r>
              <a:rPr lang="fr-FR" smtClean="0"/>
              <a:t>Third level</a:t>
            </a:r>
          </a:p>
          <a:p>
            <a:pPr lvl="3"/>
            <a:r>
              <a:rPr lang="fr-CH" smtClean="0"/>
              <a:t>Fourth level</a:t>
            </a:r>
            <a:endParaRPr lang="fr-FR" smtClean="0"/>
          </a:p>
          <a:p>
            <a:pPr lvl="4"/>
            <a:r>
              <a:rPr lang="fr-FR" smtClean="0"/>
              <a:t>Fifth level</a:t>
            </a:r>
          </a:p>
        </p:txBody>
      </p:sp>
    </p:spTree>
    <p:extLst>
      <p:ext uri="{BB962C8B-B14F-4D97-AF65-F5344CB8AC3E}">
        <p14:creationId xmlns:p14="http://schemas.microsoft.com/office/powerpoint/2010/main" val="2461751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p:txStyles>
    <p:titleStyle>
      <a:lvl1pPr algn="ctr" defTabSz="457200" rtl="0" eaLnBrk="0" fontAlgn="base" hangingPunct="0">
        <a:spcBef>
          <a:spcPct val="0"/>
        </a:spcBef>
        <a:spcAft>
          <a:spcPct val="0"/>
        </a:spcAft>
        <a:defRPr sz="2800" kern="1200" cap="all">
          <a:solidFill>
            <a:srgbClr val="CE003C"/>
          </a:solidFill>
          <a:latin typeface="Arial"/>
          <a:ea typeface="MS PGothic" pitchFamily="34" charset="-128"/>
          <a:cs typeface="Arial"/>
        </a:defRPr>
      </a:lvl1pPr>
      <a:lvl2pPr algn="ctr" defTabSz="457200" rtl="0" eaLnBrk="0" fontAlgn="base" hangingPunct="0">
        <a:spcBef>
          <a:spcPct val="0"/>
        </a:spcBef>
        <a:spcAft>
          <a:spcPct val="0"/>
        </a:spcAft>
        <a:defRPr sz="2800">
          <a:solidFill>
            <a:srgbClr val="CE003C"/>
          </a:solidFill>
          <a:latin typeface="Arial" pitchFamily="-65" charset="0"/>
          <a:ea typeface="MS PGothic" pitchFamily="34" charset="-128"/>
          <a:cs typeface="Arial" pitchFamily="34" charset="0"/>
        </a:defRPr>
      </a:lvl2pPr>
      <a:lvl3pPr algn="ctr" defTabSz="457200" rtl="0" eaLnBrk="0" fontAlgn="base" hangingPunct="0">
        <a:spcBef>
          <a:spcPct val="0"/>
        </a:spcBef>
        <a:spcAft>
          <a:spcPct val="0"/>
        </a:spcAft>
        <a:defRPr sz="2800">
          <a:solidFill>
            <a:srgbClr val="CE003C"/>
          </a:solidFill>
          <a:latin typeface="Arial" pitchFamily="-65" charset="0"/>
          <a:ea typeface="MS PGothic" pitchFamily="34" charset="-128"/>
          <a:cs typeface="Arial" pitchFamily="34" charset="0"/>
        </a:defRPr>
      </a:lvl3pPr>
      <a:lvl4pPr algn="ctr" defTabSz="457200" rtl="0" eaLnBrk="0" fontAlgn="base" hangingPunct="0">
        <a:spcBef>
          <a:spcPct val="0"/>
        </a:spcBef>
        <a:spcAft>
          <a:spcPct val="0"/>
        </a:spcAft>
        <a:defRPr sz="2800">
          <a:solidFill>
            <a:srgbClr val="CE003C"/>
          </a:solidFill>
          <a:latin typeface="Arial" pitchFamily="-65" charset="0"/>
          <a:ea typeface="MS PGothic" pitchFamily="34" charset="-128"/>
          <a:cs typeface="Arial" pitchFamily="34" charset="0"/>
        </a:defRPr>
      </a:lvl4pPr>
      <a:lvl5pPr algn="ctr" defTabSz="457200" rtl="0" eaLnBrk="0" fontAlgn="base" hangingPunct="0">
        <a:spcBef>
          <a:spcPct val="0"/>
        </a:spcBef>
        <a:spcAft>
          <a:spcPct val="0"/>
        </a:spcAft>
        <a:defRPr sz="2800">
          <a:solidFill>
            <a:srgbClr val="CE003C"/>
          </a:solidFill>
          <a:latin typeface="Arial" pitchFamily="-65" charset="0"/>
          <a:ea typeface="MS PGothic" pitchFamily="34" charset="-128"/>
          <a:cs typeface="Arial" pitchFamily="34" charset="0"/>
        </a:defRPr>
      </a:lvl5pPr>
      <a:lvl6pPr marL="457200" algn="ctr" defTabSz="457200" rtl="0" fontAlgn="base">
        <a:spcBef>
          <a:spcPct val="0"/>
        </a:spcBef>
        <a:spcAft>
          <a:spcPct val="0"/>
        </a:spcAft>
        <a:defRPr sz="2800">
          <a:solidFill>
            <a:srgbClr val="CE003C"/>
          </a:solidFill>
          <a:latin typeface="Arial" pitchFamily="-65" charset="0"/>
          <a:ea typeface="ＭＳ Ｐゴシック" pitchFamily="-65" charset="-128"/>
        </a:defRPr>
      </a:lvl6pPr>
      <a:lvl7pPr marL="914400" algn="ctr" defTabSz="457200" rtl="0" fontAlgn="base">
        <a:spcBef>
          <a:spcPct val="0"/>
        </a:spcBef>
        <a:spcAft>
          <a:spcPct val="0"/>
        </a:spcAft>
        <a:defRPr sz="2800">
          <a:solidFill>
            <a:srgbClr val="CE003C"/>
          </a:solidFill>
          <a:latin typeface="Arial" pitchFamily="-65" charset="0"/>
          <a:ea typeface="ＭＳ Ｐゴシック" pitchFamily="-65" charset="-128"/>
        </a:defRPr>
      </a:lvl7pPr>
      <a:lvl8pPr marL="1371600" algn="ctr" defTabSz="457200" rtl="0" fontAlgn="base">
        <a:spcBef>
          <a:spcPct val="0"/>
        </a:spcBef>
        <a:spcAft>
          <a:spcPct val="0"/>
        </a:spcAft>
        <a:defRPr sz="2800">
          <a:solidFill>
            <a:srgbClr val="CE003C"/>
          </a:solidFill>
          <a:latin typeface="Arial" pitchFamily="-65" charset="0"/>
          <a:ea typeface="ＭＳ Ｐゴシック" pitchFamily="-65" charset="-128"/>
        </a:defRPr>
      </a:lvl8pPr>
      <a:lvl9pPr marL="1828800" algn="ctr" defTabSz="457200" rtl="0" fontAlgn="base">
        <a:spcBef>
          <a:spcPct val="0"/>
        </a:spcBef>
        <a:spcAft>
          <a:spcPct val="0"/>
        </a:spcAft>
        <a:defRPr sz="2800">
          <a:solidFill>
            <a:srgbClr val="CE003C"/>
          </a:solidFill>
          <a:latin typeface="Arial"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pitchFamily="34" charset="0"/>
        <a:buChar char="•"/>
        <a:defRPr sz="2000" b="1" kern="1200">
          <a:solidFill>
            <a:srgbClr val="005291"/>
          </a:solidFill>
          <a:latin typeface="Arial"/>
          <a:ea typeface="MS PGothic" pitchFamily="34" charset="-128"/>
          <a:cs typeface="Arial Bold"/>
        </a:defRPr>
      </a:lvl1pPr>
      <a:lvl2pPr marL="742950" indent="-285750" algn="l" defTabSz="457200" rtl="0" eaLnBrk="0" fontAlgn="base" hangingPunct="0">
        <a:spcBef>
          <a:spcPct val="20000"/>
        </a:spcBef>
        <a:spcAft>
          <a:spcPct val="0"/>
        </a:spcAft>
        <a:buFont typeface="Arial" pitchFamily="34" charset="0"/>
        <a:buChar char="–"/>
        <a:defRPr kern="1200">
          <a:solidFill>
            <a:schemeClr val="tx1"/>
          </a:solidFill>
          <a:latin typeface="Times"/>
          <a:ea typeface="Times" pitchFamily="-65" charset="0"/>
          <a:cs typeface="Times"/>
        </a:defRPr>
      </a:lvl2pPr>
      <a:lvl3pPr marL="1143000" indent="-228600" algn="l" defTabSz="457200" rtl="0" eaLnBrk="0" fontAlgn="base" hangingPunct="0">
        <a:spcBef>
          <a:spcPct val="20000"/>
        </a:spcBef>
        <a:spcAft>
          <a:spcPct val="0"/>
        </a:spcAft>
        <a:buFont typeface="Arial" pitchFamily="34" charset="0"/>
        <a:buChar char="•"/>
        <a:defRPr kern="1200">
          <a:solidFill>
            <a:schemeClr val="tx1"/>
          </a:solidFill>
          <a:latin typeface="Times"/>
          <a:ea typeface="Times" pitchFamily="-65" charset="0"/>
          <a:cs typeface="Times"/>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Times"/>
          <a:ea typeface="Times" pitchFamily="-65" charset="0"/>
          <a:cs typeface="Times"/>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Times"/>
          <a:ea typeface="Times" pitchFamily="-65" charset="0"/>
          <a:cs typeface="Time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20.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32.jpg"/><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image" Target="../media/image33.jpg"/><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image" Target="../media/image34.jpg"/><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image" Target="../media/image35.jpg"/><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image" Target="../media/image36.jpg"/><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80728"/>
            <a:ext cx="8229600" cy="4464496"/>
          </a:xfrm>
        </p:spPr>
        <p:txBody>
          <a:bodyPr>
            <a:noAutofit/>
          </a:bodyPr>
          <a:lstStyle/>
          <a:p>
            <a:r>
              <a:rPr lang="en-GB" sz="4800" dirty="0" smtClean="0"/>
              <a:t>‘La </a:t>
            </a:r>
            <a:r>
              <a:rPr lang="en-GB" sz="4800" dirty="0"/>
              <a:t>santé </a:t>
            </a:r>
            <a:r>
              <a:rPr lang="en-GB" sz="4800" dirty="0" err="1"/>
              <a:t>respiratoire</a:t>
            </a:r>
            <a:r>
              <a:rPr lang="en-GB" sz="4800" dirty="0"/>
              <a:t/>
            </a:r>
            <a:br>
              <a:rPr lang="en-GB" sz="4800" dirty="0"/>
            </a:br>
            <a:r>
              <a:rPr lang="en-GB" sz="4800" dirty="0"/>
              <a:t>en </a:t>
            </a:r>
            <a:r>
              <a:rPr lang="en-GB" sz="4800" dirty="0" smtClean="0"/>
              <a:t>Europe- </a:t>
            </a:r>
            <a:r>
              <a:rPr lang="fr-FR" sz="4800" dirty="0"/>
              <a:t>Faits et chiffres’ </a:t>
            </a:r>
            <a:r>
              <a:rPr lang="en-US" sz="4800" dirty="0"/>
              <a:t/>
            </a:r>
            <a:br>
              <a:rPr lang="en-US" sz="4800" dirty="0"/>
            </a:br>
            <a:endParaRPr lang="fr-BE" sz="1800" dirty="0"/>
          </a:p>
        </p:txBody>
      </p:sp>
    </p:spTree>
    <p:extLst>
      <p:ext uri="{BB962C8B-B14F-4D97-AF65-F5344CB8AC3E}">
        <p14:creationId xmlns:p14="http://schemas.microsoft.com/office/powerpoint/2010/main" val="2683706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9672" y="548680"/>
            <a:ext cx="5916116" cy="5384185"/>
          </a:xfrm>
          <a:prstGeom prst="rect">
            <a:avLst/>
          </a:prstGeom>
        </p:spPr>
      </p:pic>
    </p:spTree>
    <p:extLst>
      <p:ext uri="{BB962C8B-B14F-4D97-AF65-F5344CB8AC3E}">
        <p14:creationId xmlns:p14="http://schemas.microsoft.com/office/powerpoint/2010/main" val="4161994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9632" y="635046"/>
            <a:ext cx="6408712" cy="5501284"/>
          </a:xfrm>
          <a:prstGeom prst="rect">
            <a:avLst/>
          </a:prstGeom>
        </p:spPr>
      </p:pic>
    </p:spTree>
    <p:extLst>
      <p:ext uri="{BB962C8B-B14F-4D97-AF65-F5344CB8AC3E}">
        <p14:creationId xmlns:p14="http://schemas.microsoft.com/office/powerpoint/2010/main" val="15092704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Maladies </a:t>
            </a:r>
            <a:r>
              <a:rPr lang="en-US" sz="4800" dirty="0" err="1" smtClean="0"/>
              <a:t>pulmonaires</a:t>
            </a:r>
            <a:endParaRPr lang="fr-BE" sz="4800" dirty="0"/>
          </a:p>
        </p:txBody>
      </p:sp>
    </p:spTree>
    <p:extLst>
      <p:ext uri="{BB962C8B-B14F-4D97-AF65-F5344CB8AC3E}">
        <p14:creationId xmlns:p14="http://schemas.microsoft.com/office/powerpoint/2010/main" val="1622789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2638" y="836712"/>
            <a:ext cx="5544616" cy="4969231"/>
          </a:xfrm>
          <a:prstGeom prst="rect">
            <a:avLst/>
          </a:prstGeom>
        </p:spPr>
      </p:pic>
    </p:spTree>
    <p:extLst>
      <p:ext uri="{BB962C8B-B14F-4D97-AF65-F5344CB8AC3E}">
        <p14:creationId xmlns:p14="http://schemas.microsoft.com/office/powerpoint/2010/main" val="87212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836712"/>
            <a:ext cx="5986950" cy="5238581"/>
          </a:xfrm>
          <a:prstGeom prst="rect">
            <a:avLst/>
          </a:prstGeom>
        </p:spPr>
      </p:pic>
    </p:spTree>
    <p:extLst>
      <p:ext uri="{BB962C8B-B14F-4D97-AF65-F5344CB8AC3E}">
        <p14:creationId xmlns:p14="http://schemas.microsoft.com/office/powerpoint/2010/main" val="29224724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5656" y="692694"/>
            <a:ext cx="6044892" cy="5381083"/>
          </a:xfrm>
          <a:prstGeom prst="rect">
            <a:avLst/>
          </a:prstGeom>
        </p:spPr>
      </p:pic>
    </p:spTree>
    <p:extLst>
      <p:ext uri="{BB962C8B-B14F-4D97-AF65-F5344CB8AC3E}">
        <p14:creationId xmlns:p14="http://schemas.microsoft.com/office/powerpoint/2010/main" val="41576450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883233"/>
            <a:ext cx="5184576" cy="4884543"/>
          </a:xfrm>
          <a:prstGeom prst="rect">
            <a:avLst/>
          </a:prstGeom>
        </p:spPr>
      </p:pic>
    </p:spTree>
    <p:extLst>
      <p:ext uri="{BB962C8B-B14F-4D97-AF65-F5344CB8AC3E}">
        <p14:creationId xmlns:p14="http://schemas.microsoft.com/office/powerpoint/2010/main" val="340266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8622" y="764704"/>
            <a:ext cx="6048672" cy="5333093"/>
          </a:xfrm>
          <a:prstGeom prst="rect">
            <a:avLst/>
          </a:prstGeom>
        </p:spPr>
      </p:pic>
    </p:spTree>
    <p:extLst>
      <p:ext uri="{BB962C8B-B14F-4D97-AF65-F5344CB8AC3E}">
        <p14:creationId xmlns:p14="http://schemas.microsoft.com/office/powerpoint/2010/main" val="3082109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833243"/>
            <a:ext cx="5688632" cy="5258071"/>
          </a:xfrm>
          <a:prstGeom prst="rect">
            <a:avLst/>
          </a:prstGeom>
        </p:spPr>
      </p:pic>
    </p:spTree>
    <p:extLst>
      <p:ext uri="{BB962C8B-B14F-4D97-AF65-F5344CB8AC3E}">
        <p14:creationId xmlns:p14="http://schemas.microsoft.com/office/powerpoint/2010/main" val="1539731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9572" y="692696"/>
            <a:ext cx="6001048" cy="5452875"/>
          </a:xfrm>
          <a:prstGeom prst="rect">
            <a:avLst/>
          </a:prstGeom>
        </p:spPr>
      </p:pic>
    </p:spTree>
    <p:extLst>
      <p:ext uri="{BB962C8B-B14F-4D97-AF65-F5344CB8AC3E}">
        <p14:creationId xmlns:p14="http://schemas.microsoft.com/office/powerpoint/2010/main" val="3739993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mba\AppData\Local\Microsoft\Windows\Temporary Internet Files\Content.Outlook\L7AOVHXG\White book cover desig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103" y="300037"/>
            <a:ext cx="4291393" cy="636621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86681" y="300037"/>
            <a:ext cx="4425986" cy="6391399"/>
          </a:xfrm>
          <a:prstGeom prst="rect">
            <a:avLst/>
          </a:prstGeom>
        </p:spPr>
      </p:pic>
    </p:spTree>
    <p:extLst>
      <p:ext uri="{BB962C8B-B14F-4D97-AF65-F5344CB8AC3E}">
        <p14:creationId xmlns:p14="http://schemas.microsoft.com/office/powerpoint/2010/main" val="21337622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548680"/>
            <a:ext cx="5562550" cy="5292523"/>
          </a:xfrm>
          <a:prstGeom prst="rect">
            <a:avLst/>
          </a:prstGeom>
        </p:spPr>
      </p:pic>
    </p:spTree>
    <p:extLst>
      <p:ext uri="{BB962C8B-B14F-4D97-AF65-F5344CB8AC3E}">
        <p14:creationId xmlns:p14="http://schemas.microsoft.com/office/powerpoint/2010/main" val="1166220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7206" y="764704"/>
            <a:ext cx="5875181" cy="5298645"/>
          </a:xfrm>
          <a:prstGeom prst="rect">
            <a:avLst/>
          </a:prstGeom>
        </p:spPr>
      </p:pic>
    </p:spTree>
    <p:extLst>
      <p:ext uri="{BB962C8B-B14F-4D97-AF65-F5344CB8AC3E}">
        <p14:creationId xmlns:p14="http://schemas.microsoft.com/office/powerpoint/2010/main" val="3517731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750793"/>
            <a:ext cx="6192688" cy="5647142"/>
          </a:xfrm>
          <a:prstGeom prst="rect">
            <a:avLst/>
          </a:prstGeom>
        </p:spPr>
      </p:pic>
    </p:spTree>
    <p:extLst>
      <p:ext uri="{BB962C8B-B14F-4D97-AF65-F5344CB8AC3E}">
        <p14:creationId xmlns:p14="http://schemas.microsoft.com/office/powerpoint/2010/main" val="34543879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789302"/>
            <a:ext cx="6249495" cy="5256584"/>
          </a:xfrm>
          <a:prstGeom prst="rect">
            <a:avLst/>
          </a:prstGeom>
        </p:spPr>
      </p:pic>
    </p:spTree>
    <p:extLst>
      <p:ext uri="{BB962C8B-B14F-4D97-AF65-F5344CB8AC3E}">
        <p14:creationId xmlns:p14="http://schemas.microsoft.com/office/powerpoint/2010/main" val="15067548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sz="4800" dirty="0" smtClean="0"/>
              <a:t>Facteurs de risque</a:t>
            </a:r>
            <a:endParaRPr lang="fr-BE" sz="4800" dirty="0"/>
          </a:p>
        </p:txBody>
      </p:sp>
    </p:spTree>
    <p:extLst>
      <p:ext uri="{BB962C8B-B14F-4D97-AF65-F5344CB8AC3E}">
        <p14:creationId xmlns:p14="http://schemas.microsoft.com/office/powerpoint/2010/main" val="19323617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4358" y="692696"/>
            <a:ext cx="5976664" cy="5473954"/>
          </a:xfrm>
          <a:prstGeom prst="rect">
            <a:avLst/>
          </a:prstGeom>
        </p:spPr>
      </p:pic>
    </p:spTree>
    <p:extLst>
      <p:ext uri="{BB962C8B-B14F-4D97-AF65-F5344CB8AC3E}">
        <p14:creationId xmlns:p14="http://schemas.microsoft.com/office/powerpoint/2010/main" val="25383351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645175"/>
            <a:ext cx="6231166" cy="5616624"/>
          </a:xfrm>
          <a:prstGeom prst="rect">
            <a:avLst/>
          </a:prstGeom>
        </p:spPr>
      </p:pic>
    </p:spTree>
    <p:extLst>
      <p:ext uri="{BB962C8B-B14F-4D97-AF65-F5344CB8AC3E}">
        <p14:creationId xmlns:p14="http://schemas.microsoft.com/office/powerpoint/2010/main" val="1798850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2638" y="983401"/>
            <a:ext cx="5823427" cy="5040560"/>
          </a:xfrm>
          <a:prstGeom prst="rect">
            <a:avLst/>
          </a:prstGeom>
        </p:spPr>
      </p:pic>
    </p:spTree>
    <p:extLst>
      <p:ext uri="{BB962C8B-B14F-4D97-AF65-F5344CB8AC3E}">
        <p14:creationId xmlns:p14="http://schemas.microsoft.com/office/powerpoint/2010/main" val="6260665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1680" y="1052736"/>
            <a:ext cx="5757431" cy="4968552"/>
          </a:xfrm>
          <a:prstGeom prst="rect">
            <a:avLst/>
          </a:prstGeom>
        </p:spPr>
      </p:pic>
    </p:spTree>
    <p:extLst>
      <p:ext uri="{BB962C8B-B14F-4D97-AF65-F5344CB8AC3E}">
        <p14:creationId xmlns:p14="http://schemas.microsoft.com/office/powerpoint/2010/main" val="34813463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6028" y="898483"/>
            <a:ext cx="5816518" cy="5122805"/>
          </a:xfrm>
          <a:prstGeom prst="rect">
            <a:avLst/>
          </a:prstGeom>
        </p:spPr>
      </p:pic>
    </p:spTree>
    <p:extLst>
      <p:ext uri="{BB962C8B-B14F-4D97-AF65-F5344CB8AC3E}">
        <p14:creationId xmlns:p14="http://schemas.microsoft.com/office/powerpoint/2010/main" val="3861434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908720"/>
            <a:ext cx="8568952" cy="4462760"/>
          </a:xfrm>
          <a:prstGeom prst="rect">
            <a:avLst/>
          </a:prstGeom>
        </p:spPr>
        <p:txBody>
          <a:bodyPr wrap="square">
            <a:spAutoFit/>
          </a:bodyPr>
          <a:lstStyle/>
          <a:p>
            <a:pPr algn="ctr"/>
            <a:r>
              <a:rPr lang="en-US" sz="3200" dirty="0" err="1"/>
              <a:t>Objectifs</a:t>
            </a:r>
            <a:r>
              <a:rPr lang="en-US" sz="3200" dirty="0"/>
              <a:t> </a:t>
            </a:r>
            <a:r>
              <a:rPr lang="en-US" sz="3200" dirty="0" err="1" smtClean="0"/>
              <a:t>clés</a:t>
            </a:r>
            <a:endParaRPr lang="en-US" sz="3200" dirty="0" smtClean="0"/>
          </a:p>
          <a:p>
            <a:endParaRPr lang="nl-NL" dirty="0" smtClean="0"/>
          </a:p>
          <a:p>
            <a:r>
              <a:rPr lang="nl-NL" dirty="0" smtClean="0"/>
              <a:t>‘</a:t>
            </a:r>
            <a:r>
              <a:rPr lang="nl-NL" dirty="0"/>
              <a:t>La s</a:t>
            </a:r>
            <a:r>
              <a:rPr lang="fr-FR" dirty="0" err="1"/>
              <a:t>anté</a:t>
            </a:r>
            <a:r>
              <a:rPr lang="fr-FR" dirty="0"/>
              <a:t> </a:t>
            </a:r>
            <a:r>
              <a:rPr lang="fr-FR" dirty="0" smtClean="0"/>
              <a:t>respiratoire </a:t>
            </a:r>
            <a:r>
              <a:rPr lang="fr-FR" dirty="0"/>
              <a:t>en Europe - Faits et chiffres’ est une version </a:t>
            </a:r>
            <a:r>
              <a:rPr lang="nl-NL" dirty="0"/>
              <a:t>abrégée</a:t>
            </a:r>
            <a:r>
              <a:rPr lang="fr-FR" dirty="0"/>
              <a:t> de la publication de l</a:t>
            </a:r>
            <a:r>
              <a:rPr lang="nl-NL" dirty="0"/>
              <a:t>a </a:t>
            </a:r>
            <a:r>
              <a:rPr lang="fr-FR" dirty="0" err="1"/>
              <a:t>European</a:t>
            </a:r>
            <a:r>
              <a:rPr lang="fr-FR" dirty="0"/>
              <a:t> </a:t>
            </a:r>
            <a:r>
              <a:rPr lang="fr-FR" dirty="0" err="1"/>
              <a:t>Respiratory</a:t>
            </a:r>
            <a:r>
              <a:rPr lang="fr-FR" dirty="0"/>
              <a:t> Society, The </a:t>
            </a:r>
            <a:r>
              <a:rPr lang="fr-FR" dirty="0" err="1"/>
              <a:t>European</a:t>
            </a:r>
            <a:r>
              <a:rPr lang="fr-FR" dirty="0"/>
              <a:t> Lung White Book. </a:t>
            </a:r>
            <a:endParaRPr lang="en-US" dirty="0" smtClean="0">
              <a:solidFill>
                <a:schemeClr val="tx2"/>
              </a:solidFill>
            </a:endParaRPr>
          </a:p>
          <a:p>
            <a:endParaRPr lang="en-US" dirty="0">
              <a:solidFill>
                <a:schemeClr val="tx2"/>
              </a:solidFill>
            </a:endParaRPr>
          </a:p>
          <a:p>
            <a:r>
              <a:rPr lang="fr-FR" dirty="0"/>
              <a:t>Les objectifs clés des deux publications sont : </a:t>
            </a:r>
            <a:endParaRPr lang="fr-FR" dirty="0" smtClean="0"/>
          </a:p>
          <a:p>
            <a:endParaRPr lang="en-US" dirty="0">
              <a:solidFill>
                <a:schemeClr val="tx2"/>
              </a:solidFill>
            </a:endParaRPr>
          </a:p>
          <a:p>
            <a:pPr marL="285750" indent="-285750">
              <a:buFont typeface="Arial" panose="020B0604020202020204" pitchFamily="34" charset="0"/>
              <a:buChar char="•"/>
            </a:pPr>
            <a:r>
              <a:rPr lang="fr-FR" dirty="0"/>
              <a:t>Sensibiliser à propos des maladies respiratoires et de leur impact sur la santé de la population européenne. </a:t>
            </a:r>
            <a:endParaRPr lang="fr-FR" dirty="0" smtClean="0"/>
          </a:p>
          <a:p>
            <a:endParaRPr lang="en-US" dirty="0" smtClean="0">
              <a:solidFill>
                <a:schemeClr val="tx2"/>
              </a:solidFill>
            </a:endParaRPr>
          </a:p>
          <a:p>
            <a:pPr marL="285750" indent="-285750">
              <a:buFont typeface="Arial" panose="020B0604020202020204" pitchFamily="34" charset="0"/>
              <a:buChar char="•"/>
            </a:pPr>
            <a:r>
              <a:rPr lang="fr-FR" dirty="0"/>
              <a:t>Entrer en contact avec le public, les patients et les média afin d’aider à accroître la compréhension du caractère étendu de la santé </a:t>
            </a:r>
            <a:r>
              <a:rPr lang="fr-FR" dirty="0" smtClean="0"/>
              <a:t>respiratoire</a:t>
            </a:r>
          </a:p>
          <a:p>
            <a:endParaRPr lang="en-US" dirty="0" smtClean="0">
              <a:solidFill>
                <a:schemeClr val="tx2"/>
              </a:solidFill>
            </a:endParaRPr>
          </a:p>
          <a:p>
            <a:pPr marL="285750" indent="-285750">
              <a:buFont typeface="Arial" panose="020B0604020202020204" pitchFamily="34" charset="0"/>
              <a:buChar char="•"/>
            </a:pPr>
            <a:r>
              <a:rPr lang="fr-FR" dirty="0"/>
              <a:t>Fournir un outil destiné à influencer les décideurs dans l’intérêt de la santé pulmonaire. </a:t>
            </a:r>
            <a:endParaRPr lang="en-US" dirty="0" smtClean="0">
              <a:solidFill>
                <a:schemeClr val="tx2"/>
              </a:solidFill>
            </a:endParaRPr>
          </a:p>
        </p:txBody>
      </p:sp>
    </p:spTree>
    <p:extLst>
      <p:ext uri="{BB962C8B-B14F-4D97-AF65-F5344CB8AC3E}">
        <p14:creationId xmlns:p14="http://schemas.microsoft.com/office/powerpoint/2010/main" val="4227112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5696" y="908720"/>
            <a:ext cx="5528642" cy="5318027"/>
          </a:xfrm>
          <a:prstGeom prst="rect">
            <a:avLst/>
          </a:prstGeom>
        </p:spPr>
      </p:pic>
    </p:spTree>
    <p:extLst>
      <p:ext uri="{BB962C8B-B14F-4D97-AF65-F5344CB8AC3E}">
        <p14:creationId xmlns:p14="http://schemas.microsoft.com/office/powerpoint/2010/main" val="28681293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836712"/>
            <a:ext cx="5816674" cy="5345800"/>
          </a:xfrm>
          <a:prstGeom prst="rect">
            <a:avLst/>
          </a:prstGeom>
        </p:spPr>
      </p:pic>
    </p:spTree>
    <p:extLst>
      <p:ext uri="{BB962C8B-B14F-4D97-AF65-F5344CB8AC3E}">
        <p14:creationId xmlns:p14="http://schemas.microsoft.com/office/powerpoint/2010/main" val="24668793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793200"/>
            <a:ext cx="5917329" cy="5184576"/>
          </a:xfrm>
          <a:prstGeom prst="rect">
            <a:avLst/>
          </a:prstGeom>
        </p:spPr>
      </p:pic>
    </p:spTree>
    <p:extLst>
      <p:ext uri="{BB962C8B-B14F-4D97-AF65-F5344CB8AC3E}">
        <p14:creationId xmlns:p14="http://schemas.microsoft.com/office/powerpoint/2010/main" val="41146606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764704"/>
            <a:ext cx="5904656" cy="5229838"/>
          </a:xfrm>
          <a:prstGeom prst="rect">
            <a:avLst/>
          </a:prstGeom>
        </p:spPr>
      </p:pic>
    </p:spTree>
    <p:extLst>
      <p:ext uri="{BB962C8B-B14F-4D97-AF65-F5344CB8AC3E}">
        <p14:creationId xmlns:p14="http://schemas.microsoft.com/office/powerpoint/2010/main" val="715814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980727"/>
            <a:ext cx="5616624" cy="4943799"/>
          </a:xfrm>
          <a:prstGeom prst="rect">
            <a:avLst/>
          </a:prstGeom>
        </p:spPr>
      </p:pic>
    </p:spTree>
    <p:extLst>
      <p:ext uri="{BB962C8B-B14F-4D97-AF65-F5344CB8AC3E}">
        <p14:creationId xmlns:p14="http://schemas.microsoft.com/office/powerpoint/2010/main" val="11590187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92696"/>
            <a:ext cx="8568952" cy="5539978"/>
          </a:xfrm>
          <a:prstGeom prst="rect">
            <a:avLst/>
          </a:prstGeom>
        </p:spPr>
        <p:txBody>
          <a:bodyPr wrap="square">
            <a:spAutoFit/>
          </a:bodyPr>
          <a:lstStyle/>
          <a:p>
            <a:r>
              <a:rPr lang="fr-FR" sz="2400" b="1" dirty="0"/>
              <a:t>Touts droits réservés pour ‘La santé </a:t>
            </a:r>
            <a:r>
              <a:rPr lang="fr-FR" sz="2400" b="1" dirty="0" smtClean="0"/>
              <a:t>respiratoire </a:t>
            </a:r>
            <a:r>
              <a:rPr lang="fr-FR" sz="2400" b="1" dirty="0"/>
              <a:t>en Europe - Faits et chiffres</a:t>
            </a:r>
            <a:r>
              <a:rPr lang="fr-FR" sz="2400" b="1" dirty="0" smtClean="0"/>
              <a:t>’</a:t>
            </a:r>
          </a:p>
          <a:p>
            <a:endParaRPr lang="en-US" sz="1600" b="1" dirty="0"/>
          </a:p>
          <a:p>
            <a:r>
              <a:rPr lang="fr-FR" sz="1600" dirty="0"/>
              <a:t>Ce travail réalisé par l</a:t>
            </a:r>
            <a:r>
              <a:rPr lang="nl-NL" sz="1600" dirty="0"/>
              <a:t>a </a:t>
            </a:r>
            <a:r>
              <a:rPr lang="fr-FR" sz="1600" dirty="0" err="1"/>
              <a:t>European</a:t>
            </a:r>
            <a:r>
              <a:rPr lang="fr-FR" sz="1600" dirty="0"/>
              <a:t> Lung </a:t>
            </a:r>
            <a:r>
              <a:rPr lang="fr-FR" sz="1600" dirty="0" err="1"/>
              <a:t>Foundation</a:t>
            </a:r>
            <a:r>
              <a:rPr lang="fr-FR" sz="1600" dirty="0"/>
              <a:t> est </a:t>
            </a:r>
            <a:r>
              <a:rPr lang="nl-NL" sz="1600" dirty="0"/>
              <a:t>distribué </a:t>
            </a:r>
            <a:r>
              <a:rPr lang="fr-FR" sz="1600" dirty="0"/>
              <a:t>sous </a:t>
            </a:r>
            <a:r>
              <a:rPr lang="nl-NL" sz="1600" dirty="0"/>
              <a:t>une licence </a:t>
            </a:r>
            <a:r>
              <a:rPr lang="fr-FR" sz="1600" dirty="0"/>
              <a:t>Commons Attribution-</a:t>
            </a:r>
            <a:r>
              <a:rPr lang="fr-FR" sz="1600" dirty="0" err="1"/>
              <a:t>NonCommercial</a:t>
            </a:r>
            <a:r>
              <a:rPr lang="fr-FR" sz="1600" dirty="0"/>
              <a:t> 4.0 International.</a:t>
            </a:r>
            <a:endParaRPr lang="en-US" sz="1600" dirty="0" smtClean="0"/>
          </a:p>
          <a:p>
            <a:endParaRPr lang="en-US" sz="1600" dirty="0"/>
          </a:p>
          <a:p>
            <a:r>
              <a:rPr lang="en-US" sz="1600" b="1" dirty="0" err="1"/>
              <a:t>Vous</a:t>
            </a:r>
            <a:r>
              <a:rPr lang="en-US" sz="1600" b="1" dirty="0"/>
              <a:t> </a:t>
            </a:r>
            <a:r>
              <a:rPr lang="en-US" sz="1600" b="1" dirty="0" err="1"/>
              <a:t>êtes</a:t>
            </a:r>
            <a:r>
              <a:rPr lang="en-US" sz="1600" b="1" dirty="0"/>
              <a:t> </a:t>
            </a:r>
            <a:r>
              <a:rPr lang="en-US" sz="1600" b="1" dirty="0" err="1"/>
              <a:t>libre</a:t>
            </a:r>
            <a:r>
              <a:rPr lang="en-US" sz="1600" b="1" dirty="0"/>
              <a:t> de </a:t>
            </a:r>
            <a:r>
              <a:rPr lang="en-US" sz="1600" b="1" dirty="0" smtClean="0"/>
              <a:t>:</a:t>
            </a:r>
          </a:p>
          <a:p>
            <a:pPr marL="285750" indent="-285750">
              <a:buFont typeface="Arial" panose="020B0604020202020204" pitchFamily="34" charset="0"/>
              <a:buChar char="•"/>
            </a:pPr>
            <a:r>
              <a:rPr lang="fr-FR" sz="1600" b="1" dirty="0"/>
              <a:t>Partager </a:t>
            </a:r>
            <a:r>
              <a:rPr lang="fr-FR" sz="1600" dirty="0"/>
              <a:t>- copier et redistribuer le matériel sur tout medium ou </a:t>
            </a:r>
            <a:r>
              <a:rPr lang="fr-FR" sz="1600" dirty="0" smtClean="0"/>
              <a:t>format</a:t>
            </a:r>
          </a:p>
          <a:p>
            <a:pPr marL="285750" indent="-285750">
              <a:buFont typeface="Arial" panose="020B0604020202020204" pitchFamily="34" charset="0"/>
              <a:buChar char="•"/>
            </a:pPr>
            <a:r>
              <a:rPr lang="fr-FR" sz="1600" b="1" dirty="0"/>
              <a:t>Adapter</a:t>
            </a:r>
            <a:r>
              <a:rPr lang="fr-FR" sz="1600" dirty="0"/>
              <a:t> - réorganiser, transformer et construire sur base du matériel</a:t>
            </a:r>
            <a:endParaRPr lang="en-US" sz="1600" dirty="0" smtClean="0"/>
          </a:p>
          <a:p>
            <a:r>
              <a:rPr lang="fr-FR" sz="1600" dirty="0"/>
              <a:t>Le concédant ne peut pas révoquer ces libertés tant que vous suivez les termes de la licence.</a:t>
            </a:r>
            <a:endParaRPr lang="en-US" sz="1600" b="1" dirty="0" smtClean="0"/>
          </a:p>
          <a:p>
            <a:endParaRPr lang="en-US" sz="1600" b="1" dirty="0" smtClean="0"/>
          </a:p>
          <a:p>
            <a:r>
              <a:rPr lang="en-US" sz="1600" b="1" dirty="0" err="1"/>
              <a:t>Selon</a:t>
            </a:r>
            <a:r>
              <a:rPr lang="en-US" sz="1600" b="1" dirty="0"/>
              <a:t> les </a:t>
            </a:r>
            <a:r>
              <a:rPr lang="en-US" sz="1600" b="1" dirty="0" err="1"/>
              <a:t>termes</a:t>
            </a:r>
            <a:r>
              <a:rPr lang="en-US" sz="1600" b="1" dirty="0"/>
              <a:t> </a:t>
            </a:r>
            <a:r>
              <a:rPr lang="en-US" sz="1600" b="1" dirty="0" err="1"/>
              <a:t>suivants</a:t>
            </a:r>
            <a:r>
              <a:rPr lang="en-US" sz="1600" b="1" dirty="0"/>
              <a:t> :</a:t>
            </a:r>
            <a:endParaRPr lang="en-US" sz="1600" b="1" dirty="0"/>
          </a:p>
          <a:p>
            <a:r>
              <a:rPr lang="fr-FR" sz="1600" dirty="0"/>
              <a:t>Attribution - Vous devez renseigner le crédit approprié, fournir un lien vers la licence (www.erswhitebook.org), et indiquer si des modifications ont été faites. Vous pouvez le faire de manière raisonnable, mais pas d'une façon qui suggère que la </a:t>
            </a:r>
            <a:r>
              <a:rPr lang="fr-FR" sz="1600" dirty="0" err="1"/>
              <a:t>European</a:t>
            </a:r>
            <a:r>
              <a:rPr lang="fr-FR" sz="1600" dirty="0"/>
              <a:t> </a:t>
            </a:r>
            <a:r>
              <a:rPr lang="fr-FR" sz="1600" dirty="0" err="1"/>
              <a:t>Respiratory</a:t>
            </a:r>
            <a:r>
              <a:rPr lang="fr-FR" sz="1600" dirty="0"/>
              <a:t> Society / </a:t>
            </a:r>
            <a:r>
              <a:rPr lang="fr-FR" sz="1600" dirty="0" err="1"/>
              <a:t>European</a:t>
            </a:r>
            <a:r>
              <a:rPr lang="fr-FR" sz="1600" dirty="0"/>
              <a:t> Lung </a:t>
            </a:r>
            <a:r>
              <a:rPr lang="fr-FR" sz="1600" dirty="0" err="1"/>
              <a:t>Foundation</a:t>
            </a:r>
            <a:r>
              <a:rPr lang="fr-FR" sz="1600" dirty="0"/>
              <a:t> vous approuve ou approuve votre présentation.</a:t>
            </a:r>
            <a:endParaRPr lang="en-US" sz="1600" b="1" dirty="0" smtClean="0"/>
          </a:p>
          <a:p>
            <a:endParaRPr lang="en-US" sz="1600" b="1" dirty="0" smtClean="0"/>
          </a:p>
          <a:p>
            <a:pPr marL="285750" indent="-285750">
              <a:buFont typeface="Arial" panose="020B0604020202020204" pitchFamily="34" charset="0"/>
              <a:buChar char="•"/>
            </a:pPr>
            <a:r>
              <a:rPr lang="fr-FR" sz="1600" b="1" dirty="0"/>
              <a:t>Non commercial </a:t>
            </a:r>
            <a:r>
              <a:rPr lang="fr-FR" sz="1600" dirty="0"/>
              <a:t>- Vous ne pouvez pas utiliser le matériel à des fins commerciales. </a:t>
            </a:r>
            <a:endParaRPr lang="en-US" sz="1600" b="1" dirty="0" smtClean="0"/>
          </a:p>
          <a:p>
            <a:pPr marL="285750" indent="-285750">
              <a:buFont typeface="Arial" panose="020B0604020202020204" pitchFamily="34" charset="0"/>
              <a:buChar char="•"/>
            </a:pPr>
            <a:r>
              <a:rPr lang="fr-FR" sz="1600" b="1" dirty="0"/>
              <a:t>Pas de restrictions supplémentaires </a:t>
            </a:r>
            <a:r>
              <a:rPr lang="fr-FR" sz="1600" dirty="0"/>
              <a:t>- Vous ne pouvez pas utiliser les termes juridiques ou mesures technologiques qui limitent légalement les autres de faire tout ce que la licence permet.</a:t>
            </a:r>
            <a:endParaRPr lang="en-US" sz="1600" dirty="0"/>
          </a:p>
          <a:p>
            <a:endParaRPr lang="en-US" dirty="0"/>
          </a:p>
        </p:txBody>
      </p:sp>
    </p:spTree>
    <p:extLst>
      <p:ext uri="{BB962C8B-B14F-4D97-AF65-F5344CB8AC3E}">
        <p14:creationId xmlns:p14="http://schemas.microsoft.com/office/powerpoint/2010/main" val="2551448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800" dirty="0" err="1"/>
              <a:t>poids</a:t>
            </a:r>
            <a:r>
              <a:rPr lang="en-GB" sz="4800" dirty="0"/>
              <a:t> de la </a:t>
            </a:r>
            <a:r>
              <a:rPr lang="en-GB" sz="4800" dirty="0" err="1"/>
              <a:t>maladie</a:t>
            </a:r>
            <a:endParaRPr lang="fr-BE" sz="4800" dirty="0"/>
          </a:p>
        </p:txBody>
      </p:sp>
    </p:spTree>
    <p:extLst>
      <p:ext uri="{BB962C8B-B14F-4D97-AF65-F5344CB8AC3E}">
        <p14:creationId xmlns:p14="http://schemas.microsoft.com/office/powerpoint/2010/main" val="3562989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7354" y="835153"/>
            <a:ext cx="5400600" cy="5257795"/>
          </a:xfrm>
          <a:prstGeom prst="rect">
            <a:avLst/>
          </a:prstGeom>
        </p:spPr>
      </p:pic>
    </p:spTree>
    <p:extLst>
      <p:ext uri="{BB962C8B-B14F-4D97-AF65-F5344CB8AC3E}">
        <p14:creationId xmlns:p14="http://schemas.microsoft.com/office/powerpoint/2010/main" val="1557222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836712"/>
            <a:ext cx="5909109" cy="5407392"/>
          </a:xfrm>
          <a:prstGeom prst="rect">
            <a:avLst/>
          </a:prstGeom>
        </p:spPr>
      </p:pic>
    </p:spTree>
    <p:extLst>
      <p:ext uri="{BB962C8B-B14F-4D97-AF65-F5344CB8AC3E}">
        <p14:creationId xmlns:p14="http://schemas.microsoft.com/office/powerpoint/2010/main" val="1360877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374" y="739773"/>
            <a:ext cx="6423554" cy="5543404"/>
          </a:xfrm>
          <a:prstGeom prst="rect">
            <a:avLst/>
          </a:prstGeom>
        </p:spPr>
      </p:pic>
    </p:spTree>
    <p:extLst>
      <p:ext uri="{BB962C8B-B14F-4D97-AF65-F5344CB8AC3E}">
        <p14:creationId xmlns:p14="http://schemas.microsoft.com/office/powerpoint/2010/main" val="1045864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sz="4800" dirty="0"/>
              <a:t>Poids économique</a:t>
            </a:r>
            <a:endParaRPr lang="fr-BE" sz="4800" dirty="0"/>
          </a:p>
        </p:txBody>
      </p:sp>
    </p:spTree>
    <p:extLst>
      <p:ext uri="{BB962C8B-B14F-4D97-AF65-F5344CB8AC3E}">
        <p14:creationId xmlns:p14="http://schemas.microsoft.com/office/powerpoint/2010/main" val="31971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5656" y="836712"/>
            <a:ext cx="6048672" cy="5164438"/>
          </a:xfrm>
          <a:prstGeom prst="rect">
            <a:avLst/>
          </a:prstGeom>
        </p:spPr>
      </p:pic>
    </p:spTree>
    <p:extLst>
      <p:ext uri="{BB962C8B-B14F-4D97-AF65-F5344CB8AC3E}">
        <p14:creationId xmlns:p14="http://schemas.microsoft.com/office/powerpoint/2010/main" val="178226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1341</TotalTime>
  <Words>324</Words>
  <Application>Microsoft Office PowerPoint</Application>
  <PresentationFormat>On-screen Show (4:3)</PresentationFormat>
  <Paragraphs>52</Paragraphs>
  <Slides>35</Slides>
  <Notes>22</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Office Theme</vt:lpstr>
      <vt:lpstr>Thème Office</vt:lpstr>
      <vt:lpstr>‘La santé respiratoire en Europe- Faits et chiffres’  </vt:lpstr>
      <vt:lpstr>PowerPoint Presentation</vt:lpstr>
      <vt:lpstr>PowerPoint Presentation</vt:lpstr>
      <vt:lpstr>poids de la maladie</vt:lpstr>
      <vt:lpstr>PowerPoint Presentation</vt:lpstr>
      <vt:lpstr>PowerPoint Presentation</vt:lpstr>
      <vt:lpstr>PowerPoint Presentation</vt:lpstr>
      <vt:lpstr>Poids économique</vt:lpstr>
      <vt:lpstr>PowerPoint Presentation</vt:lpstr>
      <vt:lpstr>PowerPoint Presentation</vt:lpstr>
      <vt:lpstr>PowerPoint Presentation</vt:lpstr>
      <vt:lpstr>Maladies pulmonaires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Facteurs de risque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Maeve Barry</dc:creator>
  <cp:lastModifiedBy>Rebecca Johnson</cp:lastModifiedBy>
  <cp:revision>61</cp:revision>
  <cp:lastPrinted>2013-12-02T14:30:19Z</cp:lastPrinted>
  <dcterms:created xsi:type="dcterms:W3CDTF">2013-11-14T09:43:31Z</dcterms:created>
  <dcterms:modified xsi:type="dcterms:W3CDTF">2014-05-12T15:07:23Z</dcterms:modified>
</cp:coreProperties>
</file>