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712" r:id="rId3"/>
    <p:sldMasterId id="2147483773" r:id="rId4"/>
    <p:sldMasterId id="2147483802" r:id="rId5"/>
    <p:sldMasterId id="2147483833" r:id="rId6"/>
    <p:sldMasterId id="2147483879" r:id="rId7"/>
  </p:sldMasterIdLst>
  <p:notesMasterIdLst>
    <p:notesMasterId r:id="rId37"/>
  </p:notesMasterIdLst>
  <p:handoutMasterIdLst>
    <p:handoutMasterId r:id="rId38"/>
  </p:handoutMasterIdLst>
  <p:sldIdLst>
    <p:sldId id="1881839381" r:id="rId8"/>
    <p:sldId id="1881839370" r:id="rId9"/>
    <p:sldId id="1881839371" r:id="rId10"/>
    <p:sldId id="1881839372" r:id="rId11"/>
    <p:sldId id="367" r:id="rId12"/>
    <p:sldId id="369" r:id="rId13"/>
    <p:sldId id="368" r:id="rId14"/>
    <p:sldId id="372" r:id="rId15"/>
    <p:sldId id="373" r:id="rId16"/>
    <p:sldId id="374" r:id="rId17"/>
    <p:sldId id="375" r:id="rId18"/>
    <p:sldId id="376" r:id="rId19"/>
    <p:sldId id="377" r:id="rId20"/>
    <p:sldId id="355" r:id="rId21"/>
    <p:sldId id="360" r:id="rId22"/>
    <p:sldId id="1881839373" r:id="rId23"/>
    <p:sldId id="359" r:id="rId24"/>
    <p:sldId id="1881839374" r:id="rId25"/>
    <p:sldId id="379" r:id="rId26"/>
    <p:sldId id="380" r:id="rId27"/>
    <p:sldId id="381" r:id="rId28"/>
    <p:sldId id="1881839375" r:id="rId29"/>
    <p:sldId id="358" r:id="rId30"/>
    <p:sldId id="370" r:id="rId31"/>
    <p:sldId id="365" r:id="rId32"/>
    <p:sldId id="383" r:id="rId33"/>
    <p:sldId id="366" r:id="rId34"/>
    <p:sldId id="357" r:id="rId35"/>
    <p:sldId id="38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D3D"/>
    <a:srgbClr val="004B7E"/>
    <a:srgbClr val="CB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2" autoAdjust="0"/>
    <p:restoredTop sz="0" autoAdjust="0"/>
  </p:normalViewPr>
  <p:slideViewPr>
    <p:cSldViewPr snapToGrid="0" snapToObjects="1">
      <p:cViewPr varScale="1">
        <p:scale>
          <a:sx n="51" d="100"/>
          <a:sy n="51" d="100"/>
        </p:scale>
        <p:origin x="10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9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96D67C-5B1A-1146-9F18-E277322EE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76DE8-21F5-354E-8CB9-DDB4F3E6C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A5642-3289-E948-B96F-0B132A911674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8FE25-E740-9C4F-9EFD-3A6439516A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7AFBD-F38B-1D44-A1E1-0F3340817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EAFA1-DF24-6A41-AF3B-8EF7CE8AB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52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F576E-3591-44F7-8AEE-FEA66DE1D2F9}" type="datetimeFigureOut">
              <a:rPr lang="fr-CH" smtClean="0"/>
              <a:t>01.07.2021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2080D-B3CB-4171-99C3-DE49AF00859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33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52E3B49-4812-46D1-9D78-7D42EDD3B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893CB53-AC35-4427-BB02-2A58BF75C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A9979C4-71CA-475C-A45E-3A483FAF8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4EB53E-89A6-4079-AC23-04A03D8ED39B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(null)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B01C86-9D24-3B48-9B07-D7BFD1A08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364DDA-3BF9-2041-8C44-87924A5F97B1}"/>
              </a:ext>
            </a:extLst>
          </p:cNvPr>
          <p:cNvSpPr/>
          <p:nvPr userDrawn="1"/>
        </p:nvSpPr>
        <p:spPr>
          <a:xfrm>
            <a:off x="0" y="3937116"/>
            <a:ext cx="12192000" cy="1984442"/>
          </a:xfrm>
          <a:prstGeom prst="rect">
            <a:avLst/>
          </a:prstGeom>
          <a:solidFill>
            <a:srgbClr val="004B7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027CF-2CC6-5541-B85A-C8B573957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400" y="4060974"/>
            <a:ext cx="8085666" cy="86836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0C12-A5F6-1447-9B8C-322631F0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400" y="5053195"/>
            <a:ext cx="8085666" cy="592862"/>
          </a:xfrm>
        </p:spPr>
        <p:txBody>
          <a:bodyPr>
            <a:normAutofit/>
          </a:bodyPr>
          <a:lstStyle>
            <a:lvl1pPr marL="0" indent="0" algn="l">
              <a:buNone/>
              <a:defRPr sz="1800" b="0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1A8598-1C4C-1946-8187-84F1410461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204" y="4651300"/>
            <a:ext cx="1576809" cy="5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3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0" y="6248400"/>
            <a:ext cx="5486400" cy="381000"/>
          </a:xfrm>
        </p:spPr>
        <p:txBody>
          <a:bodyPr anchor="b"/>
          <a:lstStyle>
            <a:lvl1pPr marL="0" indent="0" algn="r">
              <a:buNone/>
              <a:defRPr sz="1200"/>
            </a:lvl1pPr>
          </a:lstStyle>
          <a:p>
            <a:pPr lvl="0"/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609600" y="6248400"/>
            <a:ext cx="5486400" cy="381000"/>
          </a:xfrm>
        </p:spPr>
        <p:txBody>
          <a:bodyPr anchor="b"/>
          <a:lstStyle>
            <a:lvl1pPr marL="0" indent="0" algn="l">
              <a:buNone/>
              <a:defRPr sz="12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96326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ERS_CORP_3B.tif">
            <a:extLst>
              <a:ext uri="{FF2B5EF4-FFF2-40B4-BE49-F238E27FC236}">
                <a16:creationId xmlns:a16="http://schemas.microsoft.com/office/drawing/2014/main" id="{08D9896B-B706-4EF4-BE15-EA86432354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 descr="Barcelone_3B.tif">
            <a:extLst>
              <a:ext uri="{FF2B5EF4-FFF2-40B4-BE49-F238E27FC236}">
                <a16:creationId xmlns:a16="http://schemas.microsoft.com/office/drawing/2014/main" id="{EC4C0E43-265D-4C0A-A667-4B990EC069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162675"/>
            <a:ext cx="606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768350"/>
            <a:ext cx="109728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927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ERS_CORP_3B.tif">
            <a:extLst>
              <a:ext uri="{FF2B5EF4-FFF2-40B4-BE49-F238E27FC236}">
                <a16:creationId xmlns:a16="http://schemas.microsoft.com/office/drawing/2014/main" id="{38F6479D-1CEF-4604-8B66-0ECEF416D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Barcelone_3B.tif">
            <a:extLst>
              <a:ext uri="{FF2B5EF4-FFF2-40B4-BE49-F238E27FC236}">
                <a16:creationId xmlns:a16="http://schemas.microsoft.com/office/drawing/2014/main" id="{75B3705F-5985-4FEC-9807-C012760952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162675"/>
            <a:ext cx="606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1254126"/>
            <a:ext cx="109728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2724150"/>
            <a:ext cx="10972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4476750"/>
            <a:ext cx="10972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609600" y="5314951"/>
            <a:ext cx="10972800" cy="847725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49427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ERS_CORP_3B.tif">
            <a:extLst>
              <a:ext uri="{FF2B5EF4-FFF2-40B4-BE49-F238E27FC236}">
                <a16:creationId xmlns:a16="http://schemas.microsoft.com/office/drawing/2014/main" id="{3FD65E07-835E-4955-B0A5-422299E7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Barcelone_3B.tif">
            <a:extLst>
              <a:ext uri="{FF2B5EF4-FFF2-40B4-BE49-F238E27FC236}">
                <a16:creationId xmlns:a16="http://schemas.microsoft.com/office/drawing/2014/main" id="{872B3A62-C999-4509-B560-434A628496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162675"/>
            <a:ext cx="606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10972800" cy="9525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9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705100"/>
            <a:ext cx="10972800" cy="260985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609600" y="768350"/>
            <a:ext cx="109728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1"/>
          </p:nvPr>
        </p:nvSpPr>
        <p:spPr>
          <a:xfrm>
            <a:off x="609600" y="5314950"/>
            <a:ext cx="10972800" cy="847725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96978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3B.tif">
            <a:extLst>
              <a:ext uri="{FF2B5EF4-FFF2-40B4-BE49-F238E27FC236}">
                <a16:creationId xmlns:a16="http://schemas.microsoft.com/office/drawing/2014/main" id="{19F78141-ADEF-480E-B047-5CE5F89C6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Barcelone_3B.tif">
            <a:extLst>
              <a:ext uri="{FF2B5EF4-FFF2-40B4-BE49-F238E27FC236}">
                <a16:creationId xmlns:a16="http://schemas.microsoft.com/office/drawing/2014/main" id="{88A832FD-88C1-4D82-AC62-8BBCAE219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162675"/>
            <a:ext cx="606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50"/>
            <a:ext cx="10972800" cy="98266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51013"/>
            <a:ext cx="10972800" cy="4411662"/>
          </a:xfrm>
        </p:spPr>
        <p:txBody>
          <a:bodyPr/>
          <a:lstStyle>
            <a:lvl1pPr>
              <a:defRPr>
                <a:solidFill>
                  <a:srgbClr val="005291"/>
                </a:solidFill>
              </a:defRPr>
            </a:lvl1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4022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RS_CORP_3B.tif">
            <a:extLst>
              <a:ext uri="{FF2B5EF4-FFF2-40B4-BE49-F238E27FC236}">
                <a16:creationId xmlns:a16="http://schemas.microsoft.com/office/drawing/2014/main" id="{64726961-2268-4E57-A208-C0F47F2EE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Barcelone_3B.tif">
            <a:extLst>
              <a:ext uri="{FF2B5EF4-FFF2-40B4-BE49-F238E27FC236}">
                <a16:creationId xmlns:a16="http://schemas.microsoft.com/office/drawing/2014/main" id="{193FEF4A-5951-4CFA-B81F-2475B492B6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162675"/>
            <a:ext cx="606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4406901"/>
            <a:ext cx="11070168" cy="1362075"/>
          </a:xfrm>
        </p:spPr>
        <p:txBody>
          <a:bodyPr anchor="t"/>
          <a:lstStyle>
            <a:lvl1pPr algn="ctr">
              <a:defRPr sz="2800" b="0" i="0"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11070168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 i="0">
                <a:solidFill>
                  <a:srgbClr val="00529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978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>
            <a:extLst>
              <a:ext uri="{FF2B5EF4-FFF2-40B4-BE49-F238E27FC236}">
                <a16:creationId xmlns:a16="http://schemas.microsoft.com/office/drawing/2014/main" id="{C5DBF953-6CD4-4147-AE69-E3AE9C7CE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descr="Barcelone_3B.tif">
            <a:extLst>
              <a:ext uri="{FF2B5EF4-FFF2-40B4-BE49-F238E27FC236}">
                <a16:creationId xmlns:a16="http://schemas.microsoft.com/office/drawing/2014/main" id="{DC611E03-BDD5-42A4-9C44-6B7AF8C13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162675"/>
            <a:ext cx="606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50"/>
            <a:ext cx="10972800" cy="831850"/>
          </a:xfrm>
        </p:spPr>
        <p:txBody>
          <a:bodyPr/>
          <a:lstStyle>
            <a:lvl1pPr>
              <a:defRPr cap="all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62475"/>
          </a:xfrm>
        </p:spPr>
        <p:txBody>
          <a:bodyPr/>
          <a:lstStyle>
            <a:lvl1pPr>
              <a:defRPr sz="200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62475"/>
          </a:xfrm>
        </p:spPr>
        <p:txBody>
          <a:bodyPr/>
          <a:lstStyle>
            <a:lvl1pPr>
              <a:defRPr sz="200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3335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ERS_CORP_3B.tif">
            <a:extLst>
              <a:ext uri="{FF2B5EF4-FFF2-40B4-BE49-F238E27FC236}">
                <a16:creationId xmlns:a16="http://schemas.microsoft.com/office/drawing/2014/main" id="{B3AF3746-52A5-472D-B456-0B5F885D4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4" descr="Barcelone_3B.tif">
            <a:extLst>
              <a:ext uri="{FF2B5EF4-FFF2-40B4-BE49-F238E27FC236}">
                <a16:creationId xmlns:a16="http://schemas.microsoft.com/office/drawing/2014/main" id="{00C514D0-442C-42B7-83E1-43D1AFEA8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162675"/>
            <a:ext cx="606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68350"/>
            <a:ext cx="10972800" cy="766762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297113"/>
            <a:ext cx="5386917" cy="3865563"/>
          </a:xfrm>
        </p:spPr>
        <p:txBody>
          <a:bodyPr/>
          <a:lstStyle>
            <a:lvl1pPr>
              <a:defRPr sz="2000" b="0" i="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2"/>
            <a:ext cx="5389033" cy="7619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297113"/>
            <a:ext cx="5389033" cy="3865563"/>
          </a:xfrm>
        </p:spPr>
        <p:txBody>
          <a:bodyPr/>
          <a:lstStyle>
            <a:lvl1pPr>
              <a:defRPr sz="2000" b="0" i="0">
                <a:latin typeface="Arial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0886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>
            <a:extLst>
              <a:ext uri="{FF2B5EF4-FFF2-40B4-BE49-F238E27FC236}">
                <a16:creationId xmlns:a16="http://schemas.microsoft.com/office/drawing/2014/main" id="{93474CF1-BA87-45C0-A845-29941A323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descr="Barcelone_3B.tif">
            <a:extLst>
              <a:ext uri="{FF2B5EF4-FFF2-40B4-BE49-F238E27FC236}">
                <a16:creationId xmlns:a16="http://schemas.microsoft.com/office/drawing/2014/main" id="{A8C205BF-3C85-4852-A727-DE12C9CB85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162675"/>
            <a:ext cx="606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768350"/>
            <a:ext cx="4011084" cy="666750"/>
          </a:xfrm>
        </p:spPr>
        <p:txBody>
          <a:bodyPr anchor="b"/>
          <a:lstStyle>
            <a:lvl1pPr algn="l">
              <a:defRPr sz="2000" b="0" i="0" cap="all" baseline="0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768351"/>
            <a:ext cx="6815667" cy="53943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72757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61380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>
            <a:extLst>
              <a:ext uri="{FF2B5EF4-FFF2-40B4-BE49-F238E27FC236}">
                <a16:creationId xmlns:a16="http://schemas.microsoft.com/office/drawing/2014/main" id="{5CD6FEFA-7C0A-4F7E-94F9-590FEDDCB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 descr="Barcelone_3B.tif">
            <a:extLst>
              <a:ext uri="{FF2B5EF4-FFF2-40B4-BE49-F238E27FC236}">
                <a16:creationId xmlns:a16="http://schemas.microsoft.com/office/drawing/2014/main" id="{166E5C88-D8F5-4EEA-ACBA-B3E27C025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162675"/>
            <a:ext cx="606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 cap="all" baseline="0"/>
            </a:lvl1pPr>
          </a:lstStyle>
          <a:p>
            <a:r>
              <a:rPr lang="fr-CH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768350"/>
            <a:ext cx="73152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 dirty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79533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14941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9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5" indent="0">
              <a:buNone/>
              <a:defRPr sz="1900"/>
            </a:lvl2pPr>
            <a:lvl3pPr marL="914082" indent="0">
              <a:buNone/>
              <a:defRPr sz="1600"/>
            </a:lvl3pPr>
            <a:lvl4pPr marL="1371124" indent="0">
              <a:buNone/>
              <a:defRPr sz="1500"/>
            </a:lvl4pPr>
            <a:lvl5pPr marL="1828165" indent="0">
              <a:buNone/>
              <a:defRPr sz="1500"/>
            </a:lvl5pPr>
            <a:lvl6pPr marL="2285214" indent="0">
              <a:buNone/>
              <a:defRPr sz="1500"/>
            </a:lvl6pPr>
            <a:lvl7pPr marL="2742246" indent="0">
              <a:buNone/>
              <a:defRPr sz="1500"/>
            </a:lvl7pPr>
            <a:lvl8pPr marL="3199280" indent="0">
              <a:buNone/>
              <a:defRPr sz="1500"/>
            </a:lvl8pPr>
            <a:lvl9pPr marL="3656315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41E298-5CF2-42D2-BDEC-DC46B87573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058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0" y="6248400"/>
            <a:ext cx="5486400" cy="381000"/>
          </a:xfrm>
        </p:spPr>
        <p:txBody>
          <a:bodyPr anchor="b"/>
          <a:lstStyle>
            <a:lvl1pPr marL="0" indent="0" algn="r">
              <a:buNone/>
              <a:defRPr sz="1200">
                <a:effectLst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609600" y="6248400"/>
            <a:ext cx="5486400" cy="381000"/>
          </a:xfrm>
        </p:spPr>
        <p:txBody>
          <a:bodyPr anchor="b"/>
          <a:lstStyle>
            <a:lvl1pPr marL="0" indent="0" algn="l">
              <a:buNone/>
              <a:defRPr sz="1200">
                <a:effectLst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6910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1143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6096000" y="6248400"/>
            <a:ext cx="5486400" cy="381000"/>
          </a:xfrm>
        </p:spPr>
        <p:txBody>
          <a:bodyPr anchor="b"/>
          <a:lstStyle>
            <a:lvl1pPr marL="0" indent="0" algn="r">
              <a:buNone/>
              <a:defRPr sz="1200">
                <a:effectLst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609600" y="6248400"/>
            <a:ext cx="5486400" cy="381000"/>
          </a:xfrm>
        </p:spPr>
        <p:txBody>
          <a:bodyPr anchor="b"/>
          <a:lstStyle>
            <a:lvl1pPr marL="0" indent="0" algn="l">
              <a:buNone/>
              <a:defRPr sz="1200">
                <a:effectLst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49789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6096000" y="6248400"/>
            <a:ext cx="5486400" cy="381000"/>
          </a:xfrm>
        </p:spPr>
        <p:txBody>
          <a:bodyPr anchor="b"/>
          <a:lstStyle>
            <a:lvl1pPr marL="0" indent="0" algn="r">
              <a:buNone/>
              <a:defRPr sz="1200">
                <a:effectLst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09600" y="6248400"/>
            <a:ext cx="5486400" cy="381000"/>
          </a:xfrm>
        </p:spPr>
        <p:txBody>
          <a:bodyPr anchor="b"/>
          <a:lstStyle>
            <a:lvl1pPr marL="0" indent="0" algn="l">
              <a:buNone/>
              <a:defRPr sz="1200">
                <a:effectLst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4554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 lIns="91410" tIns="45718" rIns="91410" bIns="45718"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lIns="91410" tIns="45718" rIns="91410" bIns="45718"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 lIns="91410" tIns="45718" rIns="91410" bIns="45718"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29F68C-C809-9148-9E16-07A759CFA6A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14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lIns="91410" tIns="45718" rIns="91410" bIns="45718"/>
          <a:lstStyle>
            <a:lvl1pPr algn="ctr"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lIns="91410" tIns="45718" rIns="91410" bIns="4571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lIns="91410" tIns="45718" rIns="91410" bIns="45718"/>
          <a:lstStyle>
            <a:lvl1pPr>
              <a:defRPr/>
            </a:lvl1pPr>
          </a:lstStyle>
          <a:p>
            <a:pPr>
              <a:defRPr/>
            </a:pPr>
            <a:fld id="{F3131375-D547-1748-B0BD-5FD539C71B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5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57984" cy="1143000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48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538"/>
            <a:ext cx="10363200" cy="1736725"/>
          </a:xfrm>
        </p:spPr>
        <p:txBody>
          <a:bodyPr anchor="b" anchorCtr="1"/>
          <a:lstStyle>
            <a:lvl1pPr>
              <a:defRPr sz="3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752600" y="6248400"/>
            <a:ext cx="3860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9E09E-D17C-41E2-A480-1B9F08F3D8A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0721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0" y="6248400"/>
            <a:ext cx="5486400" cy="381000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609600" y="6248400"/>
            <a:ext cx="5486400" cy="381000"/>
          </a:xfrm>
        </p:spPr>
        <p:txBody>
          <a:bodyPr anchor="b"/>
          <a:lstStyle>
            <a:lvl1pPr marL="0" indent="0" algn="l">
              <a:buNone/>
              <a:defRPr sz="90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70233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0F7EEE-ADD8-BC4F-8CAA-6D99CDA0C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364DDA-3BF9-2041-8C44-87924A5F97B1}"/>
              </a:ext>
            </a:extLst>
          </p:cNvPr>
          <p:cNvSpPr/>
          <p:nvPr userDrawn="1"/>
        </p:nvSpPr>
        <p:spPr>
          <a:xfrm>
            <a:off x="0" y="3937116"/>
            <a:ext cx="12192000" cy="1984442"/>
          </a:xfrm>
          <a:prstGeom prst="rect">
            <a:avLst/>
          </a:prstGeom>
          <a:solidFill>
            <a:srgbClr val="004B7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027CF-2CC6-5541-B85A-C8B573957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3400" y="4060974"/>
            <a:ext cx="8085666" cy="86836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0C12-A5F6-1447-9B8C-322631F06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400" y="5053195"/>
            <a:ext cx="8085666" cy="592862"/>
          </a:xfrm>
        </p:spPr>
        <p:txBody>
          <a:bodyPr>
            <a:normAutofit/>
          </a:bodyPr>
          <a:lstStyle>
            <a:lvl1pPr marL="0" indent="0" algn="l">
              <a:buNone/>
              <a:defRPr sz="1800" b="0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1A8598-1C4C-1946-8187-84F1410461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204" y="4651300"/>
            <a:ext cx="1576809" cy="55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67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582400" cy="1143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6096000" y="6248400"/>
            <a:ext cx="5486400" cy="381000"/>
          </a:xfrm>
        </p:spPr>
        <p:txBody>
          <a:bodyPr anchor="b"/>
          <a:lstStyle>
            <a:lvl1pPr marL="0" indent="0" algn="r">
              <a:buNone/>
              <a:defRPr sz="900">
                <a:effectLst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1"/>
          </p:nvPr>
        </p:nvSpPr>
        <p:spPr>
          <a:xfrm>
            <a:off x="609600" y="6248400"/>
            <a:ext cx="5486400" cy="381000"/>
          </a:xfrm>
        </p:spPr>
        <p:txBody>
          <a:bodyPr anchor="b"/>
          <a:lstStyle>
            <a:lvl1pPr marL="0" indent="0" algn="l">
              <a:buNone/>
              <a:defRPr sz="900">
                <a:effectLst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08814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0"/>
          </p:nvPr>
        </p:nvSpPr>
        <p:spPr>
          <a:xfrm>
            <a:off x="6096000" y="6248400"/>
            <a:ext cx="5486400" cy="381000"/>
          </a:xfrm>
        </p:spPr>
        <p:txBody>
          <a:bodyPr anchor="b"/>
          <a:lstStyle>
            <a:lvl1pPr marL="0" indent="0" algn="r">
              <a:buNone/>
              <a:defRPr sz="900">
                <a:effectLst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09600" y="6248400"/>
            <a:ext cx="5486400" cy="381000"/>
          </a:xfrm>
        </p:spPr>
        <p:txBody>
          <a:bodyPr anchor="b"/>
          <a:lstStyle>
            <a:lvl1pPr marL="0" indent="0" algn="l">
              <a:buNone/>
              <a:defRPr sz="900">
                <a:effectLst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55137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57984" cy="1143000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67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4" y="6248400"/>
            <a:ext cx="2540000" cy="457200"/>
          </a:xfrm>
          <a:prstGeom prst="rect">
            <a:avLst/>
          </a:prstGeom>
        </p:spPr>
        <p:txBody>
          <a:bodyPr lIns="91402" tIns="45718" rIns="91402" bIns="45718"/>
          <a:lstStyle>
            <a:lvl1pPr algn="ctr">
              <a:defRPr/>
            </a:lvl1pPr>
          </a:lstStyle>
          <a:p>
            <a:pPr defTabSz="6856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lIns="91402" tIns="45718" rIns="91402" bIns="45718"/>
          <a:lstStyle>
            <a:lvl1pPr>
              <a:defRPr/>
            </a:lvl1pPr>
          </a:lstStyle>
          <a:p>
            <a:pPr defTabSz="6856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72486" y="6248400"/>
            <a:ext cx="2540000" cy="457200"/>
          </a:xfrm>
          <a:prstGeom prst="rect">
            <a:avLst/>
          </a:prstGeom>
        </p:spPr>
        <p:txBody>
          <a:bodyPr lIns="91402" tIns="45718" rIns="91402" bIns="45718"/>
          <a:lstStyle>
            <a:lvl1pPr>
              <a:defRPr/>
            </a:lvl1pPr>
          </a:lstStyle>
          <a:p>
            <a:pPr defTabSz="6856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131375-D547-1748-B0BD-5FD539C71B43}" type="slidenum">
              <a:rPr lang="en-US" sz="1800" smtClean="0">
                <a:solidFill>
                  <a:srgbClr val="FFFFFF"/>
                </a:solidFill>
                <a:latin typeface="Comic Sans MS" pitchFamily="66" charset="0"/>
              </a:rPr>
              <a:pPr defTabSz="6856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02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646642"/>
            <a:ext cx="10943167" cy="461128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85840" y="6273167"/>
            <a:ext cx="5471584" cy="484188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6" y="6273167"/>
            <a:ext cx="5471584" cy="484188"/>
          </a:xfrm>
        </p:spPr>
        <p:txBody>
          <a:bodyPr anchor="b"/>
          <a:lstStyle>
            <a:lvl1pPr marL="0" indent="0" algn="l">
              <a:buNone/>
              <a:defRPr sz="9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31980077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85840" y="6273167"/>
            <a:ext cx="5471584" cy="484188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6" y="6273167"/>
            <a:ext cx="5471584" cy="484188"/>
          </a:xfrm>
        </p:spPr>
        <p:txBody>
          <a:bodyPr anchor="b"/>
          <a:lstStyle>
            <a:lvl1pPr marL="0" indent="0" algn="l">
              <a:buNone/>
              <a:defRPr sz="9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322865575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85840" y="6273167"/>
            <a:ext cx="5471584" cy="484188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6" y="6273167"/>
            <a:ext cx="5471584" cy="484188"/>
          </a:xfrm>
        </p:spPr>
        <p:txBody>
          <a:bodyPr anchor="b"/>
          <a:lstStyle>
            <a:lvl1pPr marL="0" indent="0" algn="l">
              <a:buNone/>
              <a:defRPr sz="9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2457247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85840" y="6273167"/>
            <a:ext cx="5471584" cy="484188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6" y="6273167"/>
            <a:ext cx="5471584" cy="484188"/>
          </a:xfrm>
        </p:spPr>
        <p:txBody>
          <a:bodyPr anchor="b"/>
          <a:lstStyle>
            <a:lvl1pPr marL="0" indent="0" algn="l">
              <a:buNone/>
              <a:defRPr sz="9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1782304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83" y="125454"/>
            <a:ext cx="11281833" cy="1000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9" y="1343067"/>
            <a:ext cx="11282276" cy="49133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3551" y="6437141"/>
            <a:ext cx="5602816" cy="224519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43009" y="6437141"/>
            <a:ext cx="5602816" cy="224519"/>
          </a:xfrm>
        </p:spPr>
        <p:txBody>
          <a:bodyPr tIns="0" bIns="0"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0"/>
            <a:ext cx="12192000" cy="6858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35445259"/>
      </p:ext>
    </p:extLst>
  </p:cSld>
  <p:clrMapOvr>
    <a:masterClrMapping/>
  </p:clrMapOvr>
  <p:transition/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3551" y="6437141"/>
            <a:ext cx="5602816" cy="224519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43009" y="6437141"/>
            <a:ext cx="5602816" cy="224519"/>
          </a:xfrm>
        </p:spPr>
        <p:txBody>
          <a:bodyPr tIns="0" bIns="0"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0"/>
            <a:ext cx="12192000" cy="6858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446250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A936-79A9-C149-B440-562CA5BF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D1EE4-EE4B-7841-A33B-F9328E8CA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95" y="1143000"/>
            <a:ext cx="10818421" cy="50339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177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54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165057" y="6302901"/>
            <a:ext cx="4595183" cy="27620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>
            <a:noAutofit/>
          </a:bodyPr>
          <a:lstStyle>
            <a:lvl1pPr marL="0" indent="0" algn="r">
              <a:buNone/>
              <a:defRPr lang="en-US" sz="90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1830" y="6304052"/>
            <a:ext cx="4595183" cy="27505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>
            <a:noAutofit/>
          </a:bodyPr>
          <a:lstStyle>
            <a:lvl1pPr marL="0" indent="0">
              <a:buNone/>
              <a:defRPr lang="en-US" sz="90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lIns="91402" tIns="45718" rIns="91402" bIns="45718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defTabSz="68566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1AEEDF-CCCC-4F8E-9753-B9D05F3F8B78}" type="slidenum">
              <a:rPr lang="en-GB" altLang="en-US" sz="1800" smtClean="0">
                <a:solidFill>
                  <a:srgbClr val="FFFFFF"/>
                </a:solidFill>
              </a:rPr>
              <a:pPr defTabSz="6856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7794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6" y="1391705"/>
            <a:ext cx="10460917" cy="5080952"/>
          </a:xfrm>
          <a:prstGeom prst="rect">
            <a:avLst/>
          </a:prstGeom>
        </p:spPr>
        <p:txBody>
          <a:bodyPr lIns="0" tIns="45718" rIns="91436" bIns="45718"/>
          <a:lstStyle>
            <a:lvl1pPr marL="173714" indent="-173714">
              <a:lnSpc>
                <a:spcPct val="100000"/>
              </a:lnSpc>
              <a:spcBef>
                <a:spcPts val="316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530"/>
            </a:lvl1pPr>
            <a:lvl2pPr marL="175926" indent="0">
              <a:buNone/>
              <a:defRPr/>
            </a:lvl2pPr>
            <a:lvl3pPr marL="365255" marR="0" indent="-173413" algn="l" defTabSz="482540" rtl="0" eaLnBrk="0" fontAlgn="base" latinLnBrk="0" hangingPunct="0">
              <a:lnSpc>
                <a:spcPct val="100000"/>
              </a:lnSpc>
              <a:spcBef>
                <a:spcPts val="316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-"/>
              <a:tabLst/>
              <a:defRPr sz="1530" baseline="0"/>
            </a:lvl3pPr>
            <a:lvl4pPr marL="694857" indent="-173714">
              <a:lnSpc>
                <a:spcPct val="100000"/>
              </a:lnSpc>
              <a:spcBef>
                <a:spcPts val="316"/>
              </a:spcBef>
              <a:buFont typeface="Arial" panose="020B0604020202020204" pitchFamily="34" charset="0"/>
              <a:buChar char="•"/>
              <a:defRPr sz="153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875216" y="527334"/>
            <a:ext cx="10460917" cy="57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64998" rIns="129995" bIns="64998" numCol="1" anchor="b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Click to edit Master title </a:t>
            </a:r>
            <a:r>
              <a:rPr lang="en-US" altLang="en-US" dirty="0" err="1"/>
              <a:t>stylertyhth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6135" y="6472660"/>
            <a:ext cx="855867" cy="385343"/>
          </a:xfrm>
          <a:prstGeom prst="rect">
            <a:avLst/>
          </a:prstGeom>
        </p:spPr>
        <p:txBody>
          <a:bodyPr lIns="91436" tIns="45718" rIns="91436" bIns="45718" anchor="ctr"/>
          <a:lstStyle>
            <a:lvl1pPr algn="ctr">
              <a:defRPr sz="686">
                <a:solidFill>
                  <a:schemeClr val="accent5"/>
                </a:solidFill>
              </a:defRPr>
            </a:lvl1pPr>
          </a:lstStyle>
          <a:p>
            <a:fld id="{47547CF9-5B10-D24F-A8D7-45A9778164F7}" type="slidenum">
              <a:rPr lang="uk-UA" smtClean="0">
                <a:solidFill>
                  <a:srgbClr val="FFADAA"/>
                </a:solidFill>
              </a:rPr>
              <a:pPr/>
              <a:t>‹#›</a:t>
            </a:fld>
            <a:endParaRPr lang="uk-UA" dirty="0">
              <a:solidFill>
                <a:srgbClr val="FFA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526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3551" y="6437085"/>
            <a:ext cx="5602816" cy="224518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43009" y="6437085"/>
            <a:ext cx="5602816" cy="224518"/>
          </a:xfrm>
        </p:spPr>
        <p:txBody>
          <a:bodyPr tIns="0" bIns="0"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53034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6B1E96A-B51B-4F1E-8065-05EADB7D77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3" y="6111057"/>
            <a:ext cx="5471584" cy="484188"/>
          </a:xfrm>
        </p:spPr>
        <p:txBody>
          <a:bodyPr anchor="b"/>
          <a:lstStyle>
            <a:lvl1pPr marL="0" indent="0" algn="l">
              <a:buNone/>
              <a:defRPr sz="90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Abbreviations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754A2F5-8BC4-407A-B6B4-D0E67411F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5455" y="6111057"/>
            <a:ext cx="5471584" cy="484188"/>
          </a:xfrm>
        </p:spPr>
        <p:txBody>
          <a:bodyPr anchor="b"/>
          <a:lstStyle>
            <a:lvl1pPr marL="0" indent="0" algn="r">
              <a:buNone/>
              <a:defRPr sz="90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937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39" y="1646642"/>
            <a:ext cx="10943167" cy="461128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25"/>
            </a:lvl4pPr>
            <a:lvl5pPr>
              <a:defRPr sz="1425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85840" y="6273167"/>
            <a:ext cx="5471584" cy="484188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416" y="6273167"/>
            <a:ext cx="5471584" cy="484188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901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85840" y="6273167"/>
            <a:ext cx="5471584" cy="484188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416" y="6273167"/>
            <a:ext cx="5471584" cy="484188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305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85840" y="6273167"/>
            <a:ext cx="5471584" cy="484188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416" y="6273167"/>
            <a:ext cx="5471584" cy="484188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23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85840" y="6273167"/>
            <a:ext cx="5471584" cy="484188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416" y="6273167"/>
            <a:ext cx="5471584" cy="484188"/>
          </a:xfrm>
        </p:spPr>
        <p:txBody>
          <a:bodyPr anchor="b"/>
          <a:lstStyle>
            <a:lvl1pPr marL="0" indent="0" algn="l">
              <a:buNone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054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5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2" y="1646642"/>
            <a:ext cx="10943167" cy="4611283"/>
          </a:xfrm>
        </p:spPr>
        <p:txBody>
          <a:bodyPr/>
          <a:lstStyle>
            <a:lvl1pPr>
              <a:defRPr sz="2775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85840" y="6273167"/>
            <a:ext cx="5471584" cy="484188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416" y="6273167"/>
            <a:ext cx="5471584" cy="484188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16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6E69-4463-784F-98D6-C9E37932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B889-C65B-FF4C-918B-4954416E1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053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3671C-C383-B348-9D73-B8EA91AEA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053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4533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ln/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endParaRPr lang="en-US" sz="1181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endParaRPr lang="en-US" sz="1181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ln/>
        </p:spPr>
        <p:txBody>
          <a:bodyPr lIns="91438" tIns="45719" rIns="91438" bIns="45719"/>
          <a:lstStyle>
            <a:lvl1pPr>
              <a:defRPr/>
            </a:lvl1pPr>
          </a:lstStyle>
          <a:p>
            <a:pPr>
              <a:defRPr/>
            </a:pPr>
            <a:fld id="{A3957AEE-9D48-FD40-87F4-9BD81746B61E}" type="slidenum">
              <a:rPr lang="en-US" sz="1181">
                <a:solidFill>
                  <a:srgbClr val="FFFFFF"/>
                </a:solidFill>
                <a:ea typeface="MS PGothic" charset="-128"/>
              </a:rPr>
              <a:pPr>
                <a:defRPr/>
              </a:pPr>
              <a:t>‹#›</a:t>
            </a:fld>
            <a:endParaRPr lang="en-US" sz="1181" dirty="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433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26" y="1646642"/>
            <a:ext cx="10943167" cy="461128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85840" y="6273165"/>
            <a:ext cx="5471584" cy="484188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6" y="6273165"/>
            <a:ext cx="5471584" cy="484188"/>
          </a:xfrm>
        </p:spPr>
        <p:txBody>
          <a:bodyPr anchor="b"/>
          <a:lstStyle>
            <a:lvl1pPr marL="0" indent="0" algn="l">
              <a:buNone/>
              <a:defRPr sz="9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81864689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85840" y="6273165"/>
            <a:ext cx="5471584" cy="484188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6" y="6273165"/>
            <a:ext cx="5471584" cy="484188"/>
          </a:xfrm>
        </p:spPr>
        <p:txBody>
          <a:bodyPr anchor="b"/>
          <a:lstStyle>
            <a:lvl1pPr marL="0" indent="0" algn="l">
              <a:buNone/>
              <a:defRPr sz="9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200504087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85840" y="6273165"/>
            <a:ext cx="5471584" cy="484188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6" y="6273165"/>
            <a:ext cx="5471584" cy="484188"/>
          </a:xfrm>
        </p:spPr>
        <p:txBody>
          <a:bodyPr anchor="b"/>
          <a:lstStyle>
            <a:lvl1pPr marL="0" indent="0" algn="l">
              <a:buNone/>
              <a:defRPr sz="9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347867555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54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165024" y="6302847"/>
            <a:ext cx="4595181" cy="276207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>
            <a:noAutofit/>
          </a:bodyPr>
          <a:lstStyle>
            <a:lvl1pPr marL="0" indent="0" algn="r">
              <a:buNone/>
              <a:defRPr lang="en-US" sz="90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1800" y="6303998"/>
            <a:ext cx="4595181" cy="275057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>
            <a:noAutofit/>
          </a:bodyPr>
          <a:lstStyle>
            <a:lvl1pPr marL="0" indent="0">
              <a:buNone/>
              <a:defRPr lang="en-US" sz="90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1AEEDF-CCCC-4F8E-9753-B9D05F3F8B78}" type="slidenum">
              <a:rPr lang="en-GB" altLang="en-US" sz="1800" smtClean="0">
                <a:solidFill>
                  <a:srgbClr val="FFFFFF"/>
                </a:solidFill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7299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547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165025" y="6302848"/>
            <a:ext cx="4595183" cy="276207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>
            <a:noAutofit/>
          </a:bodyPr>
          <a:lstStyle>
            <a:lvl1pPr marL="0" indent="0" algn="r">
              <a:buNone/>
              <a:defRPr lang="en-US" sz="90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1799" y="6303999"/>
            <a:ext cx="4595183" cy="275057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>
            <a:noAutofit/>
          </a:bodyPr>
          <a:lstStyle>
            <a:lvl1pPr marL="0" indent="0">
              <a:buNone/>
              <a:defRPr lang="en-US" sz="900" kern="1200" dirty="0" smtClean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1AEEDF-CCCC-4F8E-9753-B9D05F3F8B78}" type="slidenum">
              <a:rPr lang="en-GB" altLang="en-US" sz="1800" smtClean="0">
                <a:solidFill>
                  <a:srgbClr val="FFFFFF"/>
                </a:solidFill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2476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78532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57984" cy="1143000"/>
          </a:xfrm>
        </p:spPr>
        <p:txBody>
          <a:bodyPr anchor="b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2183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16119" y="6337302"/>
            <a:ext cx="1344084" cy="4762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50"/>
            </a:lvl1pPr>
          </a:lstStyle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fld id="{0D4ED41A-1546-3D4A-B40A-7A8A28FB7CED}" type="slidenum">
              <a:rPr lang="en-US" altLang="en-US" smtClean="0">
                <a:solidFill>
                  <a:srgbClr val="FFFFFF"/>
                </a:solidFill>
                <a:latin typeface="Comic Sans MS" pitchFamily="66" charset="0"/>
              </a:rPr>
              <a:pPr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7149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viderColorBox"/>
          <p:cNvSpPr>
            <a:spLocks noChangeArrowheads="1"/>
          </p:cNvSpPr>
          <p:nvPr userDrawn="1"/>
        </p:nvSpPr>
        <p:spPr bwMode="auto">
          <a:xfrm>
            <a:off x="0" y="1125537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67992" tIns="33996" rIns="67992" bIns="33996" anchor="ctr"/>
          <a:lstStyle/>
          <a:p>
            <a:pPr defTabSz="685886" fontAlgn="base">
              <a:spcBef>
                <a:spcPct val="0"/>
              </a:spcBef>
              <a:spcAft>
                <a:spcPct val="0"/>
              </a:spcAft>
            </a:pPr>
            <a:endParaRPr lang="de-DE" altLang="ja-JP" sz="2100" dirty="0">
              <a:solidFill>
                <a:srgbClr val="00CC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1800" y="1360489"/>
            <a:ext cx="11328400" cy="4911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0" y="6415326"/>
            <a:ext cx="5451271" cy="328613"/>
          </a:xfrm>
        </p:spPr>
        <p:txBody>
          <a:bodyPr anchor="b"/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Abbreviations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931" y="6415326"/>
            <a:ext cx="5451271" cy="328613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624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EAD1-42AB-3840-8E0F-585947B4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0F858B-85AD-164B-83F1-67222D80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119" y="1371600"/>
            <a:ext cx="7469580" cy="48053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7720" y="1514468"/>
            <a:ext cx="3557587" cy="3557587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28819D-1645-BA4F-B812-EAA703DB6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3411" y="5272081"/>
            <a:ext cx="3886205" cy="828675"/>
          </a:xfrm>
        </p:spPr>
        <p:txBody>
          <a:bodyPr/>
          <a:lstStyle>
            <a:lvl2pPr algn="ctr">
              <a:defRPr/>
            </a:lvl2pPr>
            <a:lvl3pPr marL="1800" indent="0">
              <a:buNone/>
              <a:defRPr/>
            </a:lvl3pPr>
          </a:lstStyle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1922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viderColorBox"/>
          <p:cNvSpPr>
            <a:spLocks noChangeArrowheads="1"/>
          </p:cNvSpPr>
          <p:nvPr userDrawn="1"/>
        </p:nvSpPr>
        <p:spPr bwMode="auto">
          <a:xfrm>
            <a:off x="2099736" y="1128713"/>
            <a:ext cx="10092265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67992" tIns="33996" rIns="67992" bIns="33996" anchor="ctr"/>
          <a:lstStyle/>
          <a:p>
            <a:pPr defTabSz="685886" fontAlgn="base">
              <a:spcBef>
                <a:spcPct val="0"/>
              </a:spcBef>
              <a:spcAft>
                <a:spcPct val="0"/>
              </a:spcAft>
            </a:pPr>
            <a:endParaRPr lang="de-DE" altLang="ja-JP" sz="2100" dirty="0">
              <a:solidFill>
                <a:srgbClr val="00CC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9" name="DividerColorBox"/>
          <p:cNvSpPr>
            <a:spLocks noChangeArrowheads="1"/>
          </p:cNvSpPr>
          <p:nvPr userDrawn="1"/>
        </p:nvSpPr>
        <p:spPr bwMode="auto">
          <a:xfrm>
            <a:off x="2" y="1128713"/>
            <a:ext cx="1996017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7992" tIns="33996" rIns="67992" bIns="33996" anchor="ctr"/>
          <a:lstStyle/>
          <a:p>
            <a:pPr defTabSz="685886" fontAlgn="base">
              <a:spcBef>
                <a:spcPct val="0"/>
              </a:spcBef>
              <a:spcAft>
                <a:spcPct val="0"/>
              </a:spcAft>
            </a:pPr>
            <a:endParaRPr lang="de-DE" altLang="ja-JP" sz="2100" dirty="0">
              <a:solidFill>
                <a:srgbClr val="00CC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306769" y="1988840"/>
            <a:ext cx="8453433" cy="948830"/>
          </a:xfrm>
        </p:spPr>
        <p:txBody>
          <a:bodyPr lIns="0" rIns="0" anchor="b">
            <a:noAutofit/>
          </a:bodyPr>
          <a:lstStyle>
            <a:lvl1pPr>
              <a:lnSpc>
                <a:spcPct val="90000"/>
              </a:lnSpc>
              <a:spcBef>
                <a:spcPct val="40000"/>
              </a:spcBef>
              <a:defRPr sz="2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01092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3312584" y="4564169"/>
            <a:ext cx="8447616" cy="739353"/>
          </a:xfrm>
        </p:spPr>
        <p:txBody>
          <a:bodyPr lIns="0" rIns="0">
            <a:noAutofit/>
          </a:bodyPr>
          <a:lstStyle>
            <a:lvl1pPr marL="0" indent="0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6704"/>
      </p:ext>
    </p:extLst>
  </p:cSld>
  <p:clrMapOvr>
    <a:masterClrMapping/>
  </p:clrMapOvr>
  <p:transition>
    <p:fade/>
  </p:transition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viderColorBox"/>
          <p:cNvSpPr>
            <a:spLocks noChangeArrowheads="1"/>
          </p:cNvSpPr>
          <p:nvPr userDrawn="1"/>
        </p:nvSpPr>
        <p:spPr bwMode="auto">
          <a:xfrm>
            <a:off x="0" y="1125537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67992" tIns="33996" rIns="67992" bIns="33996" anchor="ctr"/>
          <a:lstStyle/>
          <a:p>
            <a:pPr defTabSz="685886" fontAlgn="base">
              <a:spcBef>
                <a:spcPct val="0"/>
              </a:spcBef>
              <a:spcAft>
                <a:spcPct val="0"/>
              </a:spcAft>
            </a:pPr>
            <a:endParaRPr lang="de-DE" altLang="ja-JP" sz="2100" dirty="0">
              <a:solidFill>
                <a:srgbClr val="00CC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360489"/>
            <a:ext cx="5471584" cy="49117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0" y="1360489"/>
            <a:ext cx="5450840" cy="49117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0" y="6415326"/>
            <a:ext cx="5451271" cy="328613"/>
          </a:xfrm>
        </p:spPr>
        <p:txBody>
          <a:bodyPr anchor="b"/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Abbreviations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931" y="6415326"/>
            <a:ext cx="5451271" cy="328613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1134173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viderColorBox"/>
          <p:cNvSpPr>
            <a:spLocks noChangeArrowheads="1"/>
          </p:cNvSpPr>
          <p:nvPr userDrawn="1"/>
        </p:nvSpPr>
        <p:spPr bwMode="auto">
          <a:xfrm>
            <a:off x="0" y="1125537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67992" tIns="33996" rIns="67992" bIns="33996" anchor="ctr"/>
          <a:lstStyle/>
          <a:p>
            <a:pPr defTabSz="685886" fontAlgn="base">
              <a:spcBef>
                <a:spcPct val="0"/>
              </a:spcBef>
              <a:spcAft>
                <a:spcPct val="0"/>
              </a:spcAft>
            </a:pPr>
            <a:endParaRPr lang="de-DE" altLang="ja-JP" sz="2100" dirty="0">
              <a:solidFill>
                <a:srgbClr val="00CC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0" y="6415326"/>
            <a:ext cx="5451271" cy="328613"/>
          </a:xfrm>
        </p:spPr>
        <p:txBody>
          <a:bodyPr anchor="b"/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Abbreviations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931" y="6415326"/>
            <a:ext cx="5451271" cy="328613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15696443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viderColorBox"/>
          <p:cNvSpPr>
            <a:spLocks noChangeArrowheads="1"/>
          </p:cNvSpPr>
          <p:nvPr userDrawn="1"/>
        </p:nvSpPr>
        <p:spPr bwMode="auto">
          <a:xfrm>
            <a:off x="0" y="1125537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67992" tIns="33996" rIns="67992" bIns="33996" anchor="ctr"/>
          <a:lstStyle/>
          <a:p>
            <a:pPr defTabSz="685886" fontAlgn="base">
              <a:spcBef>
                <a:spcPct val="0"/>
              </a:spcBef>
              <a:spcAft>
                <a:spcPct val="0"/>
              </a:spcAft>
            </a:pPr>
            <a:endParaRPr lang="de-DE" altLang="ja-JP" sz="2100" dirty="0">
              <a:solidFill>
                <a:srgbClr val="00CC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0" y="6415326"/>
            <a:ext cx="5451271" cy="328613"/>
          </a:xfrm>
        </p:spPr>
        <p:txBody>
          <a:bodyPr anchor="b"/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Abbreviations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931" y="6415326"/>
            <a:ext cx="5451271" cy="328613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10939035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8" y="1391706"/>
            <a:ext cx="10460917" cy="5080952"/>
          </a:xfrm>
          <a:prstGeom prst="rect">
            <a:avLst/>
          </a:prstGeom>
        </p:spPr>
        <p:txBody>
          <a:bodyPr lIns="0" tIns="45718" rIns="91436" bIns="45718"/>
          <a:lstStyle>
            <a:lvl1pPr marL="130290" indent="-130290">
              <a:lnSpc>
                <a:spcPct val="100000"/>
              </a:lnSpc>
              <a:spcBef>
                <a:spcPts val="238"/>
              </a:spcBef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1148"/>
            </a:lvl1pPr>
            <a:lvl2pPr marL="131949" indent="0">
              <a:buNone/>
              <a:defRPr/>
            </a:lvl2pPr>
            <a:lvl3pPr marL="273950" marR="0" indent="-130064" algn="l" defTabSz="361916" rtl="0" eaLnBrk="0" fontAlgn="base" latinLnBrk="0" hangingPunct="0">
              <a:lnSpc>
                <a:spcPct val="100000"/>
              </a:lnSpc>
              <a:spcBef>
                <a:spcPts val="238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-"/>
              <a:tabLst/>
              <a:defRPr sz="1148" baseline="0"/>
            </a:lvl3pPr>
            <a:lvl4pPr marL="521159" indent="-130290">
              <a:lnSpc>
                <a:spcPct val="100000"/>
              </a:lnSpc>
              <a:spcBef>
                <a:spcPts val="238"/>
              </a:spcBef>
              <a:buFont typeface="Arial" panose="020B0604020202020204" pitchFamily="34" charset="0"/>
              <a:buChar char="•"/>
              <a:defRPr sz="1148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875218" y="527334"/>
            <a:ext cx="10460917" cy="57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64998" rIns="129995" bIns="64998" numCol="1" anchor="b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Click to edit Master title </a:t>
            </a:r>
            <a:r>
              <a:rPr lang="en-US" altLang="en-US" dirty="0" err="1"/>
              <a:t>stylertyhth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514511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viderColorBox"/>
          <p:cNvSpPr>
            <a:spLocks noChangeArrowheads="1"/>
          </p:cNvSpPr>
          <p:nvPr userDrawn="1"/>
        </p:nvSpPr>
        <p:spPr bwMode="auto">
          <a:xfrm>
            <a:off x="0" y="1125537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67992" tIns="33996" rIns="67992" bIns="33996" anchor="ctr"/>
          <a:lstStyle/>
          <a:p>
            <a:pPr defTabSz="685886" fontAlgn="base">
              <a:spcBef>
                <a:spcPct val="0"/>
              </a:spcBef>
              <a:spcAft>
                <a:spcPct val="0"/>
              </a:spcAft>
            </a:pPr>
            <a:endParaRPr lang="de-DE" altLang="ja-JP" sz="2100" dirty="0">
              <a:solidFill>
                <a:srgbClr val="00CC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1800" y="1360489"/>
            <a:ext cx="11328400" cy="49117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0" y="6415326"/>
            <a:ext cx="5451271" cy="328613"/>
          </a:xfrm>
        </p:spPr>
        <p:txBody>
          <a:bodyPr anchor="b"/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Abbreviations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08931" y="6415326"/>
            <a:ext cx="5451271" cy="328613"/>
          </a:xfrm>
        </p:spPr>
        <p:txBody>
          <a:bodyPr anchor="b"/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03808156"/>
      </p:ext>
    </p:extLst>
  </p:cSld>
  <p:clrMapOvr>
    <a:masterClrMapping/>
  </p:clrMapOvr>
  <p:transition>
    <p:fade/>
  </p:transition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35" y="1646642"/>
            <a:ext cx="10943167" cy="4611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416" y="6273167"/>
            <a:ext cx="5471584" cy="484188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5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968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68" y="2167614"/>
            <a:ext cx="10943167" cy="1470025"/>
          </a:xfrm>
        </p:spPr>
        <p:txBody>
          <a:bodyPr/>
          <a:lstStyle>
            <a:lvl1pPr>
              <a:defRPr sz="4267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913296"/>
            <a:ext cx="8534400" cy="1752600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87" indent="0" algn="ctr">
              <a:buNone/>
              <a:defRPr/>
            </a:lvl2pPr>
            <a:lvl3pPr marL="913992" indent="0" algn="ctr">
              <a:buNone/>
              <a:defRPr/>
            </a:lvl3pPr>
            <a:lvl4pPr marL="1370988" indent="0" algn="ctr">
              <a:buNone/>
              <a:defRPr/>
            </a:lvl4pPr>
            <a:lvl5pPr marL="1827984" indent="0" algn="ctr">
              <a:buNone/>
              <a:defRPr/>
            </a:lvl5pPr>
            <a:lvl6pPr marL="2284990" indent="0" algn="ctr">
              <a:buNone/>
              <a:defRPr/>
            </a:lvl6pPr>
            <a:lvl7pPr marL="2741974" indent="0" algn="ctr">
              <a:buNone/>
              <a:defRPr/>
            </a:lvl7pPr>
            <a:lvl8pPr marL="3198960" indent="0" algn="ctr">
              <a:buNone/>
              <a:defRPr/>
            </a:lvl8pPr>
            <a:lvl9pPr marL="3655947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7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8" y="1459200"/>
            <a:ext cx="10943167" cy="4798725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173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85840" y="6273167"/>
            <a:ext cx="5471584" cy="484188"/>
          </a:xfrm>
        </p:spPr>
        <p:txBody>
          <a:bodyPr anchor="b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6" y="6273167"/>
            <a:ext cx="5471584" cy="484188"/>
          </a:xfrm>
        </p:spPr>
        <p:txBody>
          <a:bodyPr anchor="b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58265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EAD1-42AB-3840-8E0F-585947B4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44896E-DDCB-AE41-936A-2E751CFC2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4384" y="1924053"/>
            <a:ext cx="3696692" cy="352000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54CBD43-6DA9-E743-BC19-1B564F150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119" y="1371600"/>
            <a:ext cx="7469580" cy="4805363"/>
          </a:xfrm>
        </p:spPr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5721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14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8780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125415"/>
            <a:ext cx="11281832" cy="1000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3" y="1343067"/>
            <a:ext cx="11282275" cy="49133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3551" y="6437131"/>
            <a:ext cx="5602816" cy="224519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43009" y="6437131"/>
            <a:ext cx="5602816" cy="224519"/>
          </a:xfrm>
        </p:spPr>
        <p:txBody>
          <a:bodyPr tIns="0" bIns="0"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0" y="0"/>
            <a:ext cx="12192000" cy="6858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0365186"/>
      </p:ext>
    </p:extLst>
  </p:cSld>
  <p:clrMapOvr>
    <a:masterClrMapping/>
  </p:clrMapOvr>
  <p:transition/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3551" y="6437131"/>
            <a:ext cx="5602816" cy="224519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43009" y="6437131"/>
            <a:ext cx="5602816" cy="224519"/>
          </a:xfrm>
        </p:spPr>
        <p:txBody>
          <a:bodyPr tIns="0" bIns="0"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0"/>
            <a:ext cx="12192000" cy="68580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7825317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 lIns="91406" tIns="45703" rIns="91406" bIns="45703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 lIns="91406" tIns="45703" rIns="91406" bIns="45703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FFFFFF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 lIns="91406" tIns="45703" rIns="91406" bIns="45703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7C198EF-0A12-ED4D-88E7-90B5BCA384C9}" type="slidenum">
              <a:rPr lang="en-US" sz="3200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srgbClr val="FFFFFF"/>
              </a:solidFill>
              <a:latin typeface="Comic Sans MS" pitchFamily="66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4360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 lIns="91406" tIns="45703" rIns="91406" bIns="45703"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lIns="91406" tIns="45703" rIns="91406" bIns="45703"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 lIns="91406" tIns="45703" rIns="91406" bIns="45703"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29F68C-C809-9148-9E16-07A759CFA6AC}" type="slidenum">
              <a:rPr lang="en-US" altLang="en-US" sz="3200">
                <a:solidFill>
                  <a:srgbClr val="FFFFFF"/>
                </a:solidFill>
                <a:latin typeface="Comic Sans MS" pitchFamily="66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573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6" y="188640"/>
            <a:ext cx="11523133" cy="1143000"/>
          </a:xfrm>
        </p:spPr>
        <p:txBody>
          <a:bodyPr anchor="t"/>
          <a:lstStyle>
            <a:lvl1pPr algn="ctr">
              <a:defRPr b="1">
                <a:latin typeface="Comic Sans MS" pitchFamily="66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512" y="1412776"/>
            <a:ext cx="10670976" cy="41148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4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85840" y="6273167"/>
            <a:ext cx="5471584" cy="484188"/>
          </a:xfrm>
        </p:spPr>
        <p:txBody>
          <a:bodyPr anchor="b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416" y="6273167"/>
            <a:ext cx="5471584" cy="484188"/>
          </a:xfrm>
        </p:spPr>
        <p:txBody>
          <a:bodyPr anchor="b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7436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lIns="91406" tIns="45703" rIns="91406" bIns="45703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lIns="91406" tIns="45703" rIns="91406" bIns="45703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lIns="91406" tIns="45703" rIns="91406" bIns="45703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10C1689-5EFE-4F46-8FCC-AF002AC000C1}" type="slidenum">
              <a:rPr lang="en-US" sz="3200">
                <a:solidFill>
                  <a:srgbClr val="FFFFFF"/>
                </a:solidFill>
                <a:latin typeface="Comic Sans MS" pitchFamily="66" charset="0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200" dirty="0">
              <a:solidFill>
                <a:srgbClr val="FFFFFF"/>
              </a:solidFill>
              <a:latin typeface="Comic Sans MS" pitchFamily="66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94428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63"/>
            <a:ext cx="12192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068733" y="-93663"/>
            <a:ext cx="4123267" cy="1295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6" name="Picture 100" descr="dark blue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E2080"/>
              </a:clrFrom>
              <a:clrTo>
                <a:srgbClr val="0E2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4" y="65088"/>
            <a:ext cx="4487333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5"/>
            <a:ext cx="11328400" cy="1368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5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59D4-B01D-8249-A84C-C38FB56A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8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0" descr="dark blue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E2080"/>
              </a:clrFrom>
              <a:clrTo>
                <a:srgbClr val="0E2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4" y="65088"/>
            <a:ext cx="4487333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4475"/>
            <a:ext cx="121920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8" y="908050"/>
            <a:ext cx="11319933" cy="12969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416117" y="6337300"/>
            <a:ext cx="134408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47276-8976-3847-8B66-988CD27F7909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6124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0" descr="dark blue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E2080"/>
              </a:clrFrom>
              <a:clrTo>
                <a:srgbClr val="0E2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4" y="65088"/>
            <a:ext cx="4487333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67" y="3176"/>
            <a:ext cx="4121151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484315"/>
            <a:ext cx="11328400" cy="13684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068638"/>
            <a:ext cx="11328400" cy="3097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31800" y="6245225"/>
            <a:ext cx="11328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58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16117" y="6337300"/>
            <a:ext cx="134408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E2591-D8F4-2840-8A14-435CF0AB7CE3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4693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8" y="908050"/>
            <a:ext cx="11319933" cy="12969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8" y="2708276"/>
            <a:ext cx="11319933" cy="345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16117" y="6337300"/>
            <a:ext cx="134408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5140A-8037-CC4B-AE0E-AF64F862D230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5208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16117" y="6337300"/>
            <a:ext cx="134408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187189-6D75-5C41-8A71-BA26EEB141A8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6255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8" y="908050"/>
            <a:ext cx="11319933" cy="12969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269" y="2708276"/>
            <a:ext cx="5558367" cy="345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5" y="2708276"/>
            <a:ext cx="5558367" cy="34575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16117" y="6337300"/>
            <a:ext cx="134408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11C77-F5EC-D349-AF82-8E3D519FD12A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0171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16117" y="6337300"/>
            <a:ext cx="134408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A8004E-E5DD-6641-BBA1-F31B26EBC455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70756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8" y="908050"/>
            <a:ext cx="11319933" cy="12969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16117" y="6337300"/>
            <a:ext cx="134408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041E7-9C11-B34B-966C-3B0DEC66CEB2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758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0167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16117" y="6337300"/>
            <a:ext cx="134408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DBE953-BE12-C447-A8FB-13FC00B3089A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692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AD82E4-AE62-394A-8E5A-A73BA0F76A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263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16117" y="6337300"/>
            <a:ext cx="134408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B8660-F8B6-1F47-9092-95169DD8595C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6365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8" y="908050"/>
            <a:ext cx="11319933" cy="12969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8" y="2708276"/>
            <a:ext cx="11319933" cy="34575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16117" y="6337300"/>
            <a:ext cx="134408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11B39-6D4B-E540-BBCC-4B74A5CDE50A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5902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219" y="908050"/>
            <a:ext cx="2829983" cy="5257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9" y="908050"/>
            <a:ext cx="8286751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416117" y="6337300"/>
            <a:ext cx="134408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337D22-8747-BA4F-9EA9-9AA75D39B8A3}" type="slidenum">
              <a:rPr lang="en-US" alt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1518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85840" y="6273165"/>
            <a:ext cx="5471584" cy="48418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416" y="6273165"/>
            <a:ext cx="5471584" cy="48418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3111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198510" y="4391604"/>
            <a:ext cx="3746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400" dirty="0">
                <a:latin typeface="Poppins" panose="00000500000000000000" pitchFamily="2" charset="0"/>
                <a:cs typeface="Poppins" panose="00000500000000000000" pitchFamily="2" charset="0"/>
              </a:rPr>
              <a:t>PD Dr. Timm Greulich</a:t>
            </a:r>
          </a:p>
          <a:p>
            <a:pPr algn="ctr">
              <a:lnSpc>
                <a:spcPct val="100000"/>
              </a:lnSpc>
            </a:pPr>
            <a:r>
              <a:rPr lang="de-DE" sz="2400" dirty="0" err="1">
                <a:latin typeface="Poppins" panose="00000500000000000000" pitchFamily="2" charset="0"/>
                <a:cs typeface="Poppins" panose="00000500000000000000" pitchFamily="2" charset="0"/>
              </a:rPr>
              <a:t>PneumoPraxis</a:t>
            </a:r>
            <a:r>
              <a:rPr lang="de-DE" sz="2400" dirty="0">
                <a:latin typeface="Poppins" panose="00000500000000000000" pitchFamily="2" charset="0"/>
                <a:cs typeface="Poppins" panose="00000500000000000000" pitchFamily="2" charset="0"/>
              </a:rPr>
              <a:t> Marburg</a:t>
            </a:r>
          </a:p>
          <a:p>
            <a:pPr algn="ctr">
              <a:lnSpc>
                <a:spcPct val="100000"/>
              </a:lnSpc>
            </a:pPr>
            <a:r>
              <a:rPr lang="de-DE" sz="2400" dirty="0">
                <a:latin typeface="Poppins" panose="00000500000000000000" pitchFamily="2" charset="0"/>
                <a:cs typeface="Poppins" panose="00000500000000000000" pitchFamily="2" charset="0"/>
              </a:rPr>
              <a:t>Universität Marburg</a:t>
            </a:r>
          </a:p>
        </p:txBody>
      </p:sp>
    </p:spTree>
    <p:extLst>
      <p:ext uri="{BB962C8B-B14F-4D97-AF65-F5344CB8AC3E}">
        <p14:creationId xmlns:p14="http://schemas.microsoft.com/office/powerpoint/2010/main" val="26784067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4757576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106614-8138-4100-808F-8EDD0DE7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" y="177126"/>
            <a:ext cx="1405556" cy="770491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5E4530A6-67BC-4087-A012-EBD25CAA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394" y="1"/>
            <a:ext cx="8665698" cy="1132448"/>
          </a:xfrm>
          <a:prstGeom prst="rect">
            <a:avLst/>
          </a:prstGeom>
        </p:spPr>
        <p:txBody>
          <a:bodyPr anchor="ctr"/>
          <a:lstStyle>
            <a:lvl1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89C98A-921A-44B5-8EF4-E36515801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381328"/>
            <a:ext cx="2783632" cy="476671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7659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333735"/>
            <a:ext cx="4766605" cy="4757576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106614-8138-4100-808F-8EDD0DE7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" y="177126"/>
            <a:ext cx="1405556" cy="770491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5E4530A6-67BC-4087-A012-EBD25CAA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394" y="1"/>
            <a:ext cx="8665698" cy="1132448"/>
          </a:xfrm>
          <a:prstGeom prst="rect">
            <a:avLst/>
          </a:prstGeom>
        </p:spPr>
        <p:txBody>
          <a:bodyPr anchor="ctr"/>
          <a:lstStyle>
            <a:lvl1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2BDB256-4B9A-4E9D-9C95-EB574B349E8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24356" y="1340769"/>
            <a:ext cx="4919003" cy="4757576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20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6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7590F6C-C45B-4010-8C6A-AF2F669A3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381328"/>
            <a:ext cx="2783632" cy="476671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91389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3">
            <a:extLst>
              <a:ext uri="{FF2B5EF4-FFF2-40B4-BE49-F238E27FC236}">
                <a16:creationId xmlns:a16="http://schemas.microsoft.com/office/drawing/2014/main" id="{5A2F8C1E-7776-4292-94E3-2B38CC0A0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381328"/>
            <a:ext cx="2783632" cy="476671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itel 8">
            <a:extLst>
              <a:ext uri="{FF2B5EF4-FFF2-40B4-BE49-F238E27FC236}">
                <a16:creationId xmlns:a16="http://schemas.microsoft.com/office/drawing/2014/main" id="{8F7BD84E-7700-41CF-8F05-70B94D12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394" y="1"/>
            <a:ext cx="8665698" cy="1132448"/>
          </a:xfrm>
          <a:prstGeom prst="rect">
            <a:avLst/>
          </a:prstGeom>
        </p:spPr>
        <p:txBody>
          <a:bodyPr anchor="ctr"/>
          <a:lstStyle>
            <a:lvl1pPr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56582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340769"/>
            <a:ext cx="5384800" cy="452596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340769"/>
            <a:ext cx="5384800" cy="452596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5">
            <a:extLst>
              <a:ext uri="{FF2B5EF4-FFF2-40B4-BE49-F238E27FC236}">
                <a16:creationId xmlns:a16="http://schemas.microsoft.com/office/drawing/2014/main" id="{8ABC5853-4CAB-4BC7-8D9F-2A62648A8FEB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5AC0993-8480-45CC-AEB0-54D3CCBA40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381328"/>
            <a:ext cx="2783632" cy="476671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03442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16294C93-D69C-4853-9C1C-FAD6D5A48F71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1B169223-09AF-4415-8135-5068CFC3F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381328"/>
            <a:ext cx="2783632" cy="476671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42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536"/>
            <a:ext cx="10363200" cy="1736725"/>
          </a:xfrm>
        </p:spPr>
        <p:txBody>
          <a:bodyPr anchor="b" anchorCtr="1"/>
          <a:lstStyle>
            <a:lvl1pPr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752600" y="6248400"/>
            <a:ext cx="3860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9E09E-D17C-41E2-A480-1B9F08F3D8A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77884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3">
            <a:extLst>
              <a:ext uri="{FF2B5EF4-FFF2-40B4-BE49-F238E27FC236}">
                <a16:creationId xmlns:a16="http://schemas.microsoft.com/office/drawing/2014/main" id="{960EE7CF-8A23-44D4-B623-17BFEF8FC9D5}"/>
              </a:ext>
            </a:extLst>
          </p:cNvPr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3796DB95-BA27-42B4-8238-3CE317FE9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381328"/>
            <a:ext cx="2783632" cy="476671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284795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13256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452596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335360" y="6453336"/>
            <a:ext cx="5760640" cy="360040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Referenz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124744"/>
            <a:ext cx="121920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206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705058" y="4391604"/>
            <a:ext cx="6733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/>
              <a:t>Universitätsklinikum</a:t>
            </a:r>
            <a:r>
              <a:rPr lang="de-DE" sz="2400" baseline="0" dirty="0"/>
              <a:t> </a:t>
            </a:r>
            <a:r>
              <a:rPr lang="de-DE" sz="2400" baseline="0" dirty="0" err="1"/>
              <a:t>Giessen</a:t>
            </a:r>
            <a:r>
              <a:rPr lang="de-DE" sz="2400" baseline="0" dirty="0"/>
              <a:t> und Marburg</a:t>
            </a:r>
            <a:endParaRPr lang="de-DE" sz="2400" dirty="0"/>
          </a:p>
          <a:p>
            <a:pPr algn="ctr">
              <a:lnSpc>
                <a:spcPct val="150000"/>
              </a:lnSpc>
            </a:pPr>
            <a:r>
              <a:rPr lang="de-DE" sz="2400" dirty="0"/>
              <a:t>PD Dr. Timm Greulich</a:t>
            </a:r>
          </a:p>
        </p:txBody>
      </p:sp>
    </p:spTree>
    <p:extLst>
      <p:ext uri="{BB962C8B-B14F-4D97-AF65-F5344CB8AC3E}">
        <p14:creationId xmlns:p14="http://schemas.microsoft.com/office/powerpoint/2010/main" val="31349277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891BD-D1A1-44FB-81FC-50D1385557E2}" type="datetimeFigureOut">
              <a:rPr lang="de-DE" smtClean="0"/>
              <a:t>01.07.2021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A8EB8-575A-4CA6-B90D-6AD0EDB5A06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1839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ERS_CORP_1.tif">
            <a:extLst>
              <a:ext uri="{FF2B5EF4-FFF2-40B4-BE49-F238E27FC236}">
                <a16:creationId xmlns:a16="http://schemas.microsoft.com/office/drawing/2014/main" id="{9CCE2BB8-DE75-475D-88AB-7478357EF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2192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84E137-8A4D-4F87-94EA-3D138A17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65600" y="5959475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48BE4C1-CA5F-4140-B848-3255D4E19DED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0357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66ABB0-8D9E-4062-B9E4-678CACB23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75676-33D8-4145-8629-81BD8243A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/>
          <a:stretch>
            <a:fillRect/>
          </a:stretch>
        </p:blipFill>
        <p:spPr bwMode="auto">
          <a:xfrm>
            <a:off x="5448300" y="0"/>
            <a:ext cx="6762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109728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style des sous-titres du masque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</p:spPr>
        <p:txBody>
          <a:bodyPr/>
          <a:lstStyle>
            <a:lvl1pPr>
              <a:defRPr sz="2800" cap="all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22127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ERS_CORP_3B.tif">
            <a:extLst>
              <a:ext uri="{FF2B5EF4-FFF2-40B4-BE49-F238E27FC236}">
                <a16:creationId xmlns:a16="http://schemas.microsoft.com/office/drawing/2014/main" id="{FE9AB5F3-E404-46F5-A289-FA951F67E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 descr="Barcelone_3B.tif">
            <a:extLst>
              <a:ext uri="{FF2B5EF4-FFF2-40B4-BE49-F238E27FC236}">
                <a16:creationId xmlns:a16="http://schemas.microsoft.com/office/drawing/2014/main" id="{DC69FDB1-9F20-4A04-A82D-322FBCC6B2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162675"/>
            <a:ext cx="606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609600" y="2095500"/>
            <a:ext cx="10972800" cy="9525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52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09600" y="768350"/>
            <a:ext cx="10972800" cy="984250"/>
          </a:xfrm>
        </p:spPr>
        <p:txBody>
          <a:bodyPr/>
          <a:lstStyle>
            <a:lvl1pPr>
              <a:defRPr sz="2800" cap="all"/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3048000"/>
            <a:ext cx="11005312" cy="2362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0"/>
          </p:nvPr>
        </p:nvSpPr>
        <p:spPr>
          <a:xfrm>
            <a:off x="609600" y="5410201"/>
            <a:ext cx="10972800" cy="752475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67616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ERS_CORP_3B.tif">
            <a:extLst>
              <a:ext uri="{FF2B5EF4-FFF2-40B4-BE49-F238E27FC236}">
                <a16:creationId xmlns:a16="http://schemas.microsoft.com/office/drawing/2014/main" id="{0457457B-FC9F-4DF7-A777-CED2D3015F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 descr="Barcelone_3B.tif">
            <a:extLst>
              <a:ext uri="{FF2B5EF4-FFF2-40B4-BE49-F238E27FC236}">
                <a16:creationId xmlns:a16="http://schemas.microsoft.com/office/drawing/2014/main" id="{77499AC7-AAA1-4339-8C0D-3191625943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162675"/>
            <a:ext cx="606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10972800" cy="1600200"/>
          </a:xfrm>
        </p:spPr>
        <p:txBody>
          <a:bodyPr/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10972800" cy="114300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0052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4267200"/>
            <a:ext cx="10972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Times"/>
                <a:cs typeface="Time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13013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ERS_CORP_6.tif">
            <a:extLst>
              <a:ext uri="{FF2B5EF4-FFF2-40B4-BE49-F238E27FC236}">
                <a16:creationId xmlns:a16="http://schemas.microsoft.com/office/drawing/2014/main" id="{76764137-5670-4E42-AEFA-52B4D0868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58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E44FF-525F-6543-9880-E8078FA5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11" y="98002"/>
            <a:ext cx="10290544" cy="69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032CD-0626-9C43-8974-B5AFB9873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43" y="1143000"/>
            <a:ext cx="11480800" cy="503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AB1B5-D066-ED42-9BE8-A0C764AFE18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72750" y="214452"/>
            <a:ext cx="1366912" cy="4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5" r:id="rId5"/>
    <p:sldLayoutId id="2147483658" r:id="rId6"/>
    <p:sldLayoutId id="2147483654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B0038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Clr>
          <a:srgbClr val="BD1D3D"/>
        </a:buClr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BD1D3D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B00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rgbClr val="00002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1158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18" rIns="91412" bIns="4571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18" rIns="91412" bIns="457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 algn="ctr"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18" rIns="91412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196" fontAlgn="base">
              <a:spcBef>
                <a:spcPct val="0"/>
              </a:spcBef>
              <a:spcAft>
                <a:spcPct val="0"/>
              </a:spcAft>
            </a:pPr>
            <a:fld id="{147857AC-C641-4E78-86B2-6476E134634A}" type="slidenum">
              <a:rPr lang="en-US" altLang="en-US">
                <a:solidFill>
                  <a:srgbClr val="FFFFFF"/>
                </a:solidFill>
              </a:rPr>
              <a:pPr defTabSz="91419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52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ransition>
    <p:fad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anose="030F0702030302020204" pitchFamily="66" charset="0"/>
          <a:ea typeface="MS PGothic" pitchFamily="34" charset="-128"/>
          <a:cs typeface="Comic Sans MS" panose="030F0702030302020204" pitchFamily="6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035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082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124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165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786" indent="-342786" algn="l" rtl="0" eaLnBrk="0" fontAlgn="base" hangingPunct="0">
        <a:spcBef>
          <a:spcPts val="0"/>
        </a:spcBef>
        <a:spcAft>
          <a:spcPts val="60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689" indent="-285657" algn="l" rtl="0" eaLnBrk="0" fontAlgn="base" hangingPunct="0">
        <a:spcBef>
          <a:spcPts val="0"/>
        </a:spcBef>
        <a:spcAft>
          <a:spcPts val="600"/>
        </a:spcAft>
        <a:buClr>
          <a:schemeClr val="tx1"/>
        </a:buClr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2606" indent="-228525" algn="l" rtl="0" eaLnBrk="0" fontAlgn="base" hangingPunct="0">
        <a:spcBef>
          <a:spcPts val="0"/>
        </a:spcBef>
        <a:spcAft>
          <a:spcPts val="60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599640" indent="-228525" algn="l" rtl="0" eaLnBrk="0" fontAlgn="base" hangingPunct="0">
        <a:spcBef>
          <a:spcPts val="0"/>
        </a:spcBef>
        <a:spcAft>
          <a:spcPts val="600"/>
        </a:spcAft>
        <a:buChar char="–"/>
        <a:defRPr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6675" indent="-228525" algn="l" rtl="0" eaLnBrk="0" fontAlgn="base" hangingPunct="0">
        <a:spcBef>
          <a:spcPts val="0"/>
        </a:spcBef>
        <a:spcAft>
          <a:spcPts val="600"/>
        </a:spcAft>
        <a:buClr>
          <a:schemeClr val="hlink"/>
        </a:buClr>
        <a:buFont typeface="Wingdings" panose="05000000000000000000" pitchFamily="2" charset="2"/>
        <a:buChar char="§"/>
        <a:defRPr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3722" indent="-228525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0764" indent="-228525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7805" indent="-228525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4854" indent="-228525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4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4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4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4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4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4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4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4570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rgbClr val="00002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1158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18" rIns="9141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18" rIns="9141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18" rIns="91412" bIns="4571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18" rIns="91412" bIns="4571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2" tIns="45718" rIns="91412" bIns="457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7857AC-C641-4E78-86B2-6476E134634A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282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49" r:id="rId37"/>
    <p:sldLayoutId id="2147483750" r:id="rId38"/>
    <p:sldLayoutId id="2147483751" r:id="rId39"/>
  </p:sldLayoutIdLst>
  <p:transition>
    <p:fad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/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342776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685562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028343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371124" algn="ctr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257090" indent="-257090" algn="l" rtl="0" eaLnBrk="0" fontAlgn="base" hangingPunct="0">
        <a:spcBef>
          <a:spcPts val="0"/>
        </a:spcBef>
        <a:spcAft>
          <a:spcPts val="45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557017" indent="-214243" algn="l" rtl="0" eaLnBrk="0" fontAlgn="base" hangingPunct="0">
        <a:spcBef>
          <a:spcPts val="0"/>
        </a:spcBef>
        <a:spcAft>
          <a:spcPts val="450"/>
        </a:spcAft>
        <a:buClr>
          <a:schemeClr val="tx1"/>
        </a:buClr>
        <a:buChar char="–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856955" indent="-171394" algn="l" rtl="0" eaLnBrk="0" fontAlgn="base" hangingPunct="0">
        <a:spcBef>
          <a:spcPts val="0"/>
        </a:spcBef>
        <a:spcAft>
          <a:spcPts val="450"/>
        </a:spcAft>
        <a:buClr>
          <a:schemeClr val="hlink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199730" indent="-171394" algn="l" rtl="0" eaLnBrk="0" fontAlgn="base" hangingPunct="0">
        <a:spcBef>
          <a:spcPts val="0"/>
        </a:spcBef>
        <a:spcAft>
          <a:spcPts val="450"/>
        </a:spcAft>
        <a:buChar char="–"/>
        <a:defRPr sz="14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1542506" indent="-171394" algn="l" rtl="0" eaLnBrk="0" fontAlgn="base" hangingPunct="0">
        <a:spcBef>
          <a:spcPts val="0"/>
        </a:spcBef>
        <a:spcAft>
          <a:spcPts val="450"/>
        </a:spcAft>
        <a:buClr>
          <a:schemeClr val="hlink"/>
        </a:buClr>
        <a:buFont typeface="Wingdings" panose="05000000000000000000" pitchFamily="2" charset="2"/>
        <a:buChar char="§"/>
        <a:defRPr sz="1425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1885292" indent="-171394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228073" indent="-171394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2570854" indent="-171394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2913641" indent="-171394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3427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3427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3427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3427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3427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3427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3427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3427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342776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2549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57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6" tIns="45703" rIns="91406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68" y="1484784"/>
            <a:ext cx="10943167" cy="46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3871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9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9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9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9" charset="0"/>
          <a:ea typeface="MS PGothic" pitchFamily="34" charset="-128"/>
          <a:cs typeface="Arial" charset="0"/>
        </a:defRPr>
      </a:lvl5pPr>
      <a:lvl6pPr marL="45698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6pPr>
      <a:lvl7pPr marL="91399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7pPr>
      <a:lvl8pPr marL="13709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8pPr>
      <a:lvl9pPr marL="1827984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9pPr>
    </p:titleStyle>
    <p:bodyStyle>
      <a:lvl1pPr marL="342754" indent="-342754" algn="l" rtl="0" eaLnBrk="0" fontAlgn="base" hangingPunct="0">
        <a:spcBef>
          <a:spcPts val="0"/>
        </a:spcBef>
        <a:spcAft>
          <a:spcPts val="800"/>
        </a:spcAft>
        <a:buChar char="•"/>
        <a:defRPr sz="2667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615" indent="-285630" algn="l" rtl="0" eaLnBrk="0" fontAlgn="base" hangingPunct="0">
        <a:spcBef>
          <a:spcPts val="0"/>
        </a:spcBef>
        <a:spcAft>
          <a:spcPts val="800"/>
        </a:spcAft>
        <a:buChar char="–"/>
        <a:defRPr sz="2667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2494" indent="-228504" algn="l" rtl="0" eaLnBrk="0" fontAlgn="base" hangingPunct="0">
        <a:spcBef>
          <a:spcPts val="0"/>
        </a:spcBef>
        <a:spcAft>
          <a:spcPts val="800"/>
        </a:spcAft>
        <a:buChar char="•"/>
        <a:defRPr sz="2133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599480" indent="-228504" algn="l" rtl="0" eaLnBrk="0" fontAlgn="base" hangingPunct="0">
        <a:spcBef>
          <a:spcPts val="0"/>
        </a:spcBef>
        <a:spcAft>
          <a:spcPts val="800"/>
        </a:spcAft>
        <a:buChar char="–"/>
        <a:defRPr sz="1867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6467" indent="-228504" algn="l" rtl="0" eaLnBrk="0" fontAlgn="base" hangingPunct="0">
        <a:spcBef>
          <a:spcPts val="0"/>
        </a:spcBef>
        <a:spcAft>
          <a:spcPts val="800"/>
        </a:spcAft>
        <a:buChar char="»"/>
        <a:defRPr sz="1867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3472" indent="-2285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0468" indent="-2285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7464" indent="-2285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4470" indent="-22850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698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45698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45698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45698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45698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45698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45698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45698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45698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arkBlue10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626600" y="0"/>
            <a:ext cx="2565400" cy="514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pic>
        <p:nvPicPr>
          <p:cNvPr id="1028" name="Picture 100" descr="dark blue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0E2080"/>
              </a:clrFrom>
              <a:clrTo>
                <a:srgbClr val="0E2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4" y="34925"/>
            <a:ext cx="191981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6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0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301406" y="6423140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aseline="0" dirty="0">
                <a:solidFill>
                  <a:schemeClr val="bg1"/>
                </a:solidFill>
              </a:rPr>
              <a:t>Webinar, 26.04.2021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60111" y="6423139"/>
            <a:ext cx="2271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aseline="0" dirty="0">
                <a:solidFill>
                  <a:schemeClr val="bg1"/>
                </a:solidFill>
              </a:rPr>
              <a:t>www.pneumopraxis-marburg.de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991B8E4-22D7-4CEB-95AF-5465DA5E32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24744"/>
          </a:xfrm>
          <a:prstGeom prst="rect">
            <a:avLst/>
          </a:prstGeom>
          <a:solidFill>
            <a:srgbClr val="004E74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05A3E80-7461-423C-AD43-67046A3759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947" y="177126"/>
            <a:ext cx="1405556" cy="77049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50B3A59-37F9-4835-93F6-9B6B396FEC09}"/>
              </a:ext>
            </a:extLst>
          </p:cNvPr>
          <p:cNvSpPr txBox="1">
            <a:spLocks/>
          </p:cNvSpPr>
          <p:nvPr/>
        </p:nvSpPr>
        <p:spPr>
          <a:xfrm>
            <a:off x="0" y="6379698"/>
            <a:ext cx="12192000" cy="478302"/>
          </a:xfrm>
          <a:prstGeom prst="rect">
            <a:avLst/>
          </a:prstGeom>
          <a:solidFill>
            <a:srgbClr val="004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A9E9A86-D7D7-4725-BD9D-EE3D1CF0E96D}"/>
              </a:ext>
            </a:extLst>
          </p:cNvPr>
          <p:cNvSpPr txBox="1">
            <a:spLocks/>
          </p:cNvSpPr>
          <p:nvPr/>
        </p:nvSpPr>
        <p:spPr>
          <a:xfrm>
            <a:off x="4312920" y="6379698"/>
            <a:ext cx="3566160" cy="47830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aseline="0" dirty="0"/>
              <a:t>www.pneumopraxis-marburg.de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32A1A9D-E196-49DB-8A40-01CBEEB592C5}"/>
              </a:ext>
            </a:extLst>
          </p:cNvPr>
          <p:cNvSpPr txBox="1">
            <a:spLocks/>
          </p:cNvSpPr>
          <p:nvPr/>
        </p:nvSpPr>
        <p:spPr>
          <a:xfrm>
            <a:off x="8625840" y="6379698"/>
            <a:ext cx="3566160" cy="47830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baseline="0" dirty="0"/>
              <a:t>Marburg, 09.06.2021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669FB72-9C48-4FAB-8498-AC07B7EFC6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96" y="177126"/>
            <a:ext cx="1456689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8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AE2326F-7A1A-4E30-91CC-D85771F7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8013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add a TITLE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5CA2C27-116D-4D5A-820E-6DD6D450CB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51013"/>
            <a:ext cx="109728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Click to add a sub-title</a:t>
            </a:r>
          </a:p>
          <a:p>
            <a:pPr lvl="1"/>
            <a:r>
              <a:rPr lang="fr-FR" altLang="fr-FR"/>
              <a:t>Second level</a:t>
            </a:r>
          </a:p>
          <a:p>
            <a:pPr lvl="2"/>
            <a:r>
              <a:rPr lang="fr-FR" altLang="fr-FR"/>
              <a:t>Third level</a:t>
            </a:r>
          </a:p>
          <a:p>
            <a:pPr lvl="3"/>
            <a:r>
              <a:rPr lang="fr-CH" altLang="fr-FR"/>
              <a:t>Fourth level</a:t>
            </a:r>
            <a:endParaRPr lang="fr-FR" altLang="fr-FR"/>
          </a:p>
          <a:p>
            <a:pPr lvl="4"/>
            <a:r>
              <a:rPr lang="fr-FR" altLang="fr-F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13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rgbClr val="CE003C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anose="020B0600070205080204" pitchFamily="34" charset="-128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anose="020B0600070205080204" pitchFamily="34" charset="-128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anose="020B0600070205080204" pitchFamily="34" charset="-128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MS PGothic" panose="020B0600070205080204" pitchFamily="34" charset="-128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rgbClr val="CE003C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rgbClr val="005291"/>
          </a:solidFill>
          <a:latin typeface="Arial"/>
          <a:ea typeface="MS PGothic" panose="020B0600070205080204" pitchFamily="34" charset="-128"/>
          <a:cs typeface="Arial Bol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imes"/>
          <a:ea typeface="Times" pitchFamily="-65" charset="0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>
            <a:extLst>
              <a:ext uri="{FF2B5EF4-FFF2-40B4-BE49-F238E27FC236}">
                <a16:creationId xmlns:a16="http://schemas.microsoft.com/office/drawing/2014/main" id="{CD84AA11-87DC-4261-BA08-5246A1A2D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530350"/>
            <a:ext cx="10801350" cy="3770313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2" tIns="45701" rIns="91402" bIns="45701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Thank you for viewing this presentation.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We would like to remind you that this material is the property of the author.</a:t>
            </a:r>
            <a:br>
              <a:rPr kumimoji="0" lang="fr-FR" altLang="fr-FR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fr-FR" altLang="fr-FR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It is provided to you by the ERS for your personal use only, as submitted by the author.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ClrTx/>
              <a:buSzTx/>
              <a:buFont typeface="Symbol" panose="05050102010706020507" pitchFamily="18" charset="2"/>
              <a:buChar char="Ó"/>
              <a:tabLst/>
              <a:defRPr/>
            </a:pPr>
            <a:r>
              <a:rPr kumimoji="0" lang="fr-FR" altLang="fr-FR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2021 by the author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6658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Bacteria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41092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Type-2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stimulus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78875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Viruses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03309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Psychological</a:t>
            </a:r>
          </a:p>
        </p:txBody>
      </p:sp>
      <p:sp>
        <p:nvSpPr>
          <p:cNvPr id="8" name="Rechteck 7"/>
          <p:cNvSpPr/>
          <p:nvPr/>
        </p:nvSpPr>
        <p:spPr>
          <a:xfrm>
            <a:off x="8365526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Cardiac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09070" y="3009863"/>
            <a:ext cx="2973859" cy="1528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Stable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COPD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patient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Older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Severe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Many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comorbidities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903309" y="5514166"/>
            <a:ext cx="1309817" cy="518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Severe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15" name="Gerade Verbindung mit Pfeil 14"/>
          <p:cNvCxnSpPr>
            <a:stCxn id="4" idx="2"/>
            <a:endCxn id="9" idx="0"/>
          </p:cNvCxnSpPr>
          <p:nvPr/>
        </p:nvCxnSpPr>
        <p:spPr>
          <a:xfrm>
            <a:off x="3171567" y="2033680"/>
            <a:ext cx="2924433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6" idx="2"/>
            <a:endCxn id="9" idx="0"/>
          </p:cNvCxnSpPr>
          <p:nvPr/>
        </p:nvCxnSpPr>
        <p:spPr>
          <a:xfrm>
            <a:off x="4633784" y="2033680"/>
            <a:ext cx="1462216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5" idx="2"/>
            <a:endCxn id="9" idx="0"/>
          </p:cNvCxnSpPr>
          <p:nvPr/>
        </p:nvCxnSpPr>
        <p:spPr>
          <a:xfrm flipH="1">
            <a:off x="6096000" y="2033680"/>
            <a:ext cx="1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2"/>
            <a:endCxn id="9" idx="0"/>
          </p:cNvCxnSpPr>
          <p:nvPr/>
        </p:nvCxnSpPr>
        <p:spPr>
          <a:xfrm flipH="1">
            <a:off x="6096000" y="2033680"/>
            <a:ext cx="1462218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8" idx="2"/>
            <a:endCxn id="9" idx="0"/>
          </p:cNvCxnSpPr>
          <p:nvPr/>
        </p:nvCxnSpPr>
        <p:spPr>
          <a:xfrm flipH="1">
            <a:off x="6096000" y="2033680"/>
            <a:ext cx="2924435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9" idx="2"/>
            <a:endCxn id="13" idx="0"/>
          </p:cNvCxnSpPr>
          <p:nvPr/>
        </p:nvCxnSpPr>
        <p:spPr>
          <a:xfrm>
            <a:off x="6096000" y="4537983"/>
            <a:ext cx="1462218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2">
            <a:extLst>
              <a:ext uri="{FF2B5EF4-FFF2-40B4-BE49-F238E27FC236}">
                <a16:creationId xmlns:a16="http://schemas.microsoft.com/office/drawing/2014/main" id="{9DF75688-9C69-47F5-A97B-6B5DDE423E10}"/>
              </a:ext>
            </a:extLst>
          </p:cNvPr>
          <p:cNvSpPr txBox="1">
            <a:spLocks/>
          </p:cNvSpPr>
          <p:nvPr/>
        </p:nvSpPr>
        <p:spPr>
          <a:xfrm>
            <a:off x="1744394" y="1"/>
            <a:ext cx="8665698" cy="11324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Patient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decides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92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5441092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Type-2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stimulus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78875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Viruses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03309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Psychological</a:t>
            </a:r>
          </a:p>
        </p:txBody>
      </p:sp>
      <p:sp>
        <p:nvSpPr>
          <p:cNvPr id="9" name="Rechteck 8"/>
          <p:cNvSpPr/>
          <p:nvPr/>
        </p:nvSpPr>
        <p:spPr>
          <a:xfrm>
            <a:off x="4609070" y="3009863"/>
            <a:ext cx="2973859" cy="1528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Stable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COPD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patient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All 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GOLD A-D, I-IV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Variable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burden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of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comorbidities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441092" y="5514166"/>
            <a:ext cx="1309817" cy="518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Moderate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978875" y="5514167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Mild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16" name="Gerade Verbindung mit Pfeil 15"/>
          <p:cNvCxnSpPr>
            <a:stCxn id="6" idx="2"/>
            <a:endCxn id="9" idx="0"/>
          </p:cNvCxnSpPr>
          <p:nvPr/>
        </p:nvCxnSpPr>
        <p:spPr>
          <a:xfrm>
            <a:off x="4633784" y="2033680"/>
            <a:ext cx="1462216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5" idx="2"/>
            <a:endCxn id="9" idx="0"/>
          </p:cNvCxnSpPr>
          <p:nvPr/>
        </p:nvCxnSpPr>
        <p:spPr>
          <a:xfrm flipH="1">
            <a:off x="6096000" y="2033680"/>
            <a:ext cx="1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2"/>
            <a:endCxn id="9" idx="0"/>
          </p:cNvCxnSpPr>
          <p:nvPr/>
        </p:nvCxnSpPr>
        <p:spPr>
          <a:xfrm flipH="1">
            <a:off x="6096000" y="2033680"/>
            <a:ext cx="1462218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6095998" y="4537983"/>
            <a:ext cx="1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9" idx="2"/>
            <a:endCxn id="12" idx="0"/>
          </p:cNvCxnSpPr>
          <p:nvPr/>
        </p:nvCxnSpPr>
        <p:spPr>
          <a:xfrm flipH="1">
            <a:off x="4633784" y="4537983"/>
            <a:ext cx="1462216" cy="976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2">
            <a:extLst>
              <a:ext uri="{FF2B5EF4-FFF2-40B4-BE49-F238E27FC236}">
                <a16:creationId xmlns:a16="http://schemas.microsoft.com/office/drawing/2014/main" id="{9DF75688-9C69-47F5-A97B-6B5DDE423E10}"/>
              </a:ext>
            </a:extLst>
          </p:cNvPr>
          <p:cNvSpPr txBox="1">
            <a:spLocks/>
          </p:cNvSpPr>
          <p:nvPr/>
        </p:nvSpPr>
        <p:spPr>
          <a:xfrm>
            <a:off x="1744394" y="1"/>
            <a:ext cx="8665698" cy="11324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Trigger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decides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307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6658" y="1514698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Bacteria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365526" y="1514698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Cardiac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09070" y="3009865"/>
            <a:ext cx="2973859" cy="1528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Stable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COPD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patient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All 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GOLD A-D, I-IV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Variable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burden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of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comorbidities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903309" y="5514168"/>
            <a:ext cx="1309817" cy="518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Severe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15" name="Gerade Verbindung mit Pfeil 14"/>
          <p:cNvCxnSpPr>
            <a:stCxn id="4" idx="2"/>
            <a:endCxn id="9" idx="0"/>
          </p:cNvCxnSpPr>
          <p:nvPr/>
        </p:nvCxnSpPr>
        <p:spPr>
          <a:xfrm>
            <a:off x="3171567" y="2033682"/>
            <a:ext cx="2924433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8" idx="2"/>
            <a:endCxn id="9" idx="0"/>
          </p:cNvCxnSpPr>
          <p:nvPr/>
        </p:nvCxnSpPr>
        <p:spPr>
          <a:xfrm flipH="1">
            <a:off x="6096000" y="2033682"/>
            <a:ext cx="2924435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9" idx="2"/>
            <a:endCxn id="13" idx="0"/>
          </p:cNvCxnSpPr>
          <p:nvPr/>
        </p:nvCxnSpPr>
        <p:spPr>
          <a:xfrm>
            <a:off x="6096000" y="4537985"/>
            <a:ext cx="1462218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2">
            <a:extLst>
              <a:ext uri="{FF2B5EF4-FFF2-40B4-BE49-F238E27FC236}">
                <a16:creationId xmlns:a16="http://schemas.microsoft.com/office/drawing/2014/main" id="{9DF75688-9C69-47F5-A97B-6B5DDE423E10}"/>
              </a:ext>
            </a:extLst>
          </p:cNvPr>
          <p:cNvSpPr txBox="1">
            <a:spLocks/>
          </p:cNvSpPr>
          <p:nvPr/>
        </p:nvSpPr>
        <p:spPr>
          <a:xfrm>
            <a:off x="1744394" y="1"/>
            <a:ext cx="8665698" cy="11324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Trigger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decides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703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4931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Bacteria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39365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Type-2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stimulus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77148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Viruses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01582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Psychological</a:t>
            </a:r>
          </a:p>
        </p:txBody>
      </p:sp>
      <p:sp>
        <p:nvSpPr>
          <p:cNvPr id="8" name="Rechteck 7"/>
          <p:cNvSpPr/>
          <p:nvPr/>
        </p:nvSpPr>
        <p:spPr>
          <a:xfrm>
            <a:off x="8363799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Cardiac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07343" y="3009863"/>
            <a:ext cx="2973859" cy="1528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Stable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COPD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patient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All 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GOLD A-D, I-IV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Variable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burden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of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comorbidities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363798" y="3514431"/>
            <a:ext cx="1309817" cy="518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Remains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stable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439365" y="5514166"/>
            <a:ext cx="1309817" cy="518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Moderate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977148" y="5514167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Mild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901582" y="5514166"/>
            <a:ext cx="1309817" cy="518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Severe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15" name="Gerade Verbindung mit Pfeil 14"/>
          <p:cNvCxnSpPr>
            <a:stCxn id="4" idx="2"/>
            <a:endCxn id="9" idx="0"/>
          </p:cNvCxnSpPr>
          <p:nvPr/>
        </p:nvCxnSpPr>
        <p:spPr>
          <a:xfrm>
            <a:off x="3169840" y="2033680"/>
            <a:ext cx="2924433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6" idx="2"/>
            <a:endCxn id="9" idx="0"/>
          </p:cNvCxnSpPr>
          <p:nvPr/>
        </p:nvCxnSpPr>
        <p:spPr>
          <a:xfrm>
            <a:off x="4632057" y="2033680"/>
            <a:ext cx="1462216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5" idx="2"/>
            <a:endCxn id="9" idx="0"/>
          </p:cNvCxnSpPr>
          <p:nvPr/>
        </p:nvCxnSpPr>
        <p:spPr>
          <a:xfrm flipH="1">
            <a:off x="6094273" y="2033680"/>
            <a:ext cx="1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2"/>
            <a:endCxn id="9" idx="0"/>
          </p:cNvCxnSpPr>
          <p:nvPr/>
        </p:nvCxnSpPr>
        <p:spPr>
          <a:xfrm flipH="1">
            <a:off x="6094273" y="2033680"/>
            <a:ext cx="1462218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8" idx="2"/>
            <a:endCxn id="9" idx="0"/>
          </p:cNvCxnSpPr>
          <p:nvPr/>
        </p:nvCxnSpPr>
        <p:spPr>
          <a:xfrm flipH="1">
            <a:off x="6094273" y="2033680"/>
            <a:ext cx="2924435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3"/>
            <a:endCxn id="10" idx="1"/>
          </p:cNvCxnSpPr>
          <p:nvPr/>
        </p:nvCxnSpPr>
        <p:spPr>
          <a:xfrm>
            <a:off x="7581202" y="3773923"/>
            <a:ext cx="782596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6094271" y="4537983"/>
            <a:ext cx="1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9" idx="2"/>
            <a:endCxn id="12" idx="0"/>
          </p:cNvCxnSpPr>
          <p:nvPr/>
        </p:nvCxnSpPr>
        <p:spPr>
          <a:xfrm flipH="1">
            <a:off x="4632057" y="4537983"/>
            <a:ext cx="1462216" cy="976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9" idx="2"/>
            <a:endCxn id="13" idx="0"/>
          </p:cNvCxnSpPr>
          <p:nvPr/>
        </p:nvCxnSpPr>
        <p:spPr>
          <a:xfrm>
            <a:off x="6094273" y="4537983"/>
            <a:ext cx="1462218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102645" y="1881096"/>
            <a:ext cx="21257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87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DF75688-9C69-47F5-A97B-6B5DDE42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BEACF5-063F-4994-9BCF-4693312C5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CDFE2A-AE87-4CD7-9B95-756A7F01C14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anchor="ctr">
            <a:normAutofit/>
          </a:bodyPr>
          <a:lstStyle/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000" dirty="0"/>
              <a:t>Do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target</a:t>
            </a:r>
            <a:r>
              <a:rPr lang="de-DE" sz="2000" dirty="0"/>
              <a:t> </a:t>
            </a:r>
            <a:r>
              <a:rPr lang="de-DE" sz="2000" dirty="0" err="1"/>
              <a:t>populatons</a:t>
            </a:r>
            <a:r>
              <a:rPr lang="de-DE" sz="2000" dirty="0"/>
              <a:t> </a:t>
            </a:r>
            <a:r>
              <a:rPr lang="de-DE" sz="2000" dirty="0" err="1"/>
              <a:t>differ</a:t>
            </a:r>
            <a:endParaRPr lang="de-DE" sz="2000" dirty="0"/>
          </a:p>
          <a:p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Do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triggers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differ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2360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A1EEAF9-54DA-4A64-AE99-9E269871D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009"/>
          <a:stretch/>
        </p:blipFill>
        <p:spPr>
          <a:xfrm>
            <a:off x="279906" y="1689443"/>
            <a:ext cx="5425662" cy="3570186"/>
          </a:xfrm>
          <a:prstGeom prst="rect">
            <a:avLst/>
          </a:prstGeom>
          <a:ln>
            <a:noFill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B4AF0B0-99B7-42EB-8A87-45E325AA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Prospective</a:t>
            </a:r>
            <a:r>
              <a:rPr lang="de-DE" dirty="0"/>
              <a:t> Follow-</a:t>
            </a:r>
            <a:r>
              <a:rPr lang="de-DE" dirty="0" err="1"/>
              <a:t>up</a:t>
            </a:r>
            <a:r>
              <a:rPr lang="de-DE" dirty="0"/>
              <a:t> Data </a:t>
            </a:r>
            <a:r>
              <a:rPr lang="de-DE" dirty="0" err="1"/>
              <a:t>from</a:t>
            </a:r>
            <a:r>
              <a:rPr lang="de-DE" dirty="0"/>
              <a:t> ECLIPSE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069C53-4E86-492B-87C4-82F0799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Müllerova</a:t>
            </a:r>
            <a:r>
              <a:rPr lang="de-DE" dirty="0"/>
              <a:t> et al., CHEST 2015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B1D0BB-35D6-4BCD-9118-786A51FEE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52" y="1689443"/>
            <a:ext cx="5425942" cy="27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4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B4AF0B0-99B7-42EB-8A87-45E325AA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Prospective</a:t>
            </a:r>
            <a:r>
              <a:rPr lang="de-DE" dirty="0"/>
              <a:t> Follow-</a:t>
            </a:r>
            <a:r>
              <a:rPr lang="de-DE" dirty="0" err="1"/>
              <a:t>up</a:t>
            </a:r>
            <a:r>
              <a:rPr lang="de-DE" dirty="0"/>
              <a:t> Data </a:t>
            </a:r>
            <a:r>
              <a:rPr lang="de-DE" dirty="0" err="1"/>
              <a:t>from</a:t>
            </a:r>
            <a:r>
              <a:rPr lang="de-DE" dirty="0"/>
              <a:t> SPIROMICS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069C53-4E86-492B-87C4-82F0799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Han et al., Lancet RM 2017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C13027C-41D7-4C88-B59C-0540A8FFB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308" y="1642773"/>
            <a:ext cx="9907383" cy="4153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03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2B25AC7-F0D6-4786-BD25-DA535BBED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803" y="1341438"/>
            <a:ext cx="10376394" cy="4756150"/>
          </a:xfrm>
          <a:prstGeom prst="rect">
            <a:avLst/>
          </a:prstGeom>
          <a:ln>
            <a:noFill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2A4277A-3ED1-42B3-981D-85F2DC5B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Baseline Data </a:t>
            </a:r>
            <a:r>
              <a:rPr lang="de-DE" dirty="0" err="1"/>
              <a:t>from</a:t>
            </a:r>
            <a:r>
              <a:rPr lang="de-DE" dirty="0"/>
              <a:t> IMPACT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D5D0A2-5F1E-41FF-92CA-EE5B069B0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Halpin</a:t>
            </a:r>
            <a:r>
              <a:rPr lang="de-DE" dirty="0"/>
              <a:t> et al., ERJ 2020</a:t>
            </a:r>
          </a:p>
        </p:txBody>
      </p:sp>
    </p:spTree>
    <p:extLst>
      <p:ext uri="{BB962C8B-B14F-4D97-AF65-F5344CB8AC3E}">
        <p14:creationId xmlns:p14="http://schemas.microsoft.com/office/powerpoint/2010/main" val="286466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1F8E1FE-B2ED-4140-B578-985793DBD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1475" y="1389363"/>
            <a:ext cx="6569049" cy="4735050"/>
          </a:xfrm>
          <a:prstGeom prst="rect">
            <a:avLst/>
          </a:prstGeom>
          <a:ln>
            <a:noFill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B6C95D8-E45D-4402-9487-2ADF317E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Recurring</a:t>
            </a:r>
            <a:r>
              <a:rPr lang="de-DE" dirty="0"/>
              <a:t> Events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019612-E6BA-4EE1-830B-FC3B8F024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Suissa</a:t>
            </a:r>
            <a:r>
              <a:rPr lang="de-DE" dirty="0"/>
              <a:t> et al., 2012</a:t>
            </a:r>
          </a:p>
        </p:txBody>
      </p:sp>
    </p:spTree>
    <p:extLst>
      <p:ext uri="{BB962C8B-B14F-4D97-AF65-F5344CB8AC3E}">
        <p14:creationId xmlns:p14="http://schemas.microsoft.com/office/powerpoint/2010/main" val="270627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F2070B6-9232-404D-946E-55245E3BC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124" y="1552273"/>
            <a:ext cx="9859751" cy="4334480"/>
          </a:xfrm>
          <a:prstGeom prst="rect">
            <a:avLst/>
          </a:prstGeom>
          <a:ln>
            <a:noFill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9A19910-30B7-40D3-B550-517738FE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than</a:t>
            </a:r>
            <a:r>
              <a:rPr lang="de-DE" dirty="0"/>
              <a:t> „</a:t>
            </a:r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exacerbation</a:t>
            </a:r>
            <a:r>
              <a:rPr lang="de-DE" dirty="0"/>
              <a:t>“?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91E2EC-AB20-4002-A2E3-6CA438C97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Adibi</a:t>
            </a:r>
            <a:r>
              <a:rPr lang="de-DE" dirty="0"/>
              <a:t> et al., 2020</a:t>
            </a:r>
          </a:p>
        </p:txBody>
      </p:sp>
    </p:spTree>
    <p:extLst>
      <p:ext uri="{BB962C8B-B14F-4D97-AF65-F5344CB8AC3E}">
        <p14:creationId xmlns:p14="http://schemas.microsoft.com/office/powerpoint/2010/main" val="125000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Are moderate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exacerbations</a:t>
            </a:r>
            <a:br>
              <a:rPr lang="de-DE" dirty="0"/>
            </a:br>
            <a:r>
              <a:rPr lang="de-DE" dirty="0"/>
              <a:t>different </a:t>
            </a:r>
            <a:r>
              <a:rPr lang="de-DE" dirty="0" err="1"/>
              <a:t>entities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59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9A19910-30B7-40D3-B550-517738FE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Development and Validation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91E2EC-AB20-4002-A2E3-6CA438C97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Adibi</a:t>
            </a:r>
            <a:r>
              <a:rPr lang="de-DE" dirty="0"/>
              <a:t> et al., 2020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EBEB491-4895-450D-8DDA-FA06D9839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38" y="1546679"/>
            <a:ext cx="5594061" cy="4304995"/>
          </a:xfrm>
          <a:prstGeom prst="rect">
            <a:avLst/>
          </a:prstGeom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04BC15D-50B4-460C-970D-E50FE1ABE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926" y="1546678"/>
            <a:ext cx="4103660" cy="43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9A19910-30B7-40D3-B550-517738FE551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de-DE" dirty="0"/>
              <a:t>Web App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91E2EC-AB20-4002-A2E3-6CA438C97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Adibi</a:t>
            </a:r>
            <a:r>
              <a:rPr lang="de-DE" dirty="0"/>
              <a:t> et al., 2020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047A9783-17A3-4E79-B084-7E9CDD33A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764" y="1260970"/>
            <a:ext cx="10000472" cy="49423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361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DF75688-9C69-47F5-A97B-6B5DDE42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BEACF5-063F-4994-9BCF-4693312C5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CDFE2A-AE87-4CD7-9B95-756A7F01C14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anchor="ctr">
            <a:normAutofit/>
          </a:bodyPr>
          <a:lstStyle/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Do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target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populatons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differ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000" dirty="0"/>
              <a:t>Do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triggers</a:t>
            </a:r>
            <a:r>
              <a:rPr lang="de-DE" sz="2000" dirty="0"/>
              <a:t> </a:t>
            </a:r>
            <a:r>
              <a:rPr lang="de-DE" sz="2000" dirty="0" err="1"/>
              <a:t>differ</a:t>
            </a:r>
            <a:endParaRPr lang="de-DE" sz="2000" dirty="0"/>
          </a:p>
          <a:p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61137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86B3A5D-D3D8-4738-969F-84C5FCE1C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1893" y="1341438"/>
            <a:ext cx="5608213" cy="4756150"/>
          </a:xfrm>
          <a:prstGeom prst="rect">
            <a:avLst/>
          </a:prstGeom>
          <a:ln>
            <a:noFill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1E160E1-1778-4225-840D-63C1BAFD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 </a:t>
            </a:r>
            <a:r>
              <a:rPr lang="de-DE" dirty="0" err="1"/>
              <a:t>the</a:t>
            </a:r>
            <a:r>
              <a:rPr lang="de-DE" dirty="0"/>
              <a:t> Triggers </a:t>
            </a:r>
            <a:r>
              <a:rPr lang="de-DE" dirty="0" err="1"/>
              <a:t>differ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37800-90C7-4620-8413-71B213908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Mathioudakis</a:t>
            </a:r>
            <a:r>
              <a:rPr lang="de-DE" dirty="0"/>
              <a:t> et al., Thorax 2020</a:t>
            </a:r>
          </a:p>
        </p:txBody>
      </p:sp>
    </p:spTree>
    <p:extLst>
      <p:ext uri="{BB962C8B-B14F-4D97-AF65-F5344CB8AC3E}">
        <p14:creationId xmlns:p14="http://schemas.microsoft.com/office/powerpoint/2010/main" val="367122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BDC79D0-06FF-4CE5-80C2-D33BCEC6E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0684" y="1805939"/>
            <a:ext cx="4818529" cy="39869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4082ED5-372F-4985-B6AF-44A8BD89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Early Study in </a:t>
            </a:r>
            <a:r>
              <a:rPr lang="de-DE" dirty="0" err="1"/>
              <a:t>Hospitalized</a:t>
            </a:r>
            <a:r>
              <a:rPr lang="de-DE" dirty="0"/>
              <a:t> </a:t>
            </a:r>
            <a:r>
              <a:rPr lang="de-DE" dirty="0" err="1"/>
              <a:t>Exacerbations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2B868A-CE5F-45F7-8C85-33FCEA196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Papi et al., ARCCM 2006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57B948-C629-40EF-B7C2-42CC78ABE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9" y="1805939"/>
            <a:ext cx="5164356" cy="398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89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0B1B3BE-E33A-42CC-8EB5-AF3AE48EE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3707" y="1324689"/>
            <a:ext cx="6193147" cy="47561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6371D0-C533-443D-95BF-0255E3D8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Severe</a:t>
            </a:r>
            <a:r>
              <a:rPr lang="de-DE" dirty="0"/>
              <a:t> </a:t>
            </a:r>
            <a:r>
              <a:rPr lang="de-DE" dirty="0" err="1"/>
              <a:t>Exacerbations</a:t>
            </a:r>
            <a:br>
              <a:rPr lang="de-DE" dirty="0"/>
            </a:br>
            <a:r>
              <a:rPr lang="de-DE" dirty="0" err="1"/>
              <a:t>Recent</a:t>
            </a:r>
            <a:r>
              <a:rPr lang="de-DE" dirty="0"/>
              <a:t> Real-World Data - </a:t>
            </a:r>
            <a:r>
              <a:rPr lang="de-DE" dirty="0" err="1"/>
              <a:t>Retrospective</a:t>
            </a:r>
            <a:r>
              <a:rPr lang="de-DE" dirty="0"/>
              <a:t> Chart Review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5BD2C0-E7BC-48CE-B99B-2827369A6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Jones et al., </a:t>
            </a:r>
            <a:r>
              <a:rPr lang="de-DE" dirty="0" err="1"/>
              <a:t>Respir</a:t>
            </a:r>
            <a:r>
              <a:rPr lang="de-DE" dirty="0"/>
              <a:t> </a:t>
            </a:r>
            <a:r>
              <a:rPr lang="de-DE" dirty="0" err="1"/>
              <a:t>Med</a:t>
            </a:r>
            <a:r>
              <a:rPr lang="de-DE" dirty="0"/>
              <a:t> 2020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DAA8FA-E4B9-4C84-9FBC-A18AD5AEE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79" y="1648485"/>
            <a:ext cx="5445728" cy="421680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69957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Landmark Study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Bafadhel</a:t>
            </a:r>
            <a:r>
              <a:rPr lang="de-DE" dirty="0"/>
              <a:t> et al., AJRCCM 2011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734729" y="1279839"/>
            <a:ext cx="4680520" cy="3375749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center</a:t>
            </a:r>
            <a:r>
              <a:rPr lang="de-DE" sz="1600" dirty="0"/>
              <a:t>,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year</a:t>
            </a:r>
            <a:endParaRPr lang="de-DE" sz="1600" dirty="0"/>
          </a:p>
          <a:p>
            <a:r>
              <a:rPr lang="de-DE" sz="1600" dirty="0"/>
              <a:t>n=156</a:t>
            </a:r>
          </a:p>
          <a:p>
            <a:endParaRPr lang="de-DE" sz="1600" dirty="0"/>
          </a:p>
          <a:p>
            <a:r>
              <a:rPr lang="de-DE" sz="1600" dirty="0"/>
              <a:t>COPD I – IV</a:t>
            </a:r>
          </a:p>
          <a:p>
            <a:r>
              <a:rPr lang="de-DE" sz="1600" dirty="0"/>
              <a:t>FEV</a:t>
            </a:r>
            <a:r>
              <a:rPr lang="de-DE" sz="1600" baseline="-25000" dirty="0"/>
              <a:t>1</a:t>
            </a:r>
            <a:r>
              <a:rPr lang="de-DE" sz="1600" dirty="0"/>
              <a:t> 52 %</a:t>
            </a:r>
          </a:p>
          <a:p>
            <a:r>
              <a:rPr lang="de-DE" sz="1600" dirty="0"/>
              <a:t>86 % ICS</a:t>
            </a:r>
          </a:p>
          <a:p>
            <a:endParaRPr lang="de-DE" sz="1600" dirty="0"/>
          </a:p>
          <a:p>
            <a:r>
              <a:rPr lang="de-DE" sz="1600" dirty="0"/>
              <a:t>Biomarker-panel in </a:t>
            </a:r>
            <a:r>
              <a:rPr lang="de-DE" sz="1600" dirty="0" err="1"/>
              <a:t>exacerbation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ROC in </a:t>
            </a:r>
            <a:r>
              <a:rPr lang="de-DE" sz="1600" dirty="0" err="1"/>
              <a:t>second</a:t>
            </a:r>
            <a:r>
              <a:rPr lang="de-DE" sz="1600" dirty="0"/>
              <a:t> </a:t>
            </a:r>
            <a:r>
              <a:rPr lang="de-DE" sz="1600" dirty="0" err="1"/>
              <a:t>cohort</a:t>
            </a:r>
            <a:endParaRPr lang="de-DE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/>
          <a:stretch/>
        </p:blipFill>
        <p:spPr bwMode="auto">
          <a:xfrm>
            <a:off x="7207045" y="1279840"/>
            <a:ext cx="4417374" cy="33757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734730" y="4802978"/>
            <a:ext cx="10889690" cy="1371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 total of 182 exacerbation events were captured from 86 patients; of these 21 exacerbations warranted hospitalization... Hospitalized exacerbations were associated with a greater decline in lung function compared with exacerbations that were not hospitalized (∆FEV1 [ml] -355 vs. -131; mean difference 224; 95%CI of difference, -356 to -92; P , 0.001), but not health status decline (DCRQ [units] -1.25 vs. -0.91; mean difference 0.34; 95% CI of difference, -0.83 to 0.15; P = 0.18).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443941B-056B-4C97-ABFA-E35E105DE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2" y="1258318"/>
            <a:ext cx="5000822" cy="5000821"/>
          </a:xfrm>
          <a:ln>
            <a:solidFill>
              <a:schemeClr val="bg1"/>
            </a:solidFill>
          </a:ln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Acute Exacerbation and Respiratory </a:t>
            </a:r>
            <a:r>
              <a:rPr lang="en-US" dirty="0" err="1"/>
              <a:t>InfectionS</a:t>
            </a:r>
            <a:r>
              <a:rPr lang="en-US" dirty="0"/>
              <a:t> in COPD (AERIS) study - prospective, observational cohort study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2-year longitudinal epidemiological study assessed the contribution of changes in the COPD airway microbiome to the incidence of AECOPD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During the first year of follow-up: 355 acute exacerbations, and 47.2% of patients had more than two exacerbations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Mean exacerbation rate was 3.04 (95% CI 2.63 to 3.50) per patient-year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Most exacerbations (304, 85.6%) were moderate in severity, 31 (8.7%) were mild and 20 (5.6%) were severe.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75CF61-76D2-4A2B-A58A-9C45F35C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AERIS – </a:t>
            </a:r>
            <a:r>
              <a:rPr lang="de-DE" dirty="0" err="1"/>
              <a:t>Similar</a:t>
            </a:r>
            <a:r>
              <a:rPr lang="de-DE" dirty="0"/>
              <a:t> Study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FD46C1-905A-4C92-9C44-1C4C24AA5F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Wilkinson et al., Thorax 2017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03C1320-AE1D-4B7F-8329-F89DC5A9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473" y="1254637"/>
            <a:ext cx="5455441" cy="500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9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DF75688-9C69-47F5-A97B-6B5DDE42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BEACF5-063F-4994-9BCF-4693312C5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CDFE2A-AE87-4CD7-9B95-756A7F01C14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anchor="ctr">
            <a:normAutofit/>
          </a:bodyPr>
          <a:lstStyle/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Background</a:t>
            </a:r>
          </a:p>
          <a:p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Do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target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populatons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differ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Do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triggers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differ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46942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4931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Bacteria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39365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Type-2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stimulus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77148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Viruses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01582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Psychological</a:t>
            </a:r>
          </a:p>
        </p:txBody>
      </p:sp>
      <p:sp>
        <p:nvSpPr>
          <p:cNvPr id="8" name="Rechteck 7"/>
          <p:cNvSpPr/>
          <p:nvPr/>
        </p:nvSpPr>
        <p:spPr>
          <a:xfrm>
            <a:off x="8363799" y="1514696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Cardiac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07343" y="3009863"/>
            <a:ext cx="2973859" cy="1528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Stable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COPD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patient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All 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GOLD A-D, I-IV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Variable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burden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of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comorbidities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363798" y="3514431"/>
            <a:ext cx="1309817" cy="518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Remains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stable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439365" y="5514166"/>
            <a:ext cx="1309817" cy="518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Moderate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977148" y="5514167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Mild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901582" y="5514166"/>
            <a:ext cx="1309817" cy="518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Severe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15" name="Gerade Verbindung mit Pfeil 14"/>
          <p:cNvCxnSpPr>
            <a:stCxn id="4" idx="2"/>
            <a:endCxn id="9" idx="0"/>
          </p:cNvCxnSpPr>
          <p:nvPr/>
        </p:nvCxnSpPr>
        <p:spPr>
          <a:xfrm>
            <a:off x="3169840" y="2033680"/>
            <a:ext cx="2924433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6" idx="2"/>
            <a:endCxn id="9" idx="0"/>
          </p:cNvCxnSpPr>
          <p:nvPr/>
        </p:nvCxnSpPr>
        <p:spPr>
          <a:xfrm>
            <a:off x="4632057" y="2033680"/>
            <a:ext cx="1462216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5" idx="2"/>
            <a:endCxn id="9" idx="0"/>
          </p:cNvCxnSpPr>
          <p:nvPr/>
        </p:nvCxnSpPr>
        <p:spPr>
          <a:xfrm flipH="1">
            <a:off x="6094273" y="2033680"/>
            <a:ext cx="1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2"/>
            <a:endCxn id="9" idx="0"/>
          </p:cNvCxnSpPr>
          <p:nvPr/>
        </p:nvCxnSpPr>
        <p:spPr>
          <a:xfrm flipH="1">
            <a:off x="6094273" y="2033680"/>
            <a:ext cx="1462218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8" idx="2"/>
            <a:endCxn id="9" idx="0"/>
          </p:cNvCxnSpPr>
          <p:nvPr/>
        </p:nvCxnSpPr>
        <p:spPr>
          <a:xfrm flipH="1">
            <a:off x="6094273" y="2033680"/>
            <a:ext cx="2924435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3"/>
            <a:endCxn id="10" idx="1"/>
          </p:cNvCxnSpPr>
          <p:nvPr/>
        </p:nvCxnSpPr>
        <p:spPr>
          <a:xfrm>
            <a:off x="7581202" y="3773923"/>
            <a:ext cx="782596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6094271" y="4537983"/>
            <a:ext cx="1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9" idx="2"/>
            <a:endCxn id="12" idx="0"/>
          </p:cNvCxnSpPr>
          <p:nvPr/>
        </p:nvCxnSpPr>
        <p:spPr>
          <a:xfrm flipH="1">
            <a:off x="4632057" y="4537983"/>
            <a:ext cx="1462216" cy="976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9" idx="2"/>
            <a:endCxn id="13" idx="0"/>
          </p:cNvCxnSpPr>
          <p:nvPr/>
        </p:nvCxnSpPr>
        <p:spPr>
          <a:xfrm>
            <a:off x="6094273" y="4537983"/>
            <a:ext cx="1462218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102645" y="1881096"/>
            <a:ext cx="21257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43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DF75688-9C69-47F5-A97B-6B5DDE42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BEACF5-063F-4994-9BCF-4693312C5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CDFE2A-AE87-4CD7-9B95-756A7F01C14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anchor="ctr">
            <a:normAutofit/>
          </a:bodyPr>
          <a:lstStyle/>
          <a:p>
            <a:r>
              <a:rPr lang="de-DE" sz="2000" dirty="0"/>
              <a:t>Background</a:t>
            </a:r>
          </a:p>
          <a:p>
            <a:endParaRPr lang="de-DE" sz="2000" dirty="0"/>
          </a:p>
          <a:p>
            <a:r>
              <a:rPr lang="de-DE" sz="2000" dirty="0"/>
              <a:t>Do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target</a:t>
            </a:r>
            <a:r>
              <a:rPr lang="de-DE" sz="2000" dirty="0"/>
              <a:t> </a:t>
            </a:r>
            <a:r>
              <a:rPr lang="de-DE" sz="2000" dirty="0" err="1"/>
              <a:t>populatons</a:t>
            </a:r>
            <a:r>
              <a:rPr lang="de-DE" sz="2000" dirty="0"/>
              <a:t> </a:t>
            </a:r>
            <a:r>
              <a:rPr lang="de-DE" sz="2000" dirty="0" err="1"/>
              <a:t>differ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Do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triggers</a:t>
            </a:r>
            <a:r>
              <a:rPr lang="de-DE" sz="2000" dirty="0"/>
              <a:t> </a:t>
            </a:r>
            <a:r>
              <a:rPr lang="de-DE" sz="2000" dirty="0" err="1"/>
              <a:t>differ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5621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DF75688-9C69-47F5-A97B-6B5DDE42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BEACF5-063F-4994-9BCF-4693312C5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3CDFE2A-AE87-4CD7-9B95-756A7F01C14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anchor="ctr">
            <a:normAutofit/>
          </a:bodyPr>
          <a:lstStyle/>
          <a:p>
            <a:r>
              <a:rPr lang="de-DE" sz="2000" dirty="0"/>
              <a:t>Background</a:t>
            </a:r>
          </a:p>
          <a:p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Do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target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populatons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differ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Do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triggers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</a:rPr>
              <a:t>differ</a:t>
            </a:r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endParaRPr lang="de-DE" sz="2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3079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BA5F089-54EC-4FBD-9A62-CAC4E78D5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171" y="1341438"/>
            <a:ext cx="9901657" cy="47561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E86B9E2-3293-417B-A140-A81E664F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Problems</a:t>
            </a:r>
            <a:br>
              <a:rPr lang="de-DE" dirty="0"/>
            </a:br>
            <a:r>
              <a:rPr lang="de-DE" dirty="0" err="1"/>
              <a:t>Definitions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E95641-4F86-47B4-9D58-A33F34AAD7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Mathioudakis</a:t>
            </a:r>
            <a:r>
              <a:rPr lang="de-DE" dirty="0"/>
              <a:t> et al., Thorax 2020</a:t>
            </a:r>
          </a:p>
        </p:txBody>
      </p:sp>
    </p:spTree>
    <p:extLst>
      <p:ext uri="{BB962C8B-B14F-4D97-AF65-F5344CB8AC3E}">
        <p14:creationId xmlns:p14="http://schemas.microsoft.com/office/powerpoint/2010/main" val="147155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A0336F-2A4C-4A85-B7F6-815B228C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br>
              <a:rPr lang="de-DE" dirty="0"/>
            </a:br>
            <a:r>
              <a:rPr lang="de-DE" dirty="0"/>
              <a:t>Multiple </a:t>
            </a:r>
            <a:r>
              <a:rPr lang="de-DE" dirty="0" err="1"/>
              <a:t>Causes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C3F5BA-E56D-4C41-A252-9C6E0D4A4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Beghe</a:t>
            </a:r>
            <a:r>
              <a:rPr lang="de-DE" dirty="0"/>
              <a:t> et al., ERJ 2013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3B2BF46-26DA-47BE-ABE0-A50B77BE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1389" y="1283044"/>
            <a:ext cx="4929222" cy="495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C27D30C-DC20-43CA-A106-38EFEBE57848}"/>
              </a:ext>
            </a:extLst>
          </p:cNvPr>
          <p:cNvSpPr/>
          <p:nvPr/>
        </p:nvSpPr>
        <p:spPr>
          <a:xfrm>
            <a:off x="4228409" y="1374754"/>
            <a:ext cx="3830924" cy="1412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FA52FD-9841-4C37-80C8-407CAD6E94B1}"/>
              </a:ext>
            </a:extLst>
          </p:cNvPr>
          <p:cNvSpPr/>
          <p:nvPr/>
        </p:nvSpPr>
        <p:spPr>
          <a:xfrm>
            <a:off x="6304202" y="4405007"/>
            <a:ext cx="3830924" cy="183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816BA94-9CA2-4525-98C4-2C3E5D7FF49B}"/>
              </a:ext>
            </a:extLst>
          </p:cNvPr>
          <p:cNvSpPr/>
          <p:nvPr/>
        </p:nvSpPr>
        <p:spPr>
          <a:xfrm>
            <a:off x="2187300" y="4405007"/>
            <a:ext cx="3830924" cy="183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3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A57D53E-6123-4240-8705-4D1EB6A7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Hospitalized</a:t>
            </a:r>
            <a:r>
              <a:rPr lang="de-DE" dirty="0"/>
              <a:t> „</a:t>
            </a:r>
            <a:r>
              <a:rPr lang="de-DE" dirty="0" err="1"/>
              <a:t>Exacerbations</a:t>
            </a:r>
            <a:r>
              <a:rPr lang="de-DE" dirty="0"/>
              <a:t>“</a:t>
            </a:r>
            <a:br>
              <a:rPr lang="de-DE" dirty="0"/>
            </a:br>
            <a:r>
              <a:rPr lang="de-DE" dirty="0"/>
              <a:t>Multiple </a:t>
            </a:r>
            <a:r>
              <a:rPr lang="de-DE" dirty="0" err="1"/>
              <a:t>Causes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E53D42-3D9F-4F1E-B164-4A1AE0A44B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Couturaud</a:t>
            </a:r>
            <a:r>
              <a:rPr lang="de-DE" dirty="0"/>
              <a:t> et al., JAMA 2020</a:t>
            </a: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72551B03-2548-421F-918F-93AA9C07C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" b="42939"/>
          <a:stretch/>
        </p:blipFill>
        <p:spPr>
          <a:xfrm>
            <a:off x="370820" y="1339314"/>
            <a:ext cx="5599104" cy="483514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DB17ACA2-6CDC-4CE7-B480-6488D0DF7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42"/>
          <a:stretch/>
        </p:blipFill>
        <p:spPr>
          <a:xfrm>
            <a:off x="6222078" y="1339314"/>
            <a:ext cx="5170234" cy="387229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5764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6658" y="1514697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Bacteria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41092" y="1514697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Type-2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stimulus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78875" y="1514697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Viruses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03309" y="1514697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Psychological</a:t>
            </a:r>
          </a:p>
        </p:txBody>
      </p:sp>
      <p:sp>
        <p:nvSpPr>
          <p:cNvPr id="8" name="Rechteck 7"/>
          <p:cNvSpPr/>
          <p:nvPr/>
        </p:nvSpPr>
        <p:spPr>
          <a:xfrm>
            <a:off x="8365526" y="1514697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Cardiac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09070" y="3009864"/>
            <a:ext cx="2973859" cy="1528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Stable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COPD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patient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All 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GOLD A-D, I-IV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Variable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burden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of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comorbidities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365525" y="3514432"/>
            <a:ext cx="1309817" cy="518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Remains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stable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441092" y="5514167"/>
            <a:ext cx="1309817" cy="518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Moderate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978875" y="5514168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Mild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903309" y="5514167"/>
            <a:ext cx="1309817" cy="518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Severe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15" name="Gerade Verbindung mit Pfeil 14"/>
          <p:cNvCxnSpPr>
            <a:stCxn id="4" idx="2"/>
            <a:endCxn id="9" idx="0"/>
          </p:cNvCxnSpPr>
          <p:nvPr/>
        </p:nvCxnSpPr>
        <p:spPr>
          <a:xfrm>
            <a:off x="3171567" y="2033681"/>
            <a:ext cx="2924433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6" idx="2"/>
            <a:endCxn id="9" idx="0"/>
          </p:cNvCxnSpPr>
          <p:nvPr/>
        </p:nvCxnSpPr>
        <p:spPr>
          <a:xfrm>
            <a:off x="4633784" y="2033681"/>
            <a:ext cx="1462216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5" idx="2"/>
            <a:endCxn id="9" idx="0"/>
          </p:cNvCxnSpPr>
          <p:nvPr/>
        </p:nvCxnSpPr>
        <p:spPr>
          <a:xfrm flipH="1">
            <a:off x="6096000" y="2033681"/>
            <a:ext cx="1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2"/>
            <a:endCxn id="9" idx="0"/>
          </p:cNvCxnSpPr>
          <p:nvPr/>
        </p:nvCxnSpPr>
        <p:spPr>
          <a:xfrm flipH="1">
            <a:off x="6096000" y="2033681"/>
            <a:ext cx="1462218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8" idx="2"/>
            <a:endCxn id="9" idx="0"/>
          </p:cNvCxnSpPr>
          <p:nvPr/>
        </p:nvCxnSpPr>
        <p:spPr>
          <a:xfrm flipH="1">
            <a:off x="6096000" y="2033681"/>
            <a:ext cx="2924435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9" idx="3"/>
            <a:endCxn id="10" idx="1"/>
          </p:cNvCxnSpPr>
          <p:nvPr/>
        </p:nvCxnSpPr>
        <p:spPr>
          <a:xfrm>
            <a:off x="7582929" y="3773924"/>
            <a:ext cx="782596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6095998" y="4537984"/>
            <a:ext cx="1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9" idx="2"/>
            <a:endCxn id="12" idx="0"/>
          </p:cNvCxnSpPr>
          <p:nvPr/>
        </p:nvCxnSpPr>
        <p:spPr>
          <a:xfrm flipH="1">
            <a:off x="4633784" y="4537984"/>
            <a:ext cx="1462216" cy="976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9" idx="2"/>
            <a:endCxn id="13" idx="0"/>
          </p:cNvCxnSpPr>
          <p:nvPr/>
        </p:nvCxnSpPr>
        <p:spPr>
          <a:xfrm>
            <a:off x="6096000" y="4537984"/>
            <a:ext cx="1462218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2">
            <a:extLst>
              <a:ext uri="{FF2B5EF4-FFF2-40B4-BE49-F238E27FC236}">
                <a16:creationId xmlns:a16="http://schemas.microsoft.com/office/drawing/2014/main" id="{9DF75688-9C69-47F5-A97B-6B5DDE423E10}"/>
              </a:ext>
            </a:extLst>
          </p:cNvPr>
          <p:cNvSpPr txBox="1">
            <a:spLocks/>
          </p:cNvSpPr>
          <p:nvPr/>
        </p:nvSpPr>
        <p:spPr>
          <a:xfrm>
            <a:off x="1744394" y="1"/>
            <a:ext cx="8665698" cy="11324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To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simplify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31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5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16657" y="1514698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Bacteria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441091" y="1514698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Type-2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stimulus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978874" y="1514698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Viruses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03308" y="1514698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Psychological</a:t>
            </a:r>
          </a:p>
        </p:txBody>
      </p:sp>
      <p:sp>
        <p:nvSpPr>
          <p:cNvPr id="8" name="Rechteck 7"/>
          <p:cNvSpPr/>
          <p:nvPr/>
        </p:nvSpPr>
        <p:spPr>
          <a:xfrm>
            <a:off x="8365525" y="1514698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Cardiac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09069" y="3009865"/>
            <a:ext cx="2973859" cy="1528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Stable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COPD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patient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Younger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COPD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less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severe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Little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comorbidities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441091" y="5514168"/>
            <a:ext cx="1309817" cy="518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Moderate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978874" y="5514169"/>
            <a:ext cx="1309817" cy="518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Mild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exacerbation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cxnSp>
        <p:nvCxnSpPr>
          <p:cNvPr id="15" name="Gerade Verbindung mit Pfeil 14"/>
          <p:cNvCxnSpPr>
            <a:stCxn id="4" idx="2"/>
            <a:endCxn id="9" idx="0"/>
          </p:cNvCxnSpPr>
          <p:nvPr/>
        </p:nvCxnSpPr>
        <p:spPr>
          <a:xfrm>
            <a:off x="3171566" y="2033682"/>
            <a:ext cx="2924433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6" idx="2"/>
            <a:endCxn id="9" idx="0"/>
          </p:cNvCxnSpPr>
          <p:nvPr/>
        </p:nvCxnSpPr>
        <p:spPr>
          <a:xfrm>
            <a:off x="4633783" y="2033682"/>
            <a:ext cx="1462216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5" idx="2"/>
            <a:endCxn id="9" idx="0"/>
          </p:cNvCxnSpPr>
          <p:nvPr/>
        </p:nvCxnSpPr>
        <p:spPr>
          <a:xfrm flipH="1">
            <a:off x="6095999" y="2033682"/>
            <a:ext cx="1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2"/>
            <a:endCxn id="9" idx="0"/>
          </p:cNvCxnSpPr>
          <p:nvPr/>
        </p:nvCxnSpPr>
        <p:spPr>
          <a:xfrm flipH="1">
            <a:off x="6095999" y="2033682"/>
            <a:ext cx="1462218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8" idx="2"/>
            <a:endCxn id="9" idx="0"/>
          </p:cNvCxnSpPr>
          <p:nvPr/>
        </p:nvCxnSpPr>
        <p:spPr>
          <a:xfrm flipH="1">
            <a:off x="6095999" y="2033682"/>
            <a:ext cx="2924435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6095997" y="4537985"/>
            <a:ext cx="1" cy="9761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9" idx="2"/>
            <a:endCxn id="12" idx="0"/>
          </p:cNvCxnSpPr>
          <p:nvPr/>
        </p:nvCxnSpPr>
        <p:spPr>
          <a:xfrm flipH="1">
            <a:off x="4633783" y="4537985"/>
            <a:ext cx="1462216" cy="976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2">
            <a:extLst>
              <a:ext uri="{FF2B5EF4-FFF2-40B4-BE49-F238E27FC236}">
                <a16:creationId xmlns:a16="http://schemas.microsoft.com/office/drawing/2014/main" id="{9DF75688-9C69-47F5-A97B-6B5DDE423E10}"/>
              </a:ext>
            </a:extLst>
          </p:cNvPr>
          <p:cNvSpPr txBox="1">
            <a:spLocks/>
          </p:cNvSpPr>
          <p:nvPr/>
        </p:nvSpPr>
        <p:spPr>
          <a:xfrm>
            <a:off x="1744394" y="1"/>
            <a:ext cx="8665698" cy="11324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Patient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decides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6322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ster for Paris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0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99"/>
        </a:dk2>
        <a:lt2>
          <a:srgbClr val="FFFF00"/>
        </a:lt2>
        <a:accent1>
          <a:srgbClr val="00CC99"/>
        </a:accent1>
        <a:accent2>
          <a:srgbClr val="FF00FF"/>
        </a:accent2>
        <a:accent3>
          <a:srgbClr val="AAAACA"/>
        </a:accent3>
        <a:accent4>
          <a:srgbClr val="DADADA"/>
        </a:accent4>
        <a:accent5>
          <a:srgbClr val="AAE2CA"/>
        </a:accent5>
        <a:accent6>
          <a:srgbClr val="E700E7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000099"/>
        </a:dk2>
        <a:lt2>
          <a:srgbClr val="000066"/>
        </a:lt2>
        <a:accent1>
          <a:srgbClr val="00CC99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808080"/>
        </a:dk1>
        <a:lt1>
          <a:srgbClr val="FFFFFF"/>
        </a:lt1>
        <a:dk2>
          <a:srgbClr val="000099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PM0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M02" id="{39D94E61-70E2-48CF-8271-F5D16FB3FEAF}" vid="{99C05533-59C3-45E7-8BF0-166A66A5665C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674</Words>
  <Application>Microsoft Office PowerPoint</Application>
  <PresentationFormat>Widescreen</PresentationFormat>
  <Paragraphs>191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MS PGothic</vt:lpstr>
      <vt:lpstr>Arial</vt:lpstr>
      <vt:lpstr>Arial Bold</vt:lpstr>
      <vt:lpstr>Calibri</vt:lpstr>
      <vt:lpstr>Comic Sans MS</vt:lpstr>
      <vt:lpstr>Poppins</vt:lpstr>
      <vt:lpstr>Symbol</vt:lpstr>
      <vt:lpstr>Tahoma</vt:lpstr>
      <vt:lpstr>Times</vt:lpstr>
      <vt:lpstr>Times New Roman</vt:lpstr>
      <vt:lpstr>Verdana</vt:lpstr>
      <vt:lpstr>Wingdings</vt:lpstr>
      <vt:lpstr>Office Theme</vt:lpstr>
      <vt:lpstr>Slit</vt:lpstr>
      <vt:lpstr>1_Master for Paris</vt:lpstr>
      <vt:lpstr>Default Design</vt:lpstr>
      <vt:lpstr>4_Custom Design</vt:lpstr>
      <vt:lpstr>PPM02</vt:lpstr>
      <vt:lpstr>Thème Office</vt:lpstr>
      <vt:lpstr>PowerPoint Presentation</vt:lpstr>
      <vt:lpstr>Are moderate and severe exacerbations different entities?</vt:lpstr>
      <vt:lpstr>Agenda</vt:lpstr>
      <vt:lpstr>Agenda</vt:lpstr>
      <vt:lpstr>Some Problems Definitions</vt:lpstr>
      <vt:lpstr>What we see Multiple Causes</vt:lpstr>
      <vt:lpstr>Hospitalized „Exacerbations“ Multiple Causes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Prospective Follow-up Data from ECLIPSE</vt:lpstr>
      <vt:lpstr>Prospective Follow-up Data from SPIROMICS</vt:lpstr>
      <vt:lpstr>Baseline Data from IMPACT</vt:lpstr>
      <vt:lpstr>Recurring Events</vt:lpstr>
      <vt:lpstr>More than „history of exacerbation“?</vt:lpstr>
      <vt:lpstr>Development and Validation</vt:lpstr>
      <vt:lpstr>Web App</vt:lpstr>
      <vt:lpstr>Agenda</vt:lpstr>
      <vt:lpstr>Do the Triggers differ </vt:lpstr>
      <vt:lpstr>Early Study in Hospitalized Exacerbations</vt:lpstr>
      <vt:lpstr>Severe Exacerbations Recent Real-World Data - Retrospective Chart Review</vt:lpstr>
      <vt:lpstr>THE Landmark Study</vt:lpstr>
      <vt:lpstr>AERIS – Similar Study</vt:lpstr>
      <vt:lpstr>Agenda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 Kubilius</dc:creator>
  <cp:lastModifiedBy>Pascal Kurosinski</cp:lastModifiedBy>
  <cp:revision>80</cp:revision>
  <dcterms:created xsi:type="dcterms:W3CDTF">2018-06-05T12:28:59Z</dcterms:created>
  <dcterms:modified xsi:type="dcterms:W3CDTF">2021-07-01T07:21:04Z</dcterms:modified>
</cp:coreProperties>
</file>