
<file path=[Content_Types].xml><?xml version="1.0" encoding="utf-8"?>
<Types xmlns="http://schemas.openxmlformats.org/package/2006/content-types">
  <Default Extension="(null)"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5.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6.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7.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8.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4" r:id="rId2"/>
    <p:sldMasterId id="2147483712" r:id="rId3"/>
    <p:sldMasterId id="2147483773" r:id="rId4"/>
    <p:sldMasterId id="2147483802" r:id="rId5"/>
    <p:sldMasterId id="2147483833" r:id="rId6"/>
    <p:sldMasterId id="2147483876" r:id="rId7"/>
    <p:sldMasterId id="2147483889" r:id="rId8"/>
    <p:sldMasterId id="2147483903" r:id="rId9"/>
  </p:sldMasterIdLst>
  <p:notesMasterIdLst>
    <p:notesMasterId r:id="rId31"/>
  </p:notesMasterIdLst>
  <p:handoutMasterIdLst>
    <p:handoutMasterId r:id="rId32"/>
  </p:handoutMasterIdLst>
  <p:sldIdLst>
    <p:sldId id="381" r:id="rId10"/>
    <p:sldId id="369" r:id="rId11"/>
    <p:sldId id="1830" r:id="rId12"/>
    <p:sldId id="1831" r:id="rId13"/>
    <p:sldId id="1832" r:id="rId14"/>
    <p:sldId id="1833" r:id="rId15"/>
    <p:sldId id="269" r:id="rId16"/>
    <p:sldId id="360" r:id="rId17"/>
    <p:sldId id="268" r:id="rId18"/>
    <p:sldId id="1834" r:id="rId19"/>
    <p:sldId id="1835" r:id="rId20"/>
    <p:sldId id="339" r:id="rId21"/>
    <p:sldId id="266" r:id="rId22"/>
    <p:sldId id="265" r:id="rId23"/>
    <p:sldId id="367" r:id="rId24"/>
    <p:sldId id="361" r:id="rId25"/>
    <p:sldId id="366" r:id="rId26"/>
    <p:sldId id="365" r:id="rId27"/>
    <p:sldId id="364" r:id="rId28"/>
    <p:sldId id="368" r:id="rId29"/>
    <p:sldId id="26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1D3D"/>
    <a:srgbClr val="004B7E"/>
    <a:srgbClr val="CB00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92" autoAdjust="0"/>
    <p:restoredTop sz="0" autoAdjust="0"/>
  </p:normalViewPr>
  <p:slideViewPr>
    <p:cSldViewPr snapToGrid="0" snapToObjects="1">
      <p:cViewPr varScale="1">
        <p:scale>
          <a:sx n="51" d="100"/>
          <a:sy n="51" d="100"/>
        </p:scale>
        <p:origin x="108" y="1158"/>
      </p:cViewPr>
      <p:guideLst/>
    </p:cSldViewPr>
  </p:slideViewPr>
  <p:notesTextViewPr>
    <p:cViewPr>
      <p:scale>
        <a:sx n="1" d="1"/>
        <a:sy n="1" d="1"/>
      </p:scale>
      <p:origin x="0" y="0"/>
    </p:cViewPr>
  </p:notesTextViewPr>
  <p:notesViewPr>
    <p:cSldViewPr snapToGrid="0" snapToObjects="1">
      <p:cViewPr varScale="1">
        <p:scale>
          <a:sx n="109" d="100"/>
          <a:sy n="109" d="100"/>
        </p:scale>
        <p:origin x="3976"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singh\AppData\Local\Microsoft\Windows\Temporary%20Internet%20Files\Content.Outlook\C1E5D8QQ\REACH%20PA.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percentStacked"/>
        <c:varyColors val="0"/>
        <c:ser>
          <c:idx val="0"/>
          <c:order val="0"/>
          <c:tx>
            <c:strRef>
              <c:f>Sheet1!$B$4</c:f>
              <c:strCache>
                <c:ptCount val="1"/>
                <c:pt idx="0">
                  <c:v>Sedentary</c:v>
                </c:pt>
              </c:strCache>
            </c:strRef>
          </c:tx>
          <c:invertIfNegative val="0"/>
          <c:cat>
            <c:strRef>
              <c:f>Sheet1!$C$3:$I$3</c:f>
              <c:strCache>
                <c:ptCount val="7"/>
                <c:pt idx="0">
                  <c:v>Day 1</c:v>
                </c:pt>
                <c:pt idx="1">
                  <c:v>Day 2</c:v>
                </c:pt>
                <c:pt idx="2">
                  <c:v>Day 3</c:v>
                </c:pt>
                <c:pt idx="3">
                  <c:v>Day 4</c:v>
                </c:pt>
                <c:pt idx="4">
                  <c:v>Day 5</c:v>
                </c:pt>
                <c:pt idx="5">
                  <c:v>Day 6</c:v>
                </c:pt>
                <c:pt idx="6">
                  <c:v>Day 7</c:v>
                </c:pt>
              </c:strCache>
            </c:strRef>
          </c:cat>
          <c:val>
            <c:numRef>
              <c:f>Sheet1!$C$4:$I$4</c:f>
              <c:numCache>
                <c:formatCode>###0</c:formatCode>
                <c:ptCount val="7"/>
                <c:pt idx="0">
                  <c:v>531.24000000000035</c:v>
                </c:pt>
                <c:pt idx="1">
                  <c:v>886.30128205128233</c:v>
                </c:pt>
                <c:pt idx="2">
                  <c:v>845.10569105691025</c:v>
                </c:pt>
                <c:pt idx="3">
                  <c:v>878.96703296703311</c:v>
                </c:pt>
                <c:pt idx="4">
                  <c:v>872.43835616438321</c:v>
                </c:pt>
                <c:pt idx="5">
                  <c:v>866.47457627118695</c:v>
                </c:pt>
                <c:pt idx="6">
                  <c:v>824.2682926829267</c:v>
                </c:pt>
              </c:numCache>
            </c:numRef>
          </c:val>
          <c:extLst>
            <c:ext xmlns:c16="http://schemas.microsoft.com/office/drawing/2014/chart" uri="{C3380CC4-5D6E-409C-BE32-E72D297353CC}">
              <c16:uniqueId val="{00000000-9DF4-7D4D-A53D-EB6C650F9027}"/>
            </c:ext>
          </c:extLst>
        </c:ser>
        <c:ser>
          <c:idx val="1"/>
          <c:order val="1"/>
          <c:tx>
            <c:strRef>
              <c:f>Sheet1!$B$5</c:f>
              <c:strCache>
                <c:ptCount val="1"/>
                <c:pt idx="0">
                  <c:v>Light</c:v>
                </c:pt>
              </c:strCache>
            </c:strRef>
          </c:tx>
          <c:invertIfNegative val="0"/>
          <c:cat>
            <c:strRef>
              <c:f>Sheet1!$C$3:$I$3</c:f>
              <c:strCache>
                <c:ptCount val="7"/>
                <c:pt idx="0">
                  <c:v>Day 1</c:v>
                </c:pt>
                <c:pt idx="1">
                  <c:v>Day 2</c:v>
                </c:pt>
                <c:pt idx="2">
                  <c:v>Day 3</c:v>
                </c:pt>
                <c:pt idx="3">
                  <c:v>Day 4</c:v>
                </c:pt>
                <c:pt idx="4">
                  <c:v>Day 5</c:v>
                </c:pt>
                <c:pt idx="5">
                  <c:v>Day 6</c:v>
                </c:pt>
                <c:pt idx="6">
                  <c:v>Day 7</c:v>
                </c:pt>
              </c:strCache>
            </c:strRef>
          </c:cat>
          <c:val>
            <c:numRef>
              <c:f>Sheet1!$C$5:$I$5</c:f>
              <c:numCache>
                <c:formatCode>###0</c:formatCode>
                <c:ptCount val="7"/>
                <c:pt idx="0">
                  <c:v>103.74000000000009</c:v>
                </c:pt>
                <c:pt idx="1">
                  <c:v>166.3653846153847</c:v>
                </c:pt>
                <c:pt idx="2">
                  <c:v>162.92682926829269</c:v>
                </c:pt>
                <c:pt idx="3">
                  <c:v>161.4065934065934</c:v>
                </c:pt>
                <c:pt idx="4">
                  <c:v>154.64383561643831</c:v>
                </c:pt>
                <c:pt idx="5">
                  <c:v>153.16949152542381</c:v>
                </c:pt>
                <c:pt idx="6">
                  <c:v>119.19512195121951</c:v>
                </c:pt>
              </c:numCache>
            </c:numRef>
          </c:val>
          <c:extLst>
            <c:ext xmlns:c16="http://schemas.microsoft.com/office/drawing/2014/chart" uri="{C3380CC4-5D6E-409C-BE32-E72D297353CC}">
              <c16:uniqueId val="{00000001-9DF4-7D4D-A53D-EB6C650F9027}"/>
            </c:ext>
          </c:extLst>
        </c:ser>
        <c:ser>
          <c:idx val="2"/>
          <c:order val="2"/>
          <c:tx>
            <c:strRef>
              <c:f>Sheet1!$B$6</c:f>
              <c:strCache>
                <c:ptCount val="1"/>
                <c:pt idx="0">
                  <c:v>MVPA</c:v>
                </c:pt>
              </c:strCache>
            </c:strRef>
          </c:tx>
          <c:invertIfNegative val="0"/>
          <c:cat>
            <c:strRef>
              <c:f>Sheet1!$C$3:$I$3</c:f>
              <c:strCache>
                <c:ptCount val="7"/>
                <c:pt idx="0">
                  <c:v>Day 1</c:v>
                </c:pt>
                <c:pt idx="1">
                  <c:v>Day 2</c:v>
                </c:pt>
                <c:pt idx="2">
                  <c:v>Day 3</c:v>
                </c:pt>
                <c:pt idx="3">
                  <c:v>Day 4</c:v>
                </c:pt>
                <c:pt idx="4">
                  <c:v>Day 5</c:v>
                </c:pt>
                <c:pt idx="5">
                  <c:v>Day 6</c:v>
                </c:pt>
                <c:pt idx="6">
                  <c:v>Day 7</c:v>
                </c:pt>
              </c:strCache>
            </c:strRef>
          </c:cat>
          <c:val>
            <c:numRef>
              <c:f>Sheet1!$C$6:$I$6</c:f>
              <c:numCache>
                <c:formatCode>###0</c:formatCode>
                <c:ptCount val="7"/>
                <c:pt idx="0">
                  <c:v>13.866666666666671</c:v>
                </c:pt>
                <c:pt idx="1">
                  <c:v>20.69230769230769</c:v>
                </c:pt>
                <c:pt idx="2">
                  <c:v>29.211382113821141</c:v>
                </c:pt>
                <c:pt idx="3">
                  <c:v>21.824175824175828</c:v>
                </c:pt>
                <c:pt idx="4">
                  <c:v>27.643835616438359</c:v>
                </c:pt>
                <c:pt idx="5">
                  <c:v>31.423728813559311</c:v>
                </c:pt>
                <c:pt idx="6">
                  <c:v>20.463414634146321</c:v>
                </c:pt>
              </c:numCache>
            </c:numRef>
          </c:val>
          <c:extLst>
            <c:ext xmlns:c16="http://schemas.microsoft.com/office/drawing/2014/chart" uri="{C3380CC4-5D6E-409C-BE32-E72D297353CC}">
              <c16:uniqueId val="{00000002-9DF4-7D4D-A53D-EB6C650F9027}"/>
            </c:ext>
          </c:extLst>
        </c:ser>
        <c:dLbls>
          <c:showLegendKey val="0"/>
          <c:showVal val="0"/>
          <c:showCatName val="0"/>
          <c:showSerName val="0"/>
          <c:showPercent val="0"/>
          <c:showBubbleSize val="0"/>
        </c:dLbls>
        <c:gapWidth val="150"/>
        <c:overlap val="100"/>
        <c:axId val="161979008"/>
        <c:axId val="161988992"/>
      </c:barChart>
      <c:catAx>
        <c:axId val="161979008"/>
        <c:scaling>
          <c:orientation val="minMax"/>
        </c:scaling>
        <c:delete val="0"/>
        <c:axPos val="b"/>
        <c:numFmt formatCode="General" sourceLinked="0"/>
        <c:majorTickMark val="out"/>
        <c:minorTickMark val="none"/>
        <c:tickLblPos val="nextTo"/>
        <c:crossAx val="161988992"/>
        <c:crosses val="autoZero"/>
        <c:auto val="1"/>
        <c:lblAlgn val="ctr"/>
        <c:lblOffset val="100"/>
        <c:noMultiLvlLbl val="0"/>
      </c:catAx>
      <c:valAx>
        <c:axId val="161988992"/>
        <c:scaling>
          <c:orientation val="minMax"/>
        </c:scaling>
        <c:delete val="0"/>
        <c:axPos val="l"/>
        <c:numFmt formatCode="0%" sourceLinked="1"/>
        <c:majorTickMark val="out"/>
        <c:minorTickMark val="none"/>
        <c:tickLblPos val="nextTo"/>
        <c:crossAx val="161979008"/>
        <c:crosses val="autoZero"/>
        <c:crossBetween val="between"/>
      </c:valAx>
    </c:plotArea>
    <c:legend>
      <c:legendPos val="r"/>
      <c:overlay val="0"/>
    </c:legend>
    <c:plotVisOnly val="1"/>
    <c:dispBlanksAs val="gap"/>
    <c:showDLblsOverMax val="0"/>
  </c:chart>
  <c:txPr>
    <a:bodyPr/>
    <a:lstStyle/>
    <a:p>
      <a:pPr>
        <a:defRPr sz="1800"/>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FF0000"/>
              </a:solidFill>
            </c:spPr>
            <c:extLst>
              <c:ext xmlns:c16="http://schemas.microsoft.com/office/drawing/2014/chart" uri="{C3380CC4-5D6E-409C-BE32-E72D297353CC}">
                <c16:uniqueId val="{00000001-F5D8-FA4E-8FB6-E3E986241FA6}"/>
              </c:ext>
            </c:extLst>
          </c:dPt>
          <c:dPt>
            <c:idx val="1"/>
            <c:bubble3D val="0"/>
            <c:spPr>
              <a:solidFill>
                <a:srgbClr val="7030A0"/>
              </a:solidFill>
            </c:spPr>
            <c:extLst>
              <c:ext xmlns:c16="http://schemas.microsoft.com/office/drawing/2014/chart" uri="{C3380CC4-5D6E-409C-BE32-E72D297353CC}">
                <c16:uniqueId val="{00000003-F5D8-FA4E-8FB6-E3E986241FA6}"/>
              </c:ext>
            </c:extLst>
          </c:dPt>
          <c:dPt>
            <c:idx val="2"/>
            <c:bubble3D val="0"/>
            <c:spPr>
              <a:solidFill>
                <a:schemeClr val="accent5">
                  <a:lumMod val="50000"/>
                </a:schemeClr>
              </a:solidFill>
            </c:spPr>
            <c:extLst>
              <c:ext xmlns:c16="http://schemas.microsoft.com/office/drawing/2014/chart" uri="{C3380CC4-5D6E-409C-BE32-E72D297353CC}">
                <c16:uniqueId val="{00000005-F5D8-FA4E-8FB6-E3E986241FA6}"/>
              </c:ext>
            </c:extLst>
          </c:dPt>
          <c:dPt>
            <c:idx val="3"/>
            <c:bubble3D val="0"/>
            <c:extLst>
              <c:ext xmlns:c16="http://schemas.microsoft.com/office/drawing/2014/chart" uri="{C3380CC4-5D6E-409C-BE32-E72D297353CC}">
                <c16:uniqueId val="{00000006-F5D8-FA4E-8FB6-E3E986241FA6}"/>
              </c:ext>
            </c:extLst>
          </c:dPt>
          <c:dPt>
            <c:idx val="4"/>
            <c:bubble3D val="0"/>
            <c:spPr>
              <a:solidFill>
                <a:srgbClr val="00B0F0"/>
              </a:solidFill>
            </c:spPr>
            <c:extLst>
              <c:ext xmlns:c16="http://schemas.microsoft.com/office/drawing/2014/chart" uri="{C3380CC4-5D6E-409C-BE32-E72D297353CC}">
                <c16:uniqueId val="{00000008-F5D8-FA4E-8FB6-E3E986241FA6}"/>
              </c:ext>
            </c:extLst>
          </c:dPt>
          <c:dPt>
            <c:idx val="5"/>
            <c:bubble3D val="0"/>
            <c:spPr>
              <a:solidFill>
                <a:srgbClr val="0070C0"/>
              </a:solidFill>
            </c:spPr>
            <c:extLst>
              <c:ext xmlns:c16="http://schemas.microsoft.com/office/drawing/2014/chart" uri="{C3380CC4-5D6E-409C-BE32-E72D297353CC}">
                <c16:uniqueId val="{0000000A-F5D8-FA4E-8FB6-E3E986241FA6}"/>
              </c:ext>
            </c:extLst>
          </c:dPt>
          <c:cat>
            <c:strRef>
              <c:f>Sheet1!$A$2:$A$7</c:f>
              <c:strCache>
                <c:ptCount val="6"/>
                <c:pt idx="0">
                  <c:v>Not web literate/ no email</c:v>
                </c:pt>
                <c:pt idx="1">
                  <c:v>Has done PR/ SPACE previously</c:v>
                </c:pt>
                <c:pt idx="2">
                  <c:v>On another research study</c:v>
                </c:pt>
                <c:pt idx="3">
                  <c:v>Co-morbidities</c:v>
                </c:pt>
                <c:pt idx="4">
                  <c:v>Unwilling</c:v>
                </c:pt>
                <c:pt idx="5">
                  <c:v>Unable to read English</c:v>
                </c:pt>
              </c:strCache>
            </c:strRef>
          </c:cat>
          <c:val>
            <c:numRef>
              <c:f>Sheet1!$B$2:$B$7</c:f>
              <c:numCache>
                <c:formatCode>General</c:formatCode>
                <c:ptCount val="6"/>
                <c:pt idx="0">
                  <c:v>70</c:v>
                </c:pt>
                <c:pt idx="1">
                  <c:v>2</c:v>
                </c:pt>
                <c:pt idx="2">
                  <c:v>2</c:v>
                </c:pt>
                <c:pt idx="3">
                  <c:v>10</c:v>
                </c:pt>
                <c:pt idx="4">
                  <c:v>15</c:v>
                </c:pt>
                <c:pt idx="5">
                  <c:v>1</c:v>
                </c:pt>
              </c:numCache>
            </c:numRef>
          </c:val>
          <c:extLst>
            <c:ext xmlns:c16="http://schemas.microsoft.com/office/drawing/2014/chart" uri="{C3380CC4-5D6E-409C-BE32-E72D297353CC}">
              <c16:uniqueId val="{0000000B-F5D8-FA4E-8FB6-E3E986241FA6}"/>
            </c:ext>
          </c:extLst>
        </c:ser>
        <c:dLbls>
          <c:showLegendKey val="0"/>
          <c:showVal val="0"/>
          <c:showCatName val="0"/>
          <c:showSerName val="0"/>
          <c:showPercent val="0"/>
          <c:showBubbleSize val="0"/>
          <c:showLeaderLines val="1"/>
        </c:dLbls>
        <c:firstSliceAng val="60"/>
      </c:pieChart>
    </c:plotArea>
    <c:legend>
      <c:legendPos val="r"/>
      <c:layout>
        <c:manualLayout>
          <c:xMode val="edge"/>
          <c:yMode val="edge"/>
          <c:x val="0.67884565400198771"/>
          <c:y val="1.7081070972998606E-3"/>
          <c:w val="0.32115440213601809"/>
          <c:h val="0.91764995838279639"/>
        </c:manualLayout>
      </c:layout>
      <c:overlay val="0"/>
      <c:txPr>
        <a:bodyPr/>
        <a:lstStyle/>
        <a:p>
          <a:pPr>
            <a:defRPr sz="1600">
              <a:solidFill>
                <a:schemeClr val="tx1"/>
              </a:solidFill>
            </a:defRPr>
          </a:pPr>
          <a:endParaRPr lang="fr-FR"/>
        </a:p>
      </c:txPr>
    </c:legend>
    <c:plotVisOnly val="1"/>
    <c:dispBlanksAs val="zero"/>
    <c:showDLblsOverMax val="0"/>
  </c:chart>
  <c:spPr>
    <a:ln>
      <a:noFill/>
    </a:ln>
  </c:spPr>
  <c:txPr>
    <a:bodyPr/>
    <a:lstStyle/>
    <a:p>
      <a:pPr>
        <a:defRPr sz="1799"/>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a:lstStyle/>
          <a:p>
            <a:endParaRPr lang="en-GB"/>
          </a:p>
        </c:rich>
      </c:tx>
      <c:overlay val="1"/>
    </c:title>
    <c:autoTitleDeleted val="0"/>
    <c:plotArea>
      <c:layout>
        <c:manualLayout>
          <c:layoutTarget val="inner"/>
          <c:xMode val="edge"/>
          <c:yMode val="edge"/>
          <c:x val="0.10828822052218252"/>
          <c:y val="4.4227047694424391E-2"/>
          <c:w val="0.68760100000000002"/>
          <c:h val="0.81101299999999998"/>
        </c:manualLayout>
      </c:layout>
      <c:barChart>
        <c:barDir val="col"/>
        <c:grouping val="clustered"/>
        <c:varyColors val="0"/>
        <c:ser>
          <c:idx val="0"/>
          <c:order val="0"/>
          <c:tx>
            <c:strRef>
              <c:f>Sheet1!$B$1</c:f>
              <c:strCache>
                <c:ptCount val="1"/>
                <c:pt idx="0">
                  <c:v>UC</c:v>
                </c:pt>
              </c:strCache>
            </c:strRef>
          </c:tx>
          <c:spPr>
            <a:solidFill>
              <a:srgbClr val="FF0000"/>
            </a:solidFill>
          </c:spPr>
          <c:invertIfNegative val="0"/>
          <c:errBars>
            <c:errBarType val="plus"/>
            <c:errValType val="fixedVal"/>
            <c:noEndCap val="0"/>
            <c:val val="0.3"/>
            <c:spPr>
              <a:ln w="25400">
                <a:solidFill>
                  <a:srgbClr val="FF0000"/>
                </a:solidFill>
              </a:ln>
            </c:spPr>
          </c:errBars>
          <c:cat>
            <c:strRef>
              <c:f>Sheet1!$A$2:$A$5</c:f>
              <c:strCache>
                <c:ptCount val="4"/>
                <c:pt idx="0">
                  <c:v>D</c:v>
                </c:pt>
                <c:pt idx="1">
                  <c:v>F</c:v>
                </c:pt>
                <c:pt idx="2">
                  <c:v>E</c:v>
                </c:pt>
                <c:pt idx="3">
                  <c:v>M</c:v>
                </c:pt>
              </c:strCache>
            </c:strRef>
          </c:cat>
          <c:val>
            <c:numRef>
              <c:f>Sheet1!$B$2:$B$5</c:f>
              <c:numCache>
                <c:formatCode>General</c:formatCode>
                <c:ptCount val="4"/>
                <c:pt idx="0">
                  <c:v>0.45</c:v>
                </c:pt>
                <c:pt idx="1">
                  <c:v>0.62</c:v>
                </c:pt>
                <c:pt idx="2">
                  <c:v>0.37</c:v>
                </c:pt>
                <c:pt idx="3">
                  <c:v>0.89</c:v>
                </c:pt>
              </c:numCache>
            </c:numRef>
          </c:val>
          <c:extLst>
            <c:ext xmlns:c16="http://schemas.microsoft.com/office/drawing/2014/chart" uri="{C3380CC4-5D6E-409C-BE32-E72D297353CC}">
              <c16:uniqueId val="{00000000-35D3-4843-A925-E4062E5A93D9}"/>
            </c:ext>
          </c:extLst>
        </c:ser>
        <c:ser>
          <c:idx val="1"/>
          <c:order val="1"/>
          <c:tx>
            <c:strRef>
              <c:f>Sheet1!$C$1</c:f>
              <c:strCache>
                <c:ptCount val="1"/>
                <c:pt idx="0">
                  <c:v>SPACE</c:v>
                </c:pt>
              </c:strCache>
            </c:strRef>
          </c:tx>
          <c:spPr>
            <a:solidFill>
              <a:schemeClr val="accent1"/>
            </a:solidFill>
          </c:spPr>
          <c:invertIfNegative val="0"/>
          <c:errBars>
            <c:errBarType val="plus"/>
            <c:errValType val="fixedVal"/>
            <c:noEndCap val="0"/>
            <c:val val="0.3"/>
            <c:spPr>
              <a:ln w="25400">
                <a:solidFill>
                  <a:schemeClr val="accent1">
                    <a:alpha val="99000"/>
                  </a:schemeClr>
                </a:solidFill>
              </a:ln>
            </c:spPr>
          </c:errBars>
          <c:cat>
            <c:strRef>
              <c:f>Sheet1!$A$2:$A$5</c:f>
              <c:strCache>
                <c:ptCount val="4"/>
                <c:pt idx="0">
                  <c:v>D</c:v>
                </c:pt>
                <c:pt idx="1">
                  <c:v>F</c:v>
                </c:pt>
                <c:pt idx="2">
                  <c:v>E</c:v>
                </c:pt>
                <c:pt idx="3">
                  <c:v>M</c:v>
                </c:pt>
              </c:strCache>
            </c:strRef>
          </c:cat>
          <c:val>
            <c:numRef>
              <c:f>Sheet1!$C$2:$C$5</c:f>
              <c:numCache>
                <c:formatCode>General</c:formatCode>
                <c:ptCount val="4"/>
                <c:pt idx="0">
                  <c:v>1.05</c:v>
                </c:pt>
                <c:pt idx="1">
                  <c:v>0.99</c:v>
                </c:pt>
                <c:pt idx="2">
                  <c:v>1.0900000000000001</c:v>
                </c:pt>
                <c:pt idx="3">
                  <c:v>1.41</c:v>
                </c:pt>
              </c:numCache>
            </c:numRef>
          </c:val>
          <c:extLst>
            <c:ext xmlns:c16="http://schemas.microsoft.com/office/drawing/2014/chart" uri="{C3380CC4-5D6E-409C-BE32-E72D297353CC}">
              <c16:uniqueId val="{00000001-35D3-4843-A925-E4062E5A93D9}"/>
            </c:ext>
          </c:extLst>
        </c:ser>
        <c:dLbls>
          <c:showLegendKey val="0"/>
          <c:showVal val="0"/>
          <c:showCatName val="0"/>
          <c:showSerName val="0"/>
          <c:showPercent val="0"/>
          <c:showBubbleSize val="0"/>
        </c:dLbls>
        <c:gapWidth val="150"/>
        <c:axId val="407334272"/>
        <c:axId val="480313344"/>
      </c:barChart>
      <c:catAx>
        <c:axId val="407334272"/>
        <c:scaling>
          <c:orientation val="minMax"/>
        </c:scaling>
        <c:delete val="0"/>
        <c:axPos val="b"/>
        <c:numFmt formatCode="General" sourceLinked="1"/>
        <c:majorTickMark val="out"/>
        <c:minorTickMark val="none"/>
        <c:tickLblPos val="low"/>
        <c:txPr>
          <a:bodyPr rot="0"/>
          <a:lstStyle/>
          <a:p>
            <a:pPr>
              <a:defRPr/>
            </a:pPr>
            <a:endParaRPr lang="fr-FR"/>
          </a:p>
        </c:txPr>
        <c:crossAx val="480313344"/>
        <c:crosses val="autoZero"/>
        <c:auto val="1"/>
        <c:lblAlgn val="ctr"/>
        <c:lblOffset val="100"/>
        <c:noMultiLvlLbl val="1"/>
      </c:catAx>
      <c:valAx>
        <c:axId val="480313344"/>
        <c:scaling>
          <c:orientation val="minMax"/>
          <c:max val="2"/>
          <c:min val="0"/>
        </c:scaling>
        <c:delete val="0"/>
        <c:axPos val="l"/>
        <c:numFmt formatCode="0.##" sourceLinked="0"/>
        <c:majorTickMark val="out"/>
        <c:minorTickMark val="none"/>
        <c:tickLblPos val="nextTo"/>
        <c:txPr>
          <a:bodyPr rot="0"/>
          <a:lstStyle/>
          <a:p>
            <a:pPr>
              <a:defRPr/>
            </a:pPr>
            <a:endParaRPr lang="fr-FR"/>
          </a:p>
        </c:txPr>
        <c:crossAx val="407334272"/>
        <c:crosses val="autoZero"/>
        <c:crossBetween val="between"/>
        <c:majorUnit val="0.5"/>
        <c:minorUnit val="0.22500000000000001"/>
      </c:valAx>
    </c:plotArea>
    <c:plotVisOnly val="1"/>
    <c:dispBlanksAs val="gap"/>
    <c:showDLblsOverMax val="1"/>
  </c:chart>
  <c:txPr>
    <a:bodyPr/>
    <a:lstStyle/>
    <a:p>
      <a:pPr>
        <a:defRPr sz="1800"/>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a:lstStyle/>
          <a:p>
            <a:endParaRPr lang="en-GB"/>
          </a:p>
        </c:rich>
      </c:tx>
      <c:overlay val="1"/>
    </c:title>
    <c:autoTitleDeleted val="0"/>
    <c:plotArea>
      <c:layout>
        <c:manualLayout>
          <c:layoutTarget val="inner"/>
          <c:xMode val="edge"/>
          <c:yMode val="edge"/>
          <c:x val="0.16637477605109369"/>
          <c:y val="0.12125476483584023"/>
          <c:w val="0.58781899999999998"/>
          <c:h val="0.80030900000000005"/>
        </c:manualLayout>
      </c:layout>
      <c:barChart>
        <c:barDir val="col"/>
        <c:grouping val="clustered"/>
        <c:varyColors val="0"/>
        <c:ser>
          <c:idx val="0"/>
          <c:order val="0"/>
          <c:tx>
            <c:strRef>
              <c:f>Sheet1!$A$2</c:f>
              <c:strCache>
                <c:ptCount val="1"/>
                <c:pt idx="0">
                  <c:v>UC</c:v>
                </c:pt>
              </c:strCache>
            </c:strRef>
          </c:tx>
          <c:spPr>
            <a:solidFill>
              <a:srgbClr val="FF0000"/>
            </a:solidFill>
          </c:spPr>
          <c:invertIfNegative val="0"/>
          <c:trendline>
            <c:trendlineType val="linear"/>
            <c:dispRSqr val="0"/>
            <c:dispEq val="0"/>
          </c:trendline>
          <c:trendline>
            <c:trendlineType val="linear"/>
            <c:dispRSqr val="0"/>
            <c:dispEq val="0"/>
          </c:trendline>
          <c:errBars>
            <c:errBarType val="plus"/>
            <c:errValType val="stdDev"/>
            <c:noEndCap val="0"/>
            <c:val val="30"/>
          </c:errBars>
          <c:cat>
            <c:numRef>
              <c:f>Sheet1!$B$1:$B$1</c:f>
              <c:numCache>
                <c:formatCode>General</c:formatCode>
                <c:ptCount val="1"/>
              </c:numCache>
            </c:numRef>
          </c:cat>
          <c:val>
            <c:numRef>
              <c:f>Sheet1!$B$2:$B$2</c:f>
              <c:numCache>
                <c:formatCode>General</c:formatCode>
                <c:ptCount val="1"/>
                <c:pt idx="0">
                  <c:v>30</c:v>
                </c:pt>
              </c:numCache>
            </c:numRef>
          </c:val>
          <c:extLst>
            <c:ext xmlns:c16="http://schemas.microsoft.com/office/drawing/2014/chart" uri="{C3380CC4-5D6E-409C-BE32-E72D297353CC}">
              <c16:uniqueId val="{00000002-BD25-664E-9342-1519187A45A3}"/>
            </c:ext>
          </c:extLst>
        </c:ser>
        <c:ser>
          <c:idx val="1"/>
          <c:order val="1"/>
          <c:tx>
            <c:strRef>
              <c:f>Sheet1!$A$3</c:f>
              <c:strCache>
                <c:ptCount val="1"/>
                <c:pt idx="0">
                  <c:v>Intv</c:v>
                </c:pt>
              </c:strCache>
            </c:strRef>
          </c:tx>
          <c:spPr>
            <a:solidFill>
              <a:schemeClr val="accent1"/>
            </a:solidFill>
          </c:spPr>
          <c:invertIfNegative val="0"/>
          <c:errBars>
            <c:errBarType val="plus"/>
            <c:errValType val="fixedVal"/>
            <c:noEndCap val="0"/>
            <c:val val="30"/>
            <c:spPr>
              <a:ln w="25400">
                <a:solidFill>
                  <a:schemeClr val="accent1"/>
                </a:solidFill>
              </a:ln>
            </c:spPr>
          </c:errBars>
          <c:cat>
            <c:numRef>
              <c:f>Sheet1!$B$1:$B$1</c:f>
              <c:numCache>
                <c:formatCode>General</c:formatCode>
                <c:ptCount val="1"/>
              </c:numCache>
            </c:numRef>
          </c:cat>
          <c:val>
            <c:numRef>
              <c:f>Sheet1!$B$3:$B$3</c:f>
              <c:numCache>
                <c:formatCode>General</c:formatCode>
                <c:ptCount val="1"/>
                <c:pt idx="0">
                  <c:v>45</c:v>
                </c:pt>
              </c:numCache>
            </c:numRef>
          </c:val>
          <c:extLst>
            <c:ext xmlns:c16="http://schemas.microsoft.com/office/drawing/2014/chart" uri="{C3380CC4-5D6E-409C-BE32-E72D297353CC}">
              <c16:uniqueId val="{00000003-BD25-664E-9342-1519187A45A3}"/>
            </c:ext>
          </c:extLst>
        </c:ser>
        <c:dLbls>
          <c:showLegendKey val="0"/>
          <c:showVal val="0"/>
          <c:showCatName val="0"/>
          <c:showSerName val="0"/>
          <c:showPercent val="0"/>
          <c:showBubbleSize val="0"/>
        </c:dLbls>
        <c:gapWidth val="150"/>
        <c:axId val="428279296"/>
        <c:axId val="428280832"/>
      </c:barChart>
      <c:catAx>
        <c:axId val="428279296"/>
        <c:scaling>
          <c:orientation val="minMax"/>
        </c:scaling>
        <c:delete val="0"/>
        <c:axPos val="b"/>
        <c:numFmt formatCode="General" sourceLinked="1"/>
        <c:majorTickMark val="out"/>
        <c:minorTickMark val="none"/>
        <c:tickLblPos val="low"/>
        <c:txPr>
          <a:bodyPr rot="0"/>
          <a:lstStyle/>
          <a:p>
            <a:pPr>
              <a:defRPr/>
            </a:pPr>
            <a:endParaRPr lang="fr-FR"/>
          </a:p>
        </c:txPr>
        <c:crossAx val="428280832"/>
        <c:crosses val="autoZero"/>
        <c:auto val="1"/>
        <c:lblAlgn val="ctr"/>
        <c:lblOffset val="100"/>
        <c:noMultiLvlLbl val="1"/>
      </c:catAx>
      <c:valAx>
        <c:axId val="428280832"/>
        <c:scaling>
          <c:orientation val="minMax"/>
          <c:max val="100"/>
        </c:scaling>
        <c:delete val="0"/>
        <c:axPos val="l"/>
        <c:numFmt formatCode="0" sourceLinked="0"/>
        <c:majorTickMark val="out"/>
        <c:minorTickMark val="none"/>
        <c:tickLblPos val="nextTo"/>
        <c:txPr>
          <a:bodyPr rot="0"/>
          <a:lstStyle/>
          <a:p>
            <a:pPr>
              <a:defRPr/>
            </a:pPr>
            <a:endParaRPr lang="fr-FR"/>
          </a:p>
        </c:txPr>
        <c:crossAx val="428279296"/>
        <c:crosses val="autoZero"/>
        <c:crossBetween val="between"/>
        <c:majorUnit val="25"/>
        <c:minorUnit val="12.5"/>
      </c:valAx>
    </c:plotArea>
    <c:plotVisOnly val="1"/>
    <c:dispBlanksAs val="gap"/>
    <c:showDLblsOverMax val="1"/>
  </c:chart>
  <c:txPr>
    <a:bodyPr/>
    <a:lstStyle/>
    <a:p>
      <a:pPr>
        <a:defRPr sz="1800"/>
      </a:pPr>
      <a:endParaRPr lang="fr-FR"/>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BD253C-229A-42B0-AA0D-79888264E2B4}" type="doc">
      <dgm:prSet loTypeId="urn:microsoft.com/office/officeart/2005/8/layout/process2" loCatId="process" qsTypeId="urn:microsoft.com/office/officeart/2005/8/quickstyle/simple1" qsCatId="simple" csTypeId="urn:microsoft.com/office/officeart/2005/8/colors/accent1_2" csCatId="accent1"/>
      <dgm:spPr/>
      <dgm:t>
        <a:bodyPr/>
        <a:lstStyle/>
        <a:p>
          <a:endParaRPr lang="en-US"/>
        </a:p>
      </dgm:t>
    </dgm:pt>
    <dgm:pt modelId="{8DB1498F-3CBC-4B82-8713-5FCFAE676A74}">
      <dgm:prSet/>
      <dgm:spPr/>
      <dgm:t>
        <a:bodyPr/>
        <a:lstStyle/>
        <a:p>
          <a:r>
            <a:rPr lang="en-US"/>
            <a:t>281 identified </a:t>
          </a:r>
        </a:p>
      </dgm:t>
    </dgm:pt>
    <dgm:pt modelId="{4A3B83AA-2434-4083-A1AC-8DA1BC2E60C4}" type="parTrans" cxnId="{67FF176F-E7D5-48E0-91C2-44DEE7B1EFF9}">
      <dgm:prSet/>
      <dgm:spPr/>
      <dgm:t>
        <a:bodyPr/>
        <a:lstStyle/>
        <a:p>
          <a:endParaRPr lang="en-US"/>
        </a:p>
      </dgm:t>
    </dgm:pt>
    <dgm:pt modelId="{01D41081-AB2E-40CB-9A21-B55D7473079B}" type="sibTrans" cxnId="{67FF176F-E7D5-48E0-91C2-44DEE7B1EFF9}">
      <dgm:prSet/>
      <dgm:spPr/>
      <dgm:t>
        <a:bodyPr/>
        <a:lstStyle/>
        <a:p>
          <a:endParaRPr lang="en-US"/>
        </a:p>
      </dgm:t>
    </dgm:pt>
    <dgm:pt modelId="{66B9B804-E89B-44D4-921E-1BEBDCA58D82}">
      <dgm:prSet/>
      <dgm:spPr/>
      <dgm:t>
        <a:bodyPr/>
        <a:lstStyle/>
        <a:p>
          <a:r>
            <a:rPr lang="en-US"/>
            <a:t>126 approached</a:t>
          </a:r>
        </a:p>
      </dgm:t>
    </dgm:pt>
    <dgm:pt modelId="{3D74AAE0-6D95-4AC4-8E64-FC566992B823}" type="parTrans" cxnId="{079F92E9-A39A-4702-8B65-A987A5796337}">
      <dgm:prSet/>
      <dgm:spPr/>
      <dgm:t>
        <a:bodyPr/>
        <a:lstStyle/>
        <a:p>
          <a:endParaRPr lang="en-US"/>
        </a:p>
      </dgm:t>
    </dgm:pt>
    <dgm:pt modelId="{4739F9AD-E5E5-48E2-A815-366F85D798B1}" type="sibTrans" cxnId="{079F92E9-A39A-4702-8B65-A987A5796337}">
      <dgm:prSet/>
      <dgm:spPr/>
      <dgm:t>
        <a:bodyPr/>
        <a:lstStyle/>
        <a:p>
          <a:endParaRPr lang="en-US"/>
        </a:p>
      </dgm:t>
    </dgm:pt>
    <dgm:pt modelId="{7E8596EA-584A-4E5D-980A-8EEEECA56C0D}">
      <dgm:prSet/>
      <dgm:spPr/>
      <dgm:t>
        <a:bodyPr/>
        <a:lstStyle/>
        <a:p>
          <a:r>
            <a:rPr lang="en-US"/>
            <a:t>26 recruited </a:t>
          </a:r>
        </a:p>
      </dgm:t>
    </dgm:pt>
    <dgm:pt modelId="{EE6F4465-AA3F-4C4B-A633-89E34479A1D7}" type="parTrans" cxnId="{4F281D24-999C-4351-9098-158B27D37062}">
      <dgm:prSet/>
      <dgm:spPr/>
      <dgm:t>
        <a:bodyPr/>
        <a:lstStyle/>
        <a:p>
          <a:endParaRPr lang="en-US"/>
        </a:p>
      </dgm:t>
    </dgm:pt>
    <dgm:pt modelId="{16A45E33-EF8E-481F-BF36-531AE8F424DB}" type="sibTrans" cxnId="{4F281D24-999C-4351-9098-158B27D37062}">
      <dgm:prSet/>
      <dgm:spPr/>
      <dgm:t>
        <a:bodyPr/>
        <a:lstStyle/>
        <a:p>
          <a:endParaRPr lang="en-US"/>
        </a:p>
      </dgm:t>
    </dgm:pt>
    <dgm:pt modelId="{D4104FC2-E3D5-450E-9EC4-C8817EE607B4}">
      <dgm:prSet/>
      <dgm:spPr/>
      <dgm:t>
        <a:bodyPr/>
        <a:lstStyle/>
        <a:p>
          <a:r>
            <a:rPr lang="en-US"/>
            <a:t>14 withdrew</a:t>
          </a:r>
        </a:p>
      </dgm:t>
    </dgm:pt>
    <dgm:pt modelId="{5A95F966-943E-494C-A508-311EAB00C9EF}" type="parTrans" cxnId="{9C6D9A6B-D4F9-4F79-96ED-84D316BD4794}">
      <dgm:prSet/>
      <dgm:spPr/>
      <dgm:t>
        <a:bodyPr/>
        <a:lstStyle/>
        <a:p>
          <a:endParaRPr lang="en-US"/>
        </a:p>
      </dgm:t>
    </dgm:pt>
    <dgm:pt modelId="{409BA9EC-DBAE-4D75-854C-9C2832E0F396}" type="sibTrans" cxnId="{9C6D9A6B-D4F9-4F79-96ED-84D316BD4794}">
      <dgm:prSet/>
      <dgm:spPr/>
      <dgm:t>
        <a:bodyPr/>
        <a:lstStyle/>
        <a:p>
          <a:endParaRPr lang="en-US"/>
        </a:p>
      </dgm:t>
    </dgm:pt>
    <dgm:pt modelId="{3CF5A5EB-7EBD-4D1E-B60B-B8D83B503CE4}">
      <dgm:prSet/>
      <dgm:spPr/>
      <dgm:t>
        <a:bodyPr/>
        <a:lstStyle/>
        <a:p>
          <a:r>
            <a:rPr lang="en-US"/>
            <a:t>8 completed </a:t>
          </a:r>
        </a:p>
      </dgm:t>
    </dgm:pt>
    <dgm:pt modelId="{FD405B43-E3C6-45E2-8539-655A653C3A9D}" type="parTrans" cxnId="{9D53275C-DBD4-4F4E-B122-BEE2BAA38613}">
      <dgm:prSet/>
      <dgm:spPr/>
      <dgm:t>
        <a:bodyPr/>
        <a:lstStyle/>
        <a:p>
          <a:endParaRPr lang="en-US"/>
        </a:p>
      </dgm:t>
    </dgm:pt>
    <dgm:pt modelId="{E8E2C802-828D-43D1-BCC8-AB454FB02DB1}" type="sibTrans" cxnId="{9D53275C-DBD4-4F4E-B122-BEE2BAA38613}">
      <dgm:prSet/>
      <dgm:spPr/>
      <dgm:t>
        <a:bodyPr/>
        <a:lstStyle/>
        <a:p>
          <a:endParaRPr lang="en-US"/>
        </a:p>
      </dgm:t>
    </dgm:pt>
    <dgm:pt modelId="{38DC59E2-3FC0-467F-B7FF-53F2463B536A}">
      <dgm:prSet/>
      <dgm:spPr/>
      <dgm:t>
        <a:bodyPr/>
        <a:lstStyle/>
        <a:p>
          <a:r>
            <a:rPr lang="en-US"/>
            <a:t>4 continuing with intervention</a:t>
          </a:r>
        </a:p>
      </dgm:t>
    </dgm:pt>
    <dgm:pt modelId="{25552489-FE5F-431E-9062-51BE94FAECB6}" type="parTrans" cxnId="{3F277D33-EBAA-4293-B1E5-0AE3F6361EC2}">
      <dgm:prSet/>
      <dgm:spPr/>
      <dgm:t>
        <a:bodyPr/>
        <a:lstStyle/>
        <a:p>
          <a:endParaRPr lang="en-US"/>
        </a:p>
      </dgm:t>
    </dgm:pt>
    <dgm:pt modelId="{2A673283-4BDE-49C1-8528-2E835AFB2B17}" type="sibTrans" cxnId="{3F277D33-EBAA-4293-B1E5-0AE3F6361EC2}">
      <dgm:prSet/>
      <dgm:spPr/>
      <dgm:t>
        <a:bodyPr/>
        <a:lstStyle/>
        <a:p>
          <a:endParaRPr lang="en-US"/>
        </a:p>
      </dgm:t>
    </dgm:pt>
    <dgm:pt modelId="{3F346501-30FB-7D4B-B1D8-3C94831F50C2}" type="pres">
      <dgm:prSet presAssocID="{4DBD253C-229A-42B0-AA0D-79888264E2B4}" presName="linearFlow" presStyleCnt="0">
        <dgm:presLayoutVars>
          <dgm:resizeHandles val="exact"/>
        </dgm:presLayoutVars>
      </dgm:prSet>
      <dgm:spPr/>
    </dgm:pt>
    <dgm:pt modelId="{A2C79824-D311-074C-BDD0-0EFB7C6DF3F6}" type="pres">
      <dgm:prSet presAssocID="{8DB1498F-3CBC-4B82-8713-5FCFAE676A74}" presName="node" presStyleLbl="node1" presStyleIdx="0" presStyleCnt="6">
        <dgm:presLayoutVars>
          <dgm:bulletEnabled val="1"/>
        </dgm:presLayoutVars>
      </dgm:prSet>
      <dgm:spPr/>
    </dgm:pt>
    <dgm:pt modelId="{582A72B6-2890-4F43-897A-CF500F1931E2}" type="pres">
      <dgm:prSet presAssocID="{01D41081-AB2E-40CB-9A21-B55D7473079B}" presName="sibTrans" presStyleLbl="sibTrans2D1" presStyleIdx="0" presStyleCnt="5"/>
      <dgm:spPr/>
    </dgm:pt>
    <dgm:pt modelId="{070AA288-B2DC-6545-B458-C4F8DEE1217B}" type="pres">
      <dgm:prSet presAssocID="{01D41081-AB2E-40CB-9A21-B55D7473079B}" presName="connectorText" presStyleLbl="sibTrans2D1" presStyleIdx="0" presStyleCnt="5"/>
      <dgm:spPr/>
    </dgm:pt>
    <dgm:pt modelId="{9567A1BD-DEBC-EE49-AA74-7C7FC74DA18A}" type="pres">
      <dgm:prSet presAssocID="{66B9B804-E89B-44D4-921E-1BEBDCA58D82}" presName="node" presStyleLbl="node1" presStyleIdx="1" presStyleCnt="6">
        <dgm:presLayoutVars>
          <dgm:bulletEnabled val="1"/>
        </dgm:presLayoutVars>
      </dgm:prSet>
      <dgm:spPr/>
    </dgm:pt>
    <dgm:pt modelId="{A6310E04-DA8E-A848-A584-A50C4A5F3342}" type="pres">
      <dgm:prSet presAssocID="{4739F9AD-E5E5-48E2-A815-366F85D798B1}" presName="sibTrans" presStyleLbl="sibTrans2D1" presStyleIdx="1" presStyleCnt="5"/>
      <dgm:spPr/>
    </dgm:pt>
    <dgm:pt modelId="{1B844F78-1391-764B-BBB6-F731E970AAAF}" type="pres">
      <dgm:prSet presAssocID="{4739F9AD-E5E5-48E2-A815-366F85D798B1}" presName="connectorText" presStyleLbl="sibTrans2D1" presStyleIdx="1" presStyleCnt="5"/>
      <dgm:spPr/>
    </dgm:pt>
    <dgm:pt modelId="{71F7F7A5-5BC6-D649-86F0-67B3DDBCED05}" type="pres">
      <dgm:prSet presAssocID="{7E8596EA-584A-4E5D-980A-8EEEECA56C0D}" presName="node" presStyleLbl="node1" presStyleIdx="2" presStyleCnt="6">
        <dgm:presLayoutVars>
          <dgm:bulletEnabled val="1"/>
        </dgm:presLayoutVars>
      </dgm:prSet>
      <dgm:spPr/>
    </dgm:pt>
    <dgm:pt modelId="{1419BF8A-9ABD-0F4D-959B-74C1C71F0F68}" type="pres">
      <dgm:prSet presAssocID="{16A45E33-EF8E-481F-BF36-531AE8F424DB}" presName="sibTrans" presStyleLbl="sibTrans2D1" presStyleIdx="2" presStyleCnt="5"/>
      <dgm:spPr/>
    </dgm:pt>
    <dgm:pt modelId="{A4C3EE5C-AAFA-3549-A206-B1B3E9052A6C}" type="pres">
      <dgm:prSet presAssocID="{16A45E33-EF8E-481F-BF36-531AE8F424DB}" presName="connectorText" presStyleLbl="sibTrans2D1" presStyleIdx="2" presStyleCnt="5"/>
      <dgm:spPr/>
    </dgm:pt>
    <dgm:pt modelId="{69E25B54-57EB-7247-85F5-8D39882E66B5}" type="pres">
      <dgm:prSet presAssocID="{D4104FC2-E3D5-450E-9EC4-C8817EE607B4}" presName="node" presStyleLbl="node1" presStyleIdx="3" presStyleCnt="6">
        <dgm:presLayoutVars>
          <dgm:bulletEnabled val="1"/>
        </dgm:presLayoutVars>
      </dgm:prSet>
      <dgm:spPr/>
    </dgm:pt>
    <dgm:pt modelId="{08D21790-8EDE-7743-B102-37531520994C}" type="pres">
      <dgm:prSet presAssocID="{409BA9EC-DBAE-4D75-854C-9C2832E0F396}" presName="sibTrans" presStyleLbl="sibTrans2D1" presStyleIdx="3" presStyleCnt="5"/>
      <dgm:spPr/>
    </dgm:pt>
    <dgm:pt modelId="{EC57427C-BA6D-094D-97D4-1B6A01B12516}" type="pres">
      <dgm:prSet presAssocID="{409BA9EC-DBAE-4D75-854C-9C2832E0F396}" presName="connectorText" presStyleLbl="sibTrans2D1" presStyleIdx="3" presStyleCnt="5"/>
      <dgm:spPr/>
    </dgm:pt>
    <dgm:pt modelId="{633D0D03-664E-A847-9D94-AC483F7FAF43}" type="pres">
      <dgm:prSet presAssocID="{3CF5A5EB-7EBD-4D1E-B60B-B8D83B503CE4}" presName="node" presStyleLbl="node1" presStyleIdx="4" presStyleCnt="6">
        <dgm:presLayoutVars>
          <dgm:bulletEnabled val="1"/>
        </dgm:presLayoutVars>
      </dgm:prSet>
      <dgm:spPr/>
    </dgm:pt>
    <dgm:pt modelId="{E9940F3A-651F-7644-AC58-CE522B01D6B7}" type="pres">
      <dgm:prSet presAssocID="{E8E2C802-828D-43D1-BCC8-AB454FB02DB1}" presName="sibTrans" presStyleLbl="sibTrans2D1" presStyleIdx="4" presStyleCnt="5"/>
      <dgm:spPr/>
    </dgm:pt>
    <dgm:pt modelId="{5B9DBEDF-773F-4F42-AC8D-D1A3370849EE}" type="pres">
      <dgm:prSet presAssocID="{E8E2C802-828D-43D1-BCC8-AB454FB02DB1}" presName="connectorText" presStyleLbl="sibTrans2D1" presStyleIdx="4" presStyleCnt="5"/>
      <dgm:spPr/>
    </dgm:pt>
    <dgm:pt modelId="{A16B46BF-8B0D-D748-B3C9-573F82811855}" type="pres">
      <dgm:prSet presAssocID="{38DC59E2-3FC0-467F-B7FF-53F2463B536A}" presName="node" presStyleLbl="node1" presStyleIdx="5" presStyleCnt="6">
        <dgm:presLayoutVars>
          <dgm:bulletEnabled val="1"/>
        </dgm:presLayoutVars>
      </dgm:prSet>
      <dgm:spPr/>
    </dgm:pt>
  </dgm:ptLst>
  <dgm:cxnLst>
    <dgm:cxn modelId="{25064523-4A02-0541-9D61-D18096D51EC3}" type="presOf" srcId="{01D41081-AB2E-40CB-9A21-B55D7473079B}" destId="{582A72B6-2890-4F43-897A-CF500F1931E2}" srcOrd="0" destOrd="0" presId="urn:microsoft.com/office/officeart/2005/8/layout/process2"/>
    <dgm:cxn modelId="{4F281D24-999C-4351-9098-158B27D37062}" srcId="{4DBD253C-229A-42B0-AA0D-79888264E2B4}" destId="{7E8596EA-584A-4E5D-980A-8EEEECA56C0D}" srcOrd="2" destOrd="0" parTransId="{EE6F4465-AA3F-4C4B-A633-89E34479A1D7}" sibTransId="{16A45E33-EF8E-481F-BF36-531AE8F424DB}"/>
    <dgm:cxn modelId="{3F277D33-EBAA-4293-B1E5-0AE3F6361EC2}" srcId="{4DBD253C-229A-42B0-AA0D-79888264E2B4}" destId="{38DC59E2-3FC0-467F-B7FF-53F2463B536A}" srcOrd="5" destOrd="0" parTransId="{25552489-FE5F-431E-9062-51BE94FAECB6}" sibTransId="{2A673283-4BDE-49C1-8528-2E835AFB2B17}"/>
    <dgm:cxn modelId="{E714F239-5088-4C49-9C99-EED850877D3A}" type="presOf" srcId="{38DC59E2-3FC0-467F-B7FF-53F2463B536A}" destId="{A16B46BF-8B0D-D748-B3C9-573F82811855}" srcOrd="0" destOrd="0" presId="urn:microsoft.com/office/officeart/2005/8/layout/process2"/>
    <dgm:cxn modelId="{1323BC3F-DD3B-FC46-A08F-DCC930F3D1BC}" type="presOf" srcId="{409BA9EC-DBAE-4D75-854C-9C2832E0F396}" destId="{EC57427C-BA6D-094D-97D4-1B6A01B12516}" srcOrd="1" destOrd="0" presId="urn:microsoft.com/office/officeart/2005/8/layout/process2"/>
    <dgm:cxn modelId="{9D53275C-DBD4-4F4E-B122-BEE2BAA38613}" srcId="{4DBD253C-229A-42B0-AA0D-79888264E2B4}" destId="{3CF5A5EB-7EBD-4D1E-B60B-B8D83B503CE4}" srcOrd="4" destOrd="0" parTransId="{FD405B43-E3C6-45E2-8539-655A653C3A9D}" sibTransId="{E8E2C802-828D-43D1-BCC8-AB454FB02DB1}"/>
    <dgm:cxn modelId="{9C6D9A6B-D4F9-4F79-96ED-84D316BD4794}" srcId="{4DBD253C-229A-42B0-AA0D-79888264E2B4}" destId="{D4104FC2-E3D5-450E-9EC4-C8817EE607B4}" srcOrd="3" destOrd="0" parTransId="{5A95F966-943E-494C-A508-311EAB00C9EF}" sibTransId="{409BA9EC-DBAE-4D75-854C-9C2832E0F396}"/>
    <dgm:cxn modelId="{67FF176F-E7D5-48E0-91C2-44DEE7B1EFF9}" srcId="{4DBD253C-229A-42B0-AA0D-79888264E2B4}" destId="{8DB1498F-3CBC-4B82-8713-5FCFAE676A74}" srcOrd="0" destOrd="0" parTransId="{4A3B83AA-2434-4083-A1AC-8DA1BC2E60C4}" sibTransId="{01D41081-AB2E-40CB-9A21-B55D7473079B}"/>
    <dgm:cxn modelId="{1BAD0A73-2878-AA45-A89F-3761720D38D9}" type="presOf" srcId="{66B9B804-E89B-44D4-921E-1BEBDCA58D82}" destId="{9567A1BD-DEBC-EE49-AA74-7C7FC74DA18A}" srcOrd="0" destOrd="0" presId="urn:microsoft.com/office/officeart/2005/8/layout/process2"/>
    <dgm:cxn modelId="{3B3E9353-DFF3-4A49-9312-BE81E232CB04}" type="presOf" srcId="{7E8596EA-584A-4E5D-980A-8EEEECA56C0D}" destId="{71F7F7A5-5BC6-D649-86F0-67B3DDBCED05}" srcOrd="0" destOrd="0" presId="urn:microsoft.com/office/officeart/2005/8/layout/process2"/>
    <dgm:cxn modelId="{AF83E481-BE88-6E40-82C0-D3D52D6C04E2}" type="presOf" srcId="{4739F9AD-E5E5-48E2-A815-366F85D798B1}" destId="{A6310E04-DA8E-A848-A584-A50C4A5F3342}" srcOrd="0" destOrd="0" presId="urn:microsoft.com/office/officeart/2005/8/layout/process2"/>
    <dgm:cxn modelId="{8C054482-6DD7-1A4F-8AAF-4BE89C8B7DA1}" type="presOf" srcId="{4DBD253C-229A-42B0-AA0D-79888264E2B4}" destId="{3F346501-30FB-7D4B-B1D8-3C94831F50C2}" srcOrd="0" destOrd="0" presId="urn:microsoft.com/office/officeart/2005/8/layout/process2"/>
    <dgm:cxn modelId="{B8939B85-4225-3E4A-838D-8BA0E353E55B}" type="presOf" srcId="{8DB1498F-3CBC-4B82-8713-5FCFAE676A74}" destId="{A2C79824-D311-074C-BDD0-0EFB7C6DF3F6}" srcOrd="0" destOrd="0" presId="urn:microsoft.com/office/officeart/2005/8/layout/process2"/>
    <dgm:cxn modelId="{FC0CC98F-EF59-1249-97A0-B3985F0987D0}" type="presOf" srcId="{16A45E33-EF8E-481F-BF36-531AE8F424DB}" destId="{1419BF8A-9ABD-0F4D-959B-74C1C71F0F68}" srcOrd="0" destOrd="0" presId="urn:microsoft.com/office/officeart/2005/8/layout/process2"/>
    <dgm:cxn modelId="{333C8495-930E-5C43-BD67-55FE3F6361EE}" type="presOf" srcId="{E8E2C802-828D-43D1-BCC8-AB454FB02DB1}" destId="{E9940F3A-651F-7644-AC58-CE522B01D6B7}" srcOrd="0" destOrd="0" presId="urn:microsoft.com/office/officeart/2005/8/layout/process2"/>
    <dgm:cxn modelId="{5BB04897-5C8B-D04C-855F-A3AB9BDAEBEF}" type="presOf" srcId="{3CF5A5EB-7EBD-4D1E-B60B-B8D83B503CE4}" destId="{633D0D03-664E-A847-9D94-AC483F7FAF43}" srcOrd="0" destOrd="0" presId="urn:microsoft.com/office/officeart/2005/8/layout/process2"/>
    <dgm:cxn modelId="{54274C9D-DF15-D842-B904-21C9477B9CA4}" type="presOf" srcId="{D4104FC2-E3D5-450E-9EC4-C8817EE607B4}" destId="{69E25B54-57EB-7247-85F5-8D39882E66B5}" srcOrd="0" destOrd="0" presId="urn:microsoft.com/office/officeart/2005/8/layout/process2"/>
    <dgm:cxn modelId="{945073A5-013F-7448-B154-489630012485}" type="presOf" srcId="{4739F9AD-E5E5-48E2-A815-366F85D798B1}" destId="{1B844F78-1391-764B-BBB6-F731E970AAAF}" srcOrd="1" destOrd="0" presId="urn:microsoft.com/office/officeart/2005/8/layout/process2"/>
    <dgm:cxn modelId="{B1E245AE-3D96-C541-A0BC-52D83F708920}" type="presOf" srcId="{409BA9EC-DBAE-4D75-854C-9C2832E0F396}" destId="{08D21790-8EDE-7743-B102-37531520994C}" srcOrd="0" destOrd="0" presId="urn:microsoft.com/office/officeart/2005/8/layout/process2"/>
    <dgm:cxn modelId="{563BBEC9-A2BA-704D-8C8C-594D1E646BB3}" type="presOf" srcId="{E8E2C802-828D-43D1-BCC8-AB454FB02DB1}" destId="{5B9DBEDF-773F-4F42-AC8D-D1A3370849EE}" srcOrd="1" destOrd="0" presId="urn:microsoft.com/office/officeart/2005/8/layout/process2"/>
    <dgm:cxn modelId="{C620D7D7-4489-BD46-AA77-E6E8ECD9629C}" type="presOf" srcId="{01D41081-AB2E-40CB-9A21-B55D7473079B}" destId="{070AA288-B2DC-6545-B458-C4F8DEE1217B}" srcOrd="1" destOrd="0" presId="urn:microsoft.com/office/officeart/2005/8/layout/process2"/>
    <dgm:cxn modelId="{3749D6DF-14F7-3E4B-B28B-E7CF0652245F}" type="presOf" srcId="{16A45E33-EF8E-481F-BF36-531AE8F424DB}" destId="{A4C3EE5C-AAFA-3549-A206-B1B3E9052A6C}" srcOrd="1" destOrd="0" presId="urn:microsoft.com/office/officeart/2005/8/layout/process2"/>
    <dgm:cxn modelId="{079F92E9-A39A-4702-8B65-A987A5796337}" srcId="{4DBD253C-229A-42B0-AA0D-79888264E2B4}" destId="{66B9B804-E89B-44D4-921E-1BEBDCA58D82}" srcOrd="1" destOrd="0" parTransId="{3D74AAE0-6D95-4AC4-8E64-FC566992B823}" sibTransId="{4739F9AD-E5E5-48E2-A815-366F85D798B1}"/>
    <dgm:cxn modelId="{E23A0F98-9AF5-E847-9E5F-751A9412E744}" type="presParOf" srcId="{3F346501-30FB-7D4B-B1D8-3C94831F50C2}" destId="{A2C79824-D311-074C-BDD0-0EFB7C6DF3F6}" srcOrd="0" destOrd="0" presId="urn:microsoft.com/office/officeart/2005/8/layout/process2"/>
    <dgm:cxn modelId="{01009C13-30F6-514F-99C2-01FDF12DBA8C}" type="presParOf" srcId="{3F346501-30FB-7D4B-B1D8-3C94831F50C2}" destId="{582A72B6-2890-4F43-897A-CF500F1931E2}" srcOrd="1" destOrd="0" presId="urn:microsoft.com/office/officeart/2005/8/layout/process2"/>
    <dgm:cxn modelId="{A398A91C-5375-9840-8B60-78ED359741E8}" type="presParOf" srcId="{582A72B6-2890-4F43-897A-CF500F1931E2}" destId="{070AA288-B2DC-6545-B458-C4F8DEE1217B}" srcOrd="0" destOrd="0" presId="urn:microsoft.com/office/officeart/2005/8/layout/process2"/>
    <dgm:cxn modelId="{EFDDBADA-6B73-824F-82CF-EA92D663F729}" type="presParOf" srcId="{3F346501-30FB-7D4B-B1D8-3C94831F50C2}" destId="{9567A1BD-DEBC-EE49-AA74-7C7FC74DA18A}" srcOrd="2" destOrd="0" presId="urn:microsoft.com/office/officeart/2005/8/layout/process2"/>
    <dgm:cxn modelId="{C0761C7E-B5D3-0043-BEE1-87920935FAB0}" type="presParOf" srcId="{3F346501-30FB-7D4B-B1D8-3C94831F50C2}" destId="{A6310E04-DA8E-A848-A584-A50C4A5F3342}" srcOrd="3" destOrd="0" presId="urn:microsoft.com/office/officeart/2005/8/layout/process2"/>
    <dgm:cxn modelId="{A207DE60-64D1-CD42-97AE-2F7BFABD7C90}" type="presParOf" srcId="{A6310E04-DA8E-A848-A584-A50C4A5F3342}" destId="{1B844F78-1391-764B-BBB6-F731E970AAAF}" srcOrd="0" destOrd="0" presId="urn:microsoft.com/office/officeart/2005/8/layout/process2"/>
    <dgm:cxn modelId="{B37C1839-59A8-2F44-8B10-CED0D0CDDAAF}" type="presParOf" srcId="{3F346501-30FB-7D4B-B1D8-3C94831F50C2}" destId="{71F7F7A5-5BC6-D649-86F0-67B3DDBCED05}" srcOrd="4" destOrd="0" presId="urn:microsoft.com/office/officeart/2005/8/layout/process2"/>
    <dgm:cxn modelId="{05EE65AD-FF12-C94D-B848-682ABDD3E939}" type="presParOf" srcId="{3F346501-30FB-7D4B-B1D8-3C94831F50C2}" destId="{1419BF8A-9ABD-0F4D-959B-74C1C71F0F68}" srcOrd="5" destOrd="0" presId="urn:microsoft.com/office/officeart/2005/8/layout/process2"/>
    <dgm:cxn modelId="{4E23E0D6-A6AB-8444-8E4F-AE0FD3B16C58}" type="presParOf" srcId="{1419BF8A-9ABD-0F4D-959B-74C1C71F0F68}" destId="{A4C3EE5C-AAFA-3549-A206-B1B3E9052A6C}" srcOrd="0" destOrd="0" presId="urn:microsoft.com/office/officeart/2005/8/layout/process2"/>
    <dgm:cxn modelId="{1B611A9A-B2A1-B241-9644-1D6DC3B4EA16}" type="presParOf" srcId="{3F346501-30FB-7D4B-B1D8-3C94831F50C2}" destId="{69E25B54-57EB-7247-85F5-8D39882E66B5}" srcOrd="6" destOrd="0" presId="urn:microsoft.com/office/officeart/2005/8/layout/process2"/>
    <dgm:cxn modelId="{B17D2586-4B1A-734C-8E47-B16FF9548BF4}" type="presParOf" srcId="{3F346501-30FB-7D4B-B1D8-3C94831F50C2}" destId="{08D21790-8EDE-7743-B102-37531520994C}" srcOrd="7" destOrd="0" presId="urn:microsoft.com/office/officeart/2005/8/layout/process2"/>
    <dgm:cxn modelId="{CC3F8E29-7C25-C343-94D2-D8107762B7C7}" type="presParOf" srcId="{08D21790-8EDE-7743-B102-37531520994C}" destId="{EC57427C-BA6D-094D-97D4-1B6A01B12516}" srcOrd="0" destOrd="0" presId="urn:microsoft.com/office/officeart/2005/8/layout/process2"/>
    <dgm:cxn modelId="{077FDB1B-7642-7447-B7B6-F3AB91C8D3EF}" type="presParOf" srcId="{3F346501-30FB-7D4B-B1D8-3C94831F50C2}" destId="{633D0D03-664E-A847-9D94-AC483F7FAF43}" srcOrd="8" destOrd="0" presId="urn:microsoft.com/office/officeart/2005/8/layout/process2"/>
    <dgm:cxn modelId="{66289574-F95D-3A4A-8B46-9A8E8B3479C3}" type="presParOf" srcId="{3F346501-30FB-7D4B-B1D8-3C94831F50C2}" destId="{E9940F3A-651F-7644-AC58-CE522B01D6B7}" srcOrd="9" destOrd="0" presId="urn:microsoft.com/office/officeart/2005/8/layout/process2"/>
    <dgm:cxn modelId="{41818271-9A9E-C44D-8BD7-B7518BDFA079}" type="presParOf" srcId="{E9940F3A-651F-7644-AC58-CE522B01D6B7}" destId="{5B9DBEDF-773F-4F42-AC8D-D1A3370849EE}" srcOrd="0" destOrd="0" presId="urn:microsoft.com/office/officeart/2005/8/layout/process2"/>
    <dgm:cxn modelId="{4775FE63-A2C6-9843-80C8-E70B27ABCAAF}" type="presParOf" srcId="{3F346501-30FB-7D4B-B1D8-3C94831F50C2}" destId="{A16B46BF-8B0D-D748-B3C9-573F82811855}" srcOrd="1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C79824-D311-074C-BDD0-0EFB7C6DF3F6}">
      <dsp:nvSpPr>
        <dsp:cNvPr id="0" name=""/>
        <dsp:cNvSpPr/>
      </dsp:nvSpPr>
      <dsp:spPr>
        <a:xfrm>
          <a:off x="1079747" y="1904"/>
          <a:ext cx="1403975" cy="5644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281 identified </a:t>
          </a:r>
        </a:p>
      </dsp:txBody>
      <dsp:txXfrm>
        <a:off x="1096278" y="18435"/>
        <a:ext cx="1370913" cy="531350"/>
      </dsp:txXfrm>
    </dsp:sp>
    <dsp:sp modelId="{582A72B6-2890-4F43-897A-CF500F1931E2}">
      <dsp:nvSpPr>
        <dsp:cNvPr id="0" name=""/>
        <dsp:cNvSpPr/>
      </dsp:nvSpPr>
      <dsp:spPr>
        <a:xfrm rot="5400000">
          <a:off x="1675908" y="580427"/>
          <a:ext cx="211654" cy="2539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1705540" y="601592"/>
        <a:ext cx="152391" cy="148158"/>
      </dsp:txXfrm>
    </dsp:sp>
    <dsp:sp modelId="{9567A1BD-DEBC-EE49-AA74-7C7FC74DA18A}">
      <dsp:nvSpPr>
        <dsp:cNvPr id="0" name=""/>
        <dsp:cNvSpPr/>
      </dsp:nvSpPr>
      <dsp:spPr>
        <a:xfrm>
          <a:off x="1079747" y="848523"/>
          <a:ext cx="1403975" cy="5644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126 approached</a:t>
          </a:r>
        </a:p>
      </dsp:txBody>
      <dsp:txXfrm>
        <a:off x="1096278" y="865054"/>
        <a:ext cx="1370913" cy="531350"/>
      </dsp:txXfrm>
    </dsp:sp>
    <dsp:sp modelId="{A6310E04-DA8E-A848-A584-A50C4A5F3342}">
      <dsp:nvSpPr>
        <dsp:cNvPr id="0" name=""/>
        <dsp:cNvSpPr/>
      </dsp:nvSpPr>
      <dsp:spPr>
        <a:xfrm rot="5400000">
          <a:off x="1675908" y="1427045"/>
          <a:ext cx="211654" cy="2539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1705540" y="1448210"/>
        <a:ext cx="152391" cy="148158"/>
      </dsp:txXfrm>
    </dsp:sp>
    <dsp:sp modelId="{71F7F7A5-5BC6-D649-86F0-67B3DDBCED05}">
      <dsp:nvSpPr>
        <dsp:cNvPr id="0" name=""/>
        <dsp:cNvSpPr/>
      </dsp:nvSpPr>
      <dsp:spPr>
        <a:xfrm>
          <a:off x="1079747" y="1695141"/>
          <a:ext cx="1403975" cy="5644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26 recruited </a:t>
          </a:r>
        </a:p>
      </dsp:txBody>
      <dsp:txXfrm>
        <a:off x="1096278" y="1711672"/>
        <a:ext cx="1370913" cy="531350"/>
      </dsp:txXfrm>
    </dsp:sp>
    <dsp:sp modelId="{1419BF8A-9ABD-0F4D-959B-74C1C71F0F68}">
      <dsp:nvSpPr>
        <dsp:cNvPr id="0" name=""/>
        <dsp:cNvSpPr/>
      </dsp:nvSpPr>
      <dsp:spPr>
        <a:xfrm rot="5400000">
          <a:off x="1675908" y="2273664"/>
          <a:ext cx="211654" cy="2539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1705540" y="2294829"/>
        <a:ext cx="152391" cy="148158"/>
      </dsp:txXfrm>
    </dsp:sp>
    <dsp:sp modelId="{69E25B54-57EB-7247-85F5-8D39882E66B5}">
      <dsp:nvSpPr>
        <dsp:cNvPr id="0" name=""/>
        <dsp:cNvSpPr/>
      </dsp:nvSpPr>
      <dsp:spPr>
        <a:xfrm>
          <a:off x="1079747" y="2541760"/>
          <a:ext cx="1403975" cy="5644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14 withdrew</a:t>
          </a:r>
        </a:p>
      </dsp:txBody>
      <dsp:txXfrm>
        <a:off x="1096278" y="2558291"/>
        <a:ext cx="1370913" cy="531350"/>
      </dsp:txXfrm>
    </dsp:sp>
    <dsp:sp modelId="{08D21790-8EDE-7743-B102-37531520994C}">
      <dsp:nvSpPr>
        <dsp:cNvPr id="0" name=""/>
        <dsp:cNvSpPr/>
      </dsp:nvSpPr>
      <dsp:spPr>
        <a:xfrm rot="5400000">
          <a:off x="1675908" y="3120282"/>
          <a:ext cx="211654" cy="2539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1705540" y="3141447"/>
        <a:ext cx="152391" cy="148158"/>
      </dsp:txXfrm>
    </dsp:sp>
    <dsp:sp modelId="{633D0D03-664E-A847-9D94-AC483F7FAF43}">
      <dsp:nvSpPr>
        <dsp:cNvPr id="0" name=""/>
        <dsp:cNvSpPr/>
      </dsp:nvSpPr>
      <dsp:spPr>
        <a:xfrm>
          <a:off x="1079747" y="3388378"/>
          <a:ext cx="1403975" cy="5644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8 completed </a:t>
          </a:r>
        </a:p>
      </dsp:txBody>
      <dsp:txXfrm>
        <a:off x="1096278" y="3404909"/>
        <a:ext cx="1370913" cy="531350"/>
      </dsp:txXfrm>
    </dsp:sp>
    <dsp:sp modelId="{E9940F3A-651F-7644-AC58-CE522B01D6B7}">
      <dsp:nvSpPr>
        <dsp:cNvPr id="0" name=""/>
        <dsp:cNvSpPr/>
      </dsp:nvSpPr>
      <dsp:spPr>
        <a:xfrm rot="5400000">
          <a:off x="1675908" y="3966901"/>
          <a:ext cx="211654" cy="2539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1705540" y="3988066"/>
        <a:ext cx="152391" cy="148158"/>
      </dsp:txXfrm>
    </dsp:sp>
    <dsp:sp modelId="{A16B46BF-8B0D-D748-B3C9-573F82811855}">
      <dsp:nvSpPr>
        <dsp:cNvPr id="0" name=""/>
        <dsp:cNvSpPr/>
      </dsp:nvSpPr>
      <dsp:spPr>
        <a:xfrm>
          <a:off x="1079747" y="4234996"/>
          <a:ext cx="1403975" cy="5644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4 continuing with intervention</a:t>
          </a:r>
        </a:p>
      </dsp:txBody>
      <dsp:txXfrm>
        <a:off x="1096278" y="4251527"/>
        <a:ext cx="1370913" cy="531350"/>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0.37296</cdr:x>
      <cdr:y>0.48784</cdr:y>
    </cdr:from>
    <cdr:to>
      <cdr:x>0.37296</cdr:x>
      <cdr:y>0.68517</cdr:y>
    </cdr:to>
    <cdr:cxnSp macro="">
      <cdr:nvCxnSpPr>
        <cdr:cNvPr id="3" name="Straight Connector 2">
          <a:extLst xmlns:a="http://schemas.openxmlformats.org/drawingml/2006/main">
            <a:ext uri="{FF2B5EF4-FFF2-40B4-BE49-F238E27FC236}">
              <a16:creationId xmlns:a16="http://schemas.microsoft.com/office/drawing/2014/main" id="{AE78D458-3A8C-4441-A08F-3860D1610EC6}"/>
            </a:ext>
          </a:extLst>
        </cdr:cNvPr>
        <cdr:cNvCxnSpPr/>
      </cdr:nvCxnSpPr>
      <cdr:spPr>
        <a:xfrm xmlns:a="http://schemas.openxmlformats.org/drawingml/2006/main">
          <a:off x="1297328" y="1298596"/>
          <a:ext cx="0" cy="525283"/>
        </a:xfrm>
        <a:prstGeom xmlns:a="http://schemas.openxmlformats.org/drawingml/2006/main" prst="line">
          <a:avLst/>
        </a:prstGeom>
        <a:noFill xmlns:a="http://schemas.openxmlformats.org/drawingml/2006/main"/>
        <a:ln xmlns:a="http://schemas.openxmlformats.org/drawingml/2006/main" w="25400" cap="flat">
          <a:solidFill>
            <a:srgbClr val="FF0000"/>
          </a:solidFill>
          <a:prstDash val="solid"/>
          <a:bevel/>
        </a:ln>
        <a:effectLst xmlns:a="http://schemas.openxmlformats.org/drawingml/2006/main">
          <a:outerShdw blurRad="38100" dist="20000" dir="5400000" rotWithShape="0">
            <a:srgbClr val="000000">
              <a:alpha val="38000"/>
            </a:srgbClr>
          </a:outerShdw>
        </a:effectLst>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96D67C-5B1A-1146-9F18-E277322EE7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CC76DE8-21F5-354E-8CB9-DDB4F3E6C4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1A5642-3289-E948-B96F-0B132A911674}" type="datetimeFigureOut">
              <a:rPr lang="en-GB" smtClean="0"/>
              <a:t>01/07/2021</a:t>
            </a:fld>
            <a:endParaRPr lang="en-GB"/>
          </a:p>
        </p:txBody>
      </p:sp>
      <p:sp>
        <p:nvSpPr>
          <p:cNvPr id="4" name="Footer Placeholder 3">
            <a:extLst>
              <a:ext uri="{FF2B5EF4-FFF2-40B4-BE49-F238E27FC236}">
                <a16:creationId xmlns:a16="http://schemas.microsoft.com/office/drawing/2014/main" id="{04A8FE25-E740-9C4F-9EFD-3A6439516A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597AFBD-F38B-1D44-A1E1-0F3340817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BEAFA1-DF24-6A41-AF3B-8EF7CE8AB083}" type="slidenum">
              <a:rPr lang="en-GB" smtClean="0"/>
              <a:t>‹#›</a:t>
            </a:fld>
            <a:endParaRPr lang="en-GB"/>
          </a:p>
        </p:txBody>
      </p:sp>
    </p:spTree>
    <p:extLst>
      <p:ext uri="{BB962C8B-B14F-4D97-AF65-F5344CB8AC3E}">
        <p14:creationId xmlns:p14="http://schemas.microsoft.com/office/powerpoint/2010/main" val="989252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CF576E-3591-44F7-8AEE-FEA66DE1D2F9}" type="datetimeFigureOut">
              <a:rPr lang="fr-CH" smtClean="0"/>
              <a:t>01.07.2021</a:t>
            </a:fld>
            <a:endParaRPr lang="fr-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A2080D-B3CB-4171-99C3-DE49AF00859C}" type="slidenum">
              <a:rPr lang="fr-CH" smtClean="0"/>
              <a:t>‹#›</a:t>
            </a:fld>
            <a:endParaRPr lang="fr-CH"/>
          </a:p>
        </p:txBody>
      </p:sp>
    </p:spTree>
    <p:extLst>
      <p:ext uri="{BB962C8B-B14F-4D97-AF65-F5344CB8AC3E}">
        <p14:creationId xmlns:p14="http://schemas.microsoft.com/office/powerpoint/2010/main" val="377334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952E3B49-4812-46D1-9D78-7D42EDD3B37C}"/>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8893CB53-AC35-4427-BB02-2A58BF75CD3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H" altLang="fr-FR"/>
          </a:p>
        </p:txBody>
      </p:sp>
      <p:sp>
        <p:nvSpPr>
          <p:cNvPr id="19460" name="Slide Number Placeholder 3">
            <a:extLst>
              <a:ext uri="{FF2B5EF4-FFF2-40B4-BE49-F238E27FC236}">
                <a16:creationId xmlns:a16="http://schemas.microsoft.com/office/drawing/2014/main" id="{5A9979C4-71CA-475C-A45E-3A483FAF847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84EB53E-89A6-4079-AC23-04A03D8ED39B}" type="slidenum">
              <a:rPr kumimoji="0" lang="en-US" altLang="fr-FR"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fr-FR" sz="12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b="0" i="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E7596B-F71E-4DF9-A66B-85EC5E3D7C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4414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sz="1300" b="1">
                <a:latin typeface="Arial" charset="0"/>
                <a:cs typeface="msgothic" charset="0"/>
              </a:rPr>
              <a:t>Fig 5</a:t>
            </a:r>
            <a:r>
              <a:rPr lang="en-GB">
                <a:latin typeface="Arial" charset="0"/>
                <a:cs typeface="msgothic" charset="0"/>
              </a:rPr>
              <a:t> Intention to treat analysis: change in functional measures (from first measure) in year after admission in all participants. Initial measures were taken at discharge for incremental and endurance shuttle walk tests and at baseline for quadriceps maximal voluntary contraction and St George</a:t>
            </a:r>
            <a:r>
              <a:rPr lang="en-GB" altLang="en-GB">
                <a:latin typeface="Arial" charset="0"/>
                <a:cs typeface="msgothic" charset="0"/>
              </a:rPr>
              <a:t>’</a:t>
            </a:r>
            <a:r>
              <a:rPr lang="en-GB">
                <a:latin typeface="Arial" charset="0"/>
                <a:cs typeface="msgothic" charset="0"/>
              </a:rPr>
              <a:t>s respiratory questionnaire. *P&lt;0.05</a:t>
            </a:r>
          </a:p>
        </p:txBody>
      </p:sp>
    </p:spTree>
    <p:extLst>
      <p:ext uri="{BB962C8B-B14F-4D97-AF65-F5344CB8AC3E}">
        <p14:creationId xmlns:p14="http://schemas.microsoft.com/office/powerpoint/2010/main" val="3690586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sz="1300" b="1" dirty="0">
                <a:latin typeface="Arial" charset="0"/>
                <a:cs typeface="msgothic" charset="0"/>
              </a:rPr>
              <a:t>Fig 3</a:t>
            </a:r>
            <a:r>
              <a:rPr lang="en-GB" dirty="0">
                <a:latin typeface="Arial" charset="0"/>
                <a:cs typeface="msgothic" charset="0"/>
              </a:rPr>
              <a:t> Cumulative incidence of hospital readmission, using competing risks regression analysis, in usual care and early rehabilitation groups. The groups did not differ (P=0.4)‏</a:t>
            </a:r>
          </a:p>
        </p:txBody>
      </p:sp>
    </p:spTree>
    <p:extLst>
      <p:ext uri="{BB962C8B-B14F-4D97-AF65-F5344CB8AC3E}">
        <p14:creationId xmlns:p14="http://schemas.microsoft.com/office/powerpoint/2010/main" val="2190535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hape 95"/>
          <p:cNvSpPr>
            <a:spLocks noGrp="1" noRot="1" noChangeAspect="1"/>
          </p:cNvSpPr>
          <p:nvPr>
            <p:ph type="sldImg"/>
          </p:nvPr>
        </p:nvSpPr>
        <p:spPr>
          <a:prstGeom prst="rect">
            <a:avLst/>
          </a:prstGeom>
        </p:spPr>
        <p:txBody>
          <a:bodyPr/>
          <a:lstStyle/>
          <a:p>
            <a:pPr lvl="0"/>
            <a:endParaRPr/>
          </a:p>
        </p:txBody>
      </p:sp>
      <p:sp>
        <p:nvSpPr>
          <p:cNvPr id="96" name="Shape 96"/>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Arial"/>
                <a:ea typeface="Arial"/>
                <a:cs typeface="Arial"/>
                <a:sym typeface="Arial"/>
              </a:rPr>
              <a:t>Days to first re-admission was skewed, hence the median. Kruskal wallis.  ITT presented, no sig if looking at per protocol.</a:t>
            </a: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Not stat significant, but could be money-wise</a:t>
            </a:r>
          </a:p>
        </p:txBody>
      </p:sp>
    </p:spTree>
    <p:extLst>
      <p:ext uri="{BB962C8B-B14F-4D97-AF65-F5344CB8AC3E}">
        <p14:creationId xmlns:p14="http://schemas.microsoft.com/office/powerpoint/2010/main" val="3358079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F7A08F92-A4EB-8045-B454-89E859D43CEC}"/>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8" name="Text Box 2">
            <a:extLst>
              <a:ext uri="{FF2B5EF4-FFF2-40B4-BE49-F238E27FC236}">
                <a16:creationId xmlns:a16="http://schemas.microsoft.com/office/drawing/2014/main" id="{6BD559AB-7430-184D-BC45-28CC1C9FDD24}"/>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US">
                <a:latin typeface="Arial" panose="020B0604020202020204" pitchFamily="34" charset="0"/>
                <a:ea typeface="msgothic" charset="0"/>
                <a:cs typeface="msgothic" charset="0"/>
              </a:rPr>
              <a:t>Effects of the different interventions on length of hospitalisation measured in number of days. a) Network plot of treatments with nodes representing the number of interventions being compared and edges representing the available direct comparisons (comparisons evaluated in at least one study) between pairs of interventions. b) Forest plot of network meta-analysis results (all interventions </a:t>
            </a:r>
            <a:r>
              <a:rPr lang="en-GB" altLang="en-US" i="1">
                <a:latin typeface="Arial" panose="020B0604020202020204" pitchFamily="34" charset="0"/>
                <a:ea typeface="msgothic" charset="0"/>
                <a:cs typeface="msgothic" charset="0"/>
              </a:rPr>
              <a:t>versus</a:t>
            </a:r>
            <a:r>
              <a:rPr lang="en-GB" altLang="en-US">
                <a:latin typeface="Arial" panose="020B0604020202020204" pitchFamily="34" charset="0"/>
                <a:ea typeface="msgothic" charset="0"/>
                <a:cs typeface="msgothic" charset="0"/>
              </a:rPr>
              <a:t> standard of care).</a:t>
            </a:r>
          </a:p>
        </p:txBody>
      </p:sp>
    </p:spTree>
    <p:extLst>
      <p:ext uri="{BB962C8B-B14F-4D97-AF65-F5344CB8AC3E}">
        <p14:creationId xmlns:p14="http://schemas.microsoft.com/office/powerpoint/2010/main" val="7816901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nul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null)"/><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null)"/><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null)"/><Relationship Id="rId2" Type="http://schemas.openxmlformats.org/officeDocument/2006/relationships/image" Target="../media/image4.jp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B01C86-9D24-3B48-9B07-D7BFD1A088A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B2364DDA-3BF9-2041-8C44-87924A5F97B1}"/>
              </a:ext>
            </a:extLst>
          </p:cNvPr>
          <p:cNvSpPr/>
          <p:nvPr userDrawn="1"/>
        </p:nvSpPr>
        <p:spPr>
          <a:xfrm>
            <a:off x="0" y="3937116"/>
            <a:ext cx="12192000" cy="1984442"/>
          </a:xfrm>
          <a:prstGeom prst="rect">
            <a:avLst/>
          </a:prstGeom>
          <a:solidFill>
            <a:srgbClr val="004B7E">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74027CF-2CC6-5541-B85A-C8B57395751C}"/>
              </a:ext>
            </a:extLst>
          </p:cNvPr>
          <p:cNvSpPr>
            <a:spLocks noGrp="1"/>
          </p:cNvSpPr>
          <p:nvPr>
            <p:ph type="ctrTitle"/>
          </p:nvPr>
        </p:nvSpPr>
        <p:spPr>
          <a:xfrm>
            <a:off x="3073400" y="4060974"/>
            <a:ext cx="8085666" cy="868363"/>
          </a:xfrm>
        </p:spPr>
        <p:txBody>
          <a:bodyPr anchor="b">
            <a:normAutofit/>
          </a:bodyPr>
          <a:lstStyle>
            <a:lvl1pPr algn="l">
              <a:defRPr sz="28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6A990C12-A5F6-1447-9B8C-322631F06006}"/>
              </a:ext>
            </a:extLst>
          </p:cNvPr>
          <p:cNvSpPr>
            <a:spLocks noGrp="1"/>
          </p:cNvSpPr>
          <p:nvPr>
            <p:ph type="subTitle" idx="1"/>
          </p:nvPr>
        </p:nvSpPr>
        <p:spPr>
          <a:xfrm>
            <a:off x="3073400" y="5053195"/>
            <a:ext cx="8085666" cy="592862"/>
          </a:xfrm>
        </p:spPr>
        <p:txBody>
          <a:bodyPr>
            <a:normAutofit/>
          </a:bodyPr>
          <a:lstStyle>
            <a:lvl1pPr marL="0" indent="0" algn="l">
              <a:buNone/>
              <a:defRPr sz="1800" b="0" spc="1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3" name="Picture 12">
            <a:extLst>
              <a:ext uri="{FF2B5EF4-FFF2-40B4-BE49-F238E27FC236}">
                <a16:creationId xmlns:a16="http://schemas.microsoft.com/office/drawing/2014/main" id="{CA1A8598-1C4C-1946-8187-84F1410461D5}"/>
              </a:ext>
            </a:extLst>
          </p:cNvPr>
          <p:cNvPicPr>
            <a:picLocks noChangeAspect="1"/>
          </p:cNvPicPr>
          <p:nvPr userDrawn="1"/>
        </p:nvPicPr>
        <p:blipFill>
          <a:blip r:embed="rId3"/>
          <a:stretch>
            <a:fillRect/>
          </a:stretch>
        </p:blipFill>
        <p:spPr>
          <a:xfrm>
            <a:off x="855204" y="4651300"/>
            <a:ext cx="1576809" cy="556073"/>
          </a:xfrm>
          <a:prstGeom prst="rect">
            <a:avLst/>
          </a:prstGeom>
        </p:spPr>
      </p:pic>
    </p:spTree>
    <p:extLst>
      <p:ext uri="{BB962C8B-B14F-4D97-AF65-F5344CB8AC3E}">
        <p14:creationId xmlns:p14="http://schemas.microsoft.com/office/powerpoint/2010/main" val="2580137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7"/>
          <p:cNvSpPr>
            <a:spLocks noGrp="1"/>
          </p:cNvSpPr>
          <p:nvPr>
            <p:ph sz="quarter" idx="10"/>
          </p:nvPr>
        </p:nvSpPr>
        <p:spPr>
          <a:xfrm>
            <a:off x="6096000" y="6248400"/>
            <a:ext cx="5486400" cy="381000"/>
          </a:xfrm>
        </p:spPr>
        <p:txBody>
          <a:bodyPr anchor="b"/>
          <a:lstStyle>
            <a:lvl1pPr marL="0" indent="0" algn="r">
              <a:buNone/>
              <a:defRPr sz="1200"/>
            </a:lvl1pPr>
          </a:lstStyle>
          <a:p>
            <a:pPr lvl="0"/>
            <a:endParaRPr lang="en-GB" dirty="0"/>
          </a:p>
        </p:txBody>
      </p:sp>
      <p:sp>
        <p:nvSpPr>
          <p:cNvPr id="9" name="Content Placeholder 7"/>
          <p:cNvSpPr>
            <a:spLocks noGrp="1"/>
          </p:cNvSpPr>
          <p:nvPr>
            <p:ph sz="quarter" idx="11"/>
          </p:nvPr>
        </p:nvSpPr>
        <p:spPr>
          <a:xfrm>
            <a:off x="609600" y="6248400"/>
            <a:ext cx="5486400" cy="381000"/>
          </a:xfrm>
        </p:spPr>
        <p:txBody>
          <a:bodyPr anchor="b"/>
          <a:lstStyle>
            <a:lvl1pPr marL="0" indent="0" algn="l">
              <a:buNone/>
              <a:defRPr sz="1200"/>
            </a:lvl1pPr>
          </a:lstStyle>
          <a:p>
            <a:pPr lvl="0"/>
            <a:endParaRPr lang="en-GB" dirty="0"/>
          </a:p>
        </p:txBody>
      </p:sp>
    </p:spTree>
    <p:extLst>
      <p:ext uri="{BB962C8B-B14F-4D97-AF65-F5344CB8AC3E}">
        <p14:creationId xmlns:p14="http://schemas.microsoft.com/office/powerpoint/2010/main" val="3307963263"/>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F59D4-B01D-8249-A84C-C38FB56A104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23443880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lea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AD82E4-AE62-394A-8E5A-A73BA0F76A1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3319591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D058E-380C-1E43-ABB6-66496319950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D73D772-0BB0-724E-AD14-D5A66EF2F0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C767590-26F6-F140-92B2-70DC251E9898}"/>
              </a:ext>
            </a:extLst>
          </p:cNvPr>
          <p:cNvSpPr>
            <a:spLocks noGrp="1"/>
          </p:cNvSpPr>
          <p:nvPr>
            <p:ph type="dt" sz="half" idx="10"/>
          </p:nvPr>
        </p:nvSpPr>
        <p:spPr/>
        <p:txBody>
          <a:bodyPr/>
          <a:lstStyle/>
          <a:p>
            <a:fld id="{4D69833A-E042-FD48-BDAA-6D3C8A6C96CF}" type="datetimeFigureOut">
              <a:rPr lang="en-US" smtClean="0"/>
              <a:t>7/1/2021</a:t>
            </a:fld>
            <a:endParaRPr lang="en-US"/>
          </a:p>
        </p:txBody>
      </p:sp>
      <p:sp>
        <p:nvSpPr>
          <p:cNvPr id="5" name="Footer Placeholder 4">
            <a:extLst>
              <a:ext uri="{FF2B5EF4-FFF2-40B4-BE49-F238E27FC236}">
                <a16:creationId xmlns:a16="http://schemas.microsoft.com/office/drawing/2014/main" id="{7AB98438-5D80-7542-A251-A69F56726C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70249D-92AA-B840-BAE2-31142A33C6A5}"/>
              </a:ext>
            </a:extLst>
          </p:cNvPr>
          <p:cNvSpPr>
            <a:spLocks noGrp="1"/>
          </p:cNvSpPr>
          <p:nvPr>
            <p:ph type="sldNum" sz="quarter" idx="12"/>
          </p:nvPr>
        </p:nvSpPr>
        <p:spPr/>
        <p:txBody>
          <a:bodyPr/>
          <a:lstStyle/>
          <a:p>
            <a:fld id="{ED41B0EF-5172-974D-8EE9-72EA9AED698C}" type="slidenum">
              <a:rPr lang="en-US" smtClean="0"/>
              <a:t>‹#›</a:t>
            </a:fld>
            <a:endParaRPr lang="en-US"/>
          </a:p>
        </p:txBody>
      </p:sp>
    </p:spTree>
    <p:extLst>
      <p:ext uri="{BB962C8B-B14F-4D97-AF65-F5344CB8AC3E}">
        <p14:creationId xmlns:p14="http://schemas.microsoft.com/office/powerpoint/2010/main" val="74617528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B6877-E1B7-6B40-993B-FC89ED17564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9C60C7A-7477-3647-9569-DE4FFBA5314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B64BDA0-627B-0244-B34F-23F24C0A985E}"/>
              </a:ext>
            </a:extLst>
          </p:cNvPr>
          <p:cNvSpPr>
            <a:spLocks noGrp="1"/>
          </p:cNvSpPr>
          <p:nvPr>
            <p:ph type="dt" sz="half" idx="10"/>
          </p:nvPr>
        </p:nvSpPr>
        <p:spPr/>
        <p:txBody>
          <a:bodyPr/>
          <a:lstStyle/>
          <a:p>
            <a:fld id="{4D69833A-E042-FD48-BDAA-6D3C8A6C96CF}" type="datetimeFigureOut">
              <a:rPr lang="en-US" smtClean="0"/>
              <a:t>7/1/2021</a:t>
            </a:fld>
            <a:endParaRPr lang="en-US"/>
          </a:p>
        </p:txBody>
      </p:sp>
      <p:sp>
        <p:nvSpPr>
          <p:cNvPr id="5" name="Footer Placeholder 4">
            <a:extLst>
              <a:ext uri="{FF2B5EF4-FFF2-40B4-BE49-F238E27FC236}">
                <a16:creationId xmlns:a16="http://schemas.microsoft.com/office/drawing/2014/main" id="{E1AEFADD-265B-934F-BD32-8D9C65B056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2A4D81-3D3B-824D-A7EE-64CF84FC70B5}"/>
              </a:ext>
            </a:extLst>
          </p:cNvPr>
          <p:cNvSpPr>
            <a:spLocks noGrp="1"/>
          </p:cNvSpPr>
          <p:nvPr>
            <p:ph type="sldNum" sz="quarter" idx="12"/>
          </p:nvPr>
        </p:nvSpPr>
        <p:spPr/>
        <p:txBody>
          <a:bodyPr/>
          <a:lstStyle/>
          <a:p>
            <a:fld id="{ED41B0EF-5172-974D-8EE9-72EA9AED698C}" type="slidenum">
              <a:rPr lang="en-US" smtClean="0"/>
              <a:t>‹#›</a:t>
            </a:fld>
            <a:endParaRPr lang="en-US"/>
          </a:p>
        </p:txBody>
      </p:sp>
    </p:spTree>
    <p:extLst>
      <p:ext uri="{BB962C8B-B14F-4D97-AF65-F5344CB8AC3E}">
        <p14:creationId xmlns:p14="http://schemas.microsoft.com/office/powerpoint/2010/main" val="283787622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749AB-7ADE-5941-9F1B-0E0B5BC505F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C2A39BF-EFF0-274B-B1E8-8548567D6C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FEBC237-313E-C94D-8A3F-A610DFABA5D4}"/>
              </a:ext>
            </a:extLst>
          </p:cNvPr>
          <p:cNvSpPr>
            <a:spLocks noGrp="1"/>
          </p:cNvSpPr>
          <p:nvPr>
            <p:ph type="dt" sz="half" idx="10"/>
          </p:nvPr>
        </p:nvSpPr>
        <p:spPr/>
        <p:txBody>
          <a:bodyPr/>
          <a:lstStyle/>
          <a:p>
            <a:fld id="{4D69833A-E042-FD48-BDAA-6D3C8A6C96CF}" type="datetimeFigureOut">
              <a:rPr lang="en-US" smtClean="0"/>
              <a:t>7/1/2021</a:t>
            </a:fld>
            <a:endParaRPr lang="en-US"/>
          </a:p>
        </p:txBody>
      </p:sp>
      <p:sp>
        <p:nvSpPr>
          <p:cNvPr id="5" name="Footer Placeholder 4">
            <a:extLst>
              <a:ext uri="{FF2B5EF4-FFF2-40B4-BE49-F238E27FC236}">
                <a16:creationId xmlns:a16="http://schemas.microsoft.com/office/drawing/2014/main" id="{405CA0EA-C6E0-084A-8067-39E2702951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07DC40-96EE-D440-9096-337B0F40419A}"/>
              </a:ext>
            </a:extLst>
          </p:cNvPr>
          <p:cNvSpPr>
            <a:spLocks noGrp="1"/>
          </p:cNvSpPr>
          <p:nvPr>
            <p:ph type="sldNum" sz="quarter" idx="12"/>
          </p:nvPr>
        </p:nvSpPr>
        <p:spPr/>
        <p:txBody>
          <a:bodyPr/>
          <a:lstStyle/>
          <a:p>
            <a:fld id="{ED41B0EF-5172-974D-8EE9-72EA9AED698C}" type="slidenum">
              <a:rPr lang="en-US" smtClean="0"/>
              <a:t>‹#›</a:t>
            </a:fld>
            <a:endParaRPr lang="en-US"/>
          </a:p>
        </p:txBody>
      </p:sp>
    </p:spTree>
    <p:extLst>
      <p:ext uri="{BB962C8B-B14F-4D97-AF65-F5344CB8AC3E}">
        <p14:creationId xmlns:p14="http://schemas.microsoft.com/office/powerpoint/2010/main" val="110826931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939A9-D447-C941-B047-97098EAF625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086A3DD-5ABC-1C45-A325-8E29D092DE3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AC73A80-21A4-CD4A-9A96-357A31CEA9A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6950AA9-24BE-7440-9675-44A10B0E86F6}"/>
              </a:ext>
            </a:extLst>
          </p:cNvPr>
          <p:cNvSpPr>
            <a:spLocks noGrp="1"/>
          </p:cNvSpPr>
          <p:nvPr>
            <p:ph type="dt" sz="half" idx="10"/>
          </p:nvPr>
        </p:nvSpPr>
        <p:spPr/>
        <p:txBody>
          <a:bodyPr/>
          <a:lstStyle/>
          <a:p>
            <a:fld id="{4D69833A-E042-FD48-BDAA-6D3C8A6C96CF}" type="datetimeFigureOut">
              <a:rPr lang="en-US" smtClean="0"/>
              <a:t>7/1/2021</a:t>
            </a:fld>
            <a:endParaRPr lang="en-US"/>
          </a:p>
        </p:txBody>
      </p:sp>
      <p:sp>
        <p:nvSpPr>
          <p:cNvPr id="6" name="Footer Placeholder 5">
            <a:extLst>
              <a:ext uri="{FF2B5EF4-FFF2-40B4-BE49-F238E27FC236}">
                <a16:creationId xmlns:a16="http://schemas.microsoft.com/office/drawing/2014/main" id="{0ECB3B16-CFEF-184F-B4A6-F1F8ECE2C0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C20246-92EE-5A4A-A7EE-D58E6774A7D4}"/>
              </a:ext>
            </a:extLst>
          </p:cNvPr>
          <p:cNvSpPr>
            <a:spLocks noGrp="1"/>
          </p:cNvSpPr>
          <p:nvPr>
            <p:ph type="sldNum" sz="quarter" idx="12"/>
          </p:nvPr>
        </p:nvSpPr>
        <p:spPr/>
        <p:txBody>
          <a:bodyPr/>
          <a:lstStyle/>
          <a:p>
            <a:fld id="{ED41B0EF-5172-974D-8EE9-72EA9AED698C}" type="slidenum">
              <a:rPr lang="en-US" smtClean="0"/>
              <a:t>‹#›</a:t>
            </a:fld>
            <a:endParaRPr lang="en-US"/>
          </a:p>
        </p:txBody>
      </p:sp>
    </p:spTree>
    <p:extLst>
      <p:ext uri="{BB962C8B-B14F-4D97-AF65-F5344CB8AC3E}">
        <p14:creationId xmlns:p14="http://schemas.microsoft.com/office/powerpoint/2010/main" val="91977607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7C291-198E-FC4E-B1D0-2B849A59327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2AFC7D8-7B1A-A546-A07E-BB7975B3BB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97E7B15-8573-AB47-8DF6-D10DFC74F88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349884E-2193-5444-BE4B-1CBE7DE9ED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6DFA6CC-132B-144D-9174-06245FCE11C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A52A2DE-4E50-584A-8CCC-B13B7831FB35}"/>
              </a:ext>
            </a:extLst>
          </p:cNvPr>
          <p:cNvSpPr>
            <a:spLocks noGrp="1"/>
          </p:cNvSpPr>
          <p:nvPr>
            <p:ph type="dt" sz="half" idx="10"/>
          </p:nvPr>
        </p:nvSpPr>
        <p:spPr/>
        <p:txBody>
          <a:bodyPr/>
          <a:lstStyle/>
          <a:p>
            <a:fld id="{4D69833A-E042-FD48-BDAA-6D3C8A6C96CF}" type="datetimeFigureOut">
              <a:rPr lang="en-US" smtClean="0"/>
              <a:t>7/1/2021</a:t>
            </a:fld>
            <a:endParaRPr lang="en-US"/>
          </a:p>
        </p:txBody>
      </p:sp>
      <p:sp>
        <p:nvSpPr>
          <p:cNvPr id="8" name="Footer Placeholder 7">
            <a:extLst>
              <a:ext uri="{FF2B5EF4-FFF2-40B4-BE49-F238E27FC236}">
                <a16:creationId xmlns:a16="http://schemas.microsoft.com/office/drawing/2014/main" id="{D4DCBAD3-3280-5943-9B73-7AAAE6052B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1C7839-2E7B-0E4D-B957-B692787A1F4B}"/>
              </a:ext>
            </a:extLst>
          </p:cNvPr>
          <p:cNvSpPr>
            <a:spLocks noGrp="1"/>
          </p:cNvSpPr>
          <p:nvPr>
            <p:ph type="sldNum" sz="quarter" idx="12"/>
          </p:nvPr>
        </p:nvSpPr>
        <p:spPr/>
        <p:txBody>
          <a:bodyPr/>
          <a:lstStyle/>
          <a:p>
            <a:fld id="{ED41B0EF-5172-974D-8EE9-72EA9AED698C}" type="slidenum">
              <a:rPr lang="en-US" smtClean="0"/>
              <a:t>‹#›</a:t>
            </a:fld>
            <a:endParaRPr lang="en-US"/>
          </a:p>
        </p:txBody>
      </p:sp>
    </p:spTree>
    <p:extLst>
      <p:ext uri="{BB962C8B-B14F-4D97-AF65-F5344CB8AC3E}">
        <p14:creationId xmlns:p14="http://schemas.microsoft.com/office/powerpoint/2010/main" val="281705727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F4579-BCDF-EC4E-80E0-9F1B5776DCB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ECAAB35-1CED-5948-A8C1-E8198270E716}"/>
              </a:ext>
            </a:extLst>
          </p:cNvPr>
          <p:cNvSpPr>
            <a:spLocks noGrp="1"/>
          </p:cNvSpPr>
          <p:nvPr>
            <p:ph type="dt" sz="half" idx="10"/>
          </p:nvPr>
        </p:nvSpPr>
        <p:spPr/>
        <p:txBody>
          <a:bodyPr/>
          <a:lstStyle/>
          <a:p>
            <a:fld id="{4D69833A-E042-FD48-BDAA-6D3C8A6C96CF}" type="datetimeFigureOut">
              <a:rPr lang="en-US" smtClean="0"/>
              <a:t>7/1/2021</a:t>
            </a:fld>
            <a:endParaRPr lang="en-US"/>
          </a:p>
        </p:txBody>
      </p:sp>
      <p:sp>
        <p:nvSpPr>
          <p:cNvPr id="4" name="Footer Placeholder 3">
            <a:extLst>
              <a:ext uri="{FF2B5EF4-FFF2-40B4-BE49-F238E27FC236}">
                <a16:creationId xmlns:a16="http://schemas.microsoft.com/office/drawing/2014/main" id="{832D3B62-1EF5-844D-8803-D6736194B1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5DBC531-13F1-0C4A-8396-CF292E9641FB}"/>
              </a:ext>
            </a:extLst>
          </p:cNvPr>
          <p:cNvSpPr>
            <a:spLocks noGrp="1"/>
          </p:cNvSpPr>
          <p:nvPr>
            <p:ph type="sldNum" sz="quarter" idx="12"/>
          </p:nvPr>
        </p:nvSpPr>
        <p:spPr/>
        <p:txBody>
          <a:bodyPr/>
          <a:lstStyle/>
          <a:p>
            <a:fld id="{ED41B0EF-5172-974D-8EE9-72EA9AED698C}" type="slidenum">
              <a:rPr lang="en-US" smtClean="0"/>
              <a:t>‹#›</a:t>
            </a:fld>
            <a:endParaRPr lang="en-US"/>
          </a:p>
        </p:txBody>
      </p:sp>
    </p:spTree>
    <p:extLst>
      <p:ext uri="{BB962C8B-B14F-4D97-AF65-F5344CB8AC3E}">
        <p14:creationId xmlns:p14="http://schemas.microsoft.com/office/powerpoint/2010/main" val="120760915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605763-E120-B642-9C9C-FDFE8768FB6B}"/>
              </a:ext>
            </a:extLst>
          </p:cNvPr>
          <p:cNvSpPr>
            <a:spLocks noGrp="1"/>
          </p:cNvSpPr>
          <p:nvPr>
            <p:ph type="dt" sz="half" idx="10"/>
          </p:nvPr>
        </p:nvSpPr>
        <p:spPr/>
        <p:txBody>
          <a:bodyPr/>
          <a:lstStyle/>
          <a:p>
            <a:fld id="{4D69833A-E042-FD48-BDAA-6D3C8A6C96CF}" type="datetimeFigureOut">
              <a:rPr lang="en-US" smtClean="0"/>
              <a:t>7/1/2021</a:t>
            </a:fld>
            <a:endParaRPr lang="en-US"/>
          </a:p>
        </p:txBody>
      </p:sp>
      <p:sp>
        <p:nvSpPr>
          <p:cNvPr id="3" name="Footer Placeholder 2">
            <a:extLst>
              <a:ext uri="{FF2B5EF4-FFF2-40B4-BE49-F238E27FC236}">
                <a16:creationId xmlns:a16="http://schemas.microsoft.com/office/drawing/2014/main" id="{C99D8487-3B8F-244A-AECB-79303151DE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544FC0-6C15-7C41-B20B-54CF1FF82768}"/>
              </a:ext>
            </a:extLst>
          </p:cNvPr>
          <p:cNvSpPr>
            <a:spLocks noGrp="1"/>
          </p:cNvSpPr>
          <p:nvPr>
            <p:ph type="sldNum" sz="quarter" idx="12"/>
          </p:nvPr>
        </p:nvSpPr>
        <p:spPr/>
        <p:txBody>
          <a:bodyPr/>
          <a:lstStyle/>
          <a:p>
            <a:fld id="{ED41B0EF-5172-974D-8EE9-72EA9AED698C}" type="slidenum">
              <a:rPr lang="en-US" smtClean="0"/>
              <a:t>‹#›</a:t>
            </a:fld>
            <a:endParaRPr lang="en-US"/>
          </a:p>
        </p:txBody>
      </p:sp>
    </p:spTree>
    <p:extLst>
      <p:ext uri="{BB962C8B-B14F-4D97-AF65-F5344CB8AC3E}">
        <p14:creationId xmlns:p14="http://schemas.microsoft.com/office/powerpoint/2010/main" val="321889771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C55FE-A783-0F4B-990E-8D1EAB0E902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FF0CA93-913D-8644-BAD1-30FDC3B767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FB35CFD-EF6B-3346-BA71-540858A182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2B17BA5-BE17-E242-B890-BDABBADB3FAE}"/>
              </a:ext>
            </a:extLst>
          </p:cNvPr>
          <p:cNvSpPr>
            <a:spLocks noGrp="1"/>
          </p:cNvSpPr>
          <p:nvPr>
            <p:ph type="dt" sz="half" idx="10"/>
          </p:nvPr>
        </p:nvSpPr>
        <p:spPr/>
        <p:txBody>
          <a:bodyPr/>
          <a:lstStyle/>
          <a:p>
            <a:fld id="{4D69833A-E042-FD48-BDAA-6D3C8A6C96CF}" type="datetimeFigureOut">
              <a:rPr lang="en-US" smtClean="0"/>
              <a:t>7/1/2021</a:t>
            </a:fld>
            <a:endParaRPr lang="en-US"/>
          </a:p>
        </p:txBody>
      </p:sp>
      <p:sp>
        <p:nvSpPr>
          <p:cNvPr id="6" name="Footer Placeholder 5">
            <a:extLst>
              <a:ext uri="{FF2B5EF4-FFF2-40B4-BE49-F238E27FC236}">
                <a16:creationId xmlns:a16="http://schemas.microsoft.com/office/drawing/2014/main" id="{2472B0CE-D575-B44F-945D-771CEEF785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467EB4-ECB5-C843-B301-C671C78A5692}"/>
              </a:ext>
            </a:extLst>
          </p:cNvPr>
          <p:cNvSpPr>
            <a:spLocks noGrp="1"/>
          </p:cNvSpPr>
          <p:nvPr>
            <p:ph type="sldNum" sz="quarter" idx="12"/>
          </p:nvPr>
        </p:nvSpPr>
        <p:spPr/>
        <p:txBody>
          <a:bodyPr/>
          <a:lstStyle/>
          <a:p>
            <a:fld id="{ED41B0EF-5172-974D-8EE9-72EA9AED698C}" type="slidenum">
              <a:rPr lang="en-US" smtClean="0"/>
              <a:t>‹#›</a:t>
            </a:fld>
            <a:endParaRPr lang="en-US"/>
          </a:p>
        </p:txBody>
      </p:sp>
    </p:spTree>
    <p:extLst>
      <p:ext uri="{BB962C8B-B14F-4D97-AF65-F5344CB8AC3E}">
        <p14:creationId xmlns:p14="http://schemas.microsoft.com/office/powerpoint/2010/main" val="2879417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69"/>
            <a:ext cx="10363200" cy="1362075"/>
          </a:xfrm>
        </p:spPr>
        <p:txBody>
          <a:bodyPr anchor="t"/>
          <a:lstStyle>
            <a:lvl1pPr algn="l">
              <a:defRPr sz="3600" b="0"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035" indent="0">
              <a:buNone/>
              <a:defRPr sz="1900"/>
            </a:lvl2pPr>
            <a:lvl3pPr marL="914082" indent="0">
              <a:buNone/>
              <a:defRPr sz="1600"/>
            </a:lvl3pPr>
            <a:lvl4pPr marL="1371124" indent="0">
              <a:buNone/>
              <a:defRPr sz="1500"/>
            </a:lvl4pPr>
            <a:lvl5pPr marL="1828165" indent="0">
              <a:buNone/>
              <a:defRPr sz="1500"/>
            </a:lvl5pPr>
            <a:lvl6pPr marL="2285214" indent="0">
              <a:buNone/>
              <a:defRPr sz="1500"/>
            </a:lvl6pPr>
            <a:lvl7pPr marL="2742246" indent="0">
              <a:buNone/>
              <a:defRPr sz="1500"/>
            </a:lvl7pPr>
            <a:lvl8pPr marL="3199280" indent="0">
              <a:buNone/>
              <a:defRPr sz="1500"/>
            </a:lvl8pPr>
            <a:lvl9pPr marL="3656315" indent="0">
              <a:buNone/>
              <a:defRPr sz="1500"/>
            </a:lvl9pPr>
          </a:lstStyle>
          <a:p>
            <a:pPr lvl="0"/>
            <a:r>
              <a:rPr lang="en-GB"/>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2541E298-5CF2-42D2-BDEC-DC46B8757372}"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1180605863"/>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3087D-0A66-6140-BB52-C41B1B2E801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34E65F8-B83D-2A4D-AB8A-3CB701AC62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7F7C98-7332-244B-A467-E65B2E3586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5EE87E6-7734-B842-9A68-6534B90C71D5}"/>
              </a:ext>
            </a:extLst>
          </p:cNvPr>
          <p:cNvSpPr>
            <a:spLocks noGrp="1"/>
          </p:cNvSpPr>
          <p:nvPr>
            <p:ph type="dt" sz="half" idx="10"/>
          </p:nvPr>
        </p:nvSpPr>
        <p:spPr/>
        <p:txBody>
          <a:bodyPr/>
          <a:lstStyle/>
          <a:p>
            <a:fld id="{4D69833A-E042-FD48-BDAA-6D3C8A6C96CF}" type="datetimeFigureOut">
              <a:rPr lang="en-US" smtClean="0"/>
              <a:t>7/1/2021</a:t>
            </a:fld>
            <a:endParaRPr lang="en-US"/>
          </a:p>
        </p:txBody>
      </p:sp>
      <p:sp>
        <p:nvSpPr>
          <p:cNvPr id="6" name="Footer Placeholder 5">
            <a:extLst>
              <a:ext uri="{FF2B5EF4-FFF2-40B4-BE49-F238E27FC236}">
                <a16:creationId xmlns:a16="http://schemas.microsoft.com/office/drawing/2014/main" id="{9A0B804A-5E5B-5F4E-AE74-8A34BD1EE3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F94A32-C956-EF4C-B174-3A3C532F1451}"/>
              </a:ext>
            </a:extLst>
          </p:cNvPr>
          <p:cNvSpPr>
            <a:spLocks noGrp="1"/>
          </p:cNvSpPr>
          <p:nvPr>
            <p:ph type="sldNum" sz="quarter" idx="12"/>
          </p:nvPr>
        </p:nvSpPr>
        <p:spPr/>
        <p:txBody>
          <a:bodyPr/>
          <a:lstStyle/>
          <a:p>
            <a:fld id="{ED41B0EF-5172-974D-8EE9-72EA9AED698C}" type="slidenum">
              <a:rPr lang="en-US" smtClean="0"/>
              <a:t>‹#›</a:t>
            </a:fld>
            <a:endParaRPr lang="en-US"/>
          </a:p>
        </p:txBody>
      </p:sp>
    </p:spTree>
    <p:extLst>
      <p:ext uri="{BB962C8B-B14F-4D97-AF65-F5344CB8AC3E}">
        <p14:creationId xmlns:p14="http://schemas.microsoft.com/office/powerpoint/2010/main" val="286522317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6F474-5EC7-484C-8877-B303FAE95D2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8DFC4CD-FB70-3D4C-90A0-57B432C2BFA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E653E41-ED6A-B04B-BC8B-EBE7205CA96B}"/>
              </a:ext>
            </a:extLst>
          </p:cNvPr>
          <p:cNvSpPr>
            <a:spLocks noGrp="1"/>
          </p:cNvSpPr>
          <p:nvPr>
            <p:ph type="dt" sz="half" idx="10"/>
          </p:nvPr>
        </p:nvSpPr>
        <p:spPr/>
        <p:txBody>
          <a:bodyPr/>
          <a:lstStyle/>
          <a:p>
            <a:fld id="{4D69833A-E042-FD48-BDAA-6D3C8A6C96CF}" type="datetimeFigureOut">
              <a:rPr lang="en-US" smtClean="0"/>
              <a:t>7/1/2021</a:t>
            </a:fld>
            <a:endParaRPr lang="en-US"/>
          </a:p>
        </p:txBody>
      </p:sp>
      <p:sp>
        <p:nvSpPr>
          <p:cNvPr id="5" name="Footer Placeholder 4">
            <a:extLst>
              <a:ext uri="{FF2B5EF4-FFF2-40B4-BE49-F238E27FC236}">
                <a16:creationId xmlns:a16="http://schemas.microsoft.com/office/drawing/2014/main" id="{49E9E7E7-35DE-5D4A-9380-5366357BE0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191CD0-2E6F-4343-981B-7BB82FCDF53F}"/>
              </a:ext>
            </a:extLst>
          </p:cNvPr>
          <p:cNvSpPr>
            <a:spLocks noGrp="1"/>
          </p:cNvSpPr>
          <p:nvPr>
            <p:ph type="sldNum" sz="quarter" idx="12"/>
          </p:nvPr>
        </p:nvSpPr>
        <p:spPr/>
        <p:txBody>
          <a:bodyPr/>
          <a:lstStyle/>
          <a:p>
            <a:fld id="{ED41B0EF-5172-974D-8EE9-72EA9AED698C}" type="slidenum">
              <a:rPr lang="en-US" smtClean="0"/>
              <a:t>‹#›</a:t>
            </a:fld>
            <a:endParaRPr lang="en-US"/>
          </a:p>
        </p:txBody>
      </p:sp>
    </p:spTree>
    <p:extLst>
      <p:ext uri="{BB962C8B-B14F-4D97-AF65-F5344CB8AC3E}">
        <p14:creationId xmlns:p14="http://schemas.microsoft.com/office/powerpoint/2010/main" val="285514628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87DD7D-4F13-FF42-9F6F-33310B9CDB5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834D13E-6862-2F44-94C1-4DF24D70157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CF2E190-0147-464B-8781-64CE5F0B0690}"/>
              </a:ext>
            </a:extLst>
          </p:cNvPr>
          <p:cNvSpPr>
            <a:spLocks noGrp="1"/>
          </p:cNvSpPr>
          <p:nvPr>
            <p:ph type="dt" sz="half" idx="10"/>
          </p:nvPr>
        </p:nvSpPr>
        <p:spPr/>
        <p:txBody>
          <a:bodyPr/>
          <a:lstStyle/>
          <a:p>
            <a:fld id="{4D69833A-E042-FD48-BDAA-6D3C8A6C96CF}" type="datetimeFigureOut">
              <a:rPr lang="en-US" smtClean="0"/>
              <a:t>7/1/2021</a:t>
            </a:fld>
            <a:endParaRPr lang="en-US"/>
          </a:p>
        </p:txBody>
      </p:sp>
      <p:sp>
        <p:nvSpPr>
          <p:cNvPr id="5" name="Footer Placeholder 4">
            <a:extLst>
              <a:ext uri="{FF2B5EF4-FFF2-40B4-BE49-F238E27FC236}">
                <a16:creationId xmlns:a16="http://schemas.microsoft.com/office/drawing/2014/main" id="{84EDAE17-3DEA-0E43-9B8E-D27240A021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716562-DC42-C540-A02C-CAAB49CE2BE4}"/>
              </a:ext>
            </a:extLst>
          </p:cNvPr>
          <p:cNvSpPr>
            <a:spLocks noGrp="1"/>
          </p:cNvSpPr>
          <p:nvPr>
            <p:ph type="sldNum" sz="quarter" idx="12"/>
          </p:nvPr>
        </p:nvSpPr>
        <p:spPr/>
        <p:txBody>
          <a:bodyPr/>
          <a:lstStyle/>
          <a:p>
            <a:fld id="{ED41B0EF-5172-974D-8EE9-72EA9AED698C}" type="slidenum">
              <a:rPr lang="en-US" smtClean="0"/>
              <a:t>‹#›</a:t>
            </a:fld>
            <a:endParaRPr lang="en-US"/>
          </a:p>
        </p:txBody>
      </p:sp>
    </p:spTree>
    <p:extLst>
      <p:ext uri="{BB962C8B-B14F-4D97-AF65-F5344CB8AC3E}">
        <p14:creationId xmlns:p14="http://schemas.microsoft.com/office/powerpoint/2010/main" val="414594005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3452733778"/>
      </p:ext>
    </p:extLst>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type="tx">
  <p:cSld name="Default - Title and Content">
    <p:spTree>
      <p:nvGrpSpPr>
        <p:cNvPr id="1" name=""/>
        <p:cNvGrpSpPr/>
        <p:nvPr/>
      </p:nvGrpSpPr>
      <p:grpSpPr>
        <a:xfrm>
          <a:off x="0" y="0"/>
          <a:ext cx="0" cy="0"/>
          <a:chOff x="0" y="0"/>
          <a:chExt cx="0" cy="0"/>
        </a:xfrm>
      </p:grpSpPr>
      <p:sp>
        <p:nvSpPr>
          <p:cNvPr id="8" name="Shape 8"/>
          <p:cNvSpPr>
            <a:spLocks noGrp="1"/>
          </p:cNvSpPr>
          <p:nvPr>
            <p:ph type="title"/>
          </p:nvPr>
        </p:nvSpPr>
        <p:spPr>
          <a:xfrm>
            <a:off x="609600" y="92077"/>
            <a:ext cx="10972800" cy="1508125"/>
          </a:xfrm>
          <a:prstGeom prst="rect">
            <a:avLst/>
          </a:prstGeom>
        </p:spPr>
        <p:txBody>
          <a:bodyPr/>
          <a:lstStyle/>
          <a:p>
            <a:pPr lvl="0">
              <a:defRPr sz="1800" b="0">
                <a:solidFill>
                  <a:srgbClr val="000000"/>
                </a:solidFill>
                <a:uFillTx/>
              </a:defRPr>
            </a:pPr>
            <a:r>
              <a:rPr sz="4000" b="1">
                <a:solidFill>
                  <a:srgbClr val="6699FF"/>
                </a:solidFill>
                <a:uFill>
                  <a:solidFill>
                    <a:srgbClr val="6699FF"/>
                  </a:solidFill>
                </a:uFill>
              </a:rPr>
              <a:t>Title Text</a:t>
            </a:r>
          </a:p>
        </p:txBody>
      </p:sp>
    </p:spTree>
    <p:extLst>
      <p:ext uri="{BB962C8B-B14F-4D97-AF65-F5344CB8AC3E}">
        <p14:creationId xmlns:p14="http://schemas.microsoft.com/office/powerpoint/2010/main" val="1666030586"/>
      </p:ext>
    </p:extLst>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pic>
        <p:nvPicPr>
          <p:cNvPr id="2" name="Image 3" descr="ERS_CORP_1.tif">
            <a:extLst>
              <a:ext uri="{FF2B5EF4-FFF2-40B4-BE49-F238E27FC236}">
                <a16:creationId xmlns:a16="http://schemas.microsoft.com/office/drawing/2014/main" id="{9CCE2BB8-DE75-475D-88AB-7478357EF46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86000"/>
            <a:ext cx="12192000"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e la date 2">
            <a:extLst>
              <a:ext uri="{FF2B5EF4-FFF2-40B4-BE49-F238E27FC236}">
                <a16:creationId xmlns:a16="http://schemas.microsoft.com/office/drawing/2014/main" id="{D084E137-8A4D-4F87-94EA-3D138A17366D}"/>
              </a:ext>
            </a:extLst>
          </p:cNvPr>
          <p:cNvSpPr>
            <a:spLocks noGrp="1"/>
          </p:cNvSpPr>
          <p:nvPr>
            <p:ph type="dt" sz="half" idx="10"/>
          </p:nvPr>
        </p:nvSpPr>
        <p:spPr>
          <a:xfrm>
            <a:off x="4165600" y="5959475"/>
            <a:ext cx="3860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200">
                <a:solidFill>
                  <a:srgbClr val="7F7F7F"/>
                </a:solidFill>
                <a:latin typeface="Arial" pitchFamily="34" charset="0"/>
                <a:ea typeface="MS PGothic" pitchFamily="34" charset="-128"/>
              </a:defRPr>
            </a:lvl1pPr>
          </a:lstStyle>
          <a:p>
            <a:pPr>
              <a:defRPr/>
            </a:pPr>
            <a:fld id="{B48BE4C1-CA5F-4140-B848-3255D4E19DED}" type="datetime1">
              <a:rPr lang="fr-FR"/>
              <a:pPr>
                <a:defRPr/>
              </a:pPr>
              <a:t>01/07/2021</a:t>
            </a:fld>
            <a:endParaRPr lang="fr-FR"/>
          </a:p>
        </p:txBody>
      </p:sp>
    </p:spTree>
    <p:extLst>
      <p:ext uri="{BB962C8B-B14F-4D97-AF65-F5344CB8AC3E}">
        <p14:creationId xmlns:p14="http://schemas.microsoft.com/office/powerpoint/2010/main" val="211659149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66ABB0-8D9E-4062-B9E4-678CACB2323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28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B2D75676-33D8-4145-8629-81BD8243A2E0}"/>
              </a:ext>
            </a:extLst>
          </p:cNvPr>
          <p:cNvPicPr>
            <a:picLocks noChangeAspect="1"/>
          </p:cNvPicPr>
          <p:nvPr userDrawn="1"/>
        </p:nvPicPr>
        <p:blipFill>
          <a:blip r:embed="rId2">
            <a:extLst>
              <a:ext uri="{28A0092B-C50C-407E-A947-70E740481C1C}">
                <a14:useLocalDpi xmlns:a14="http://schemas.microsoft.com/office/drawing/2010/main" val="0"/>
              </a:ext>
            </a:extLst>
          </a:blip>
          <a:srcRect l="25911"/>
          <a:stretch>
            <a:fillRect/>
          </a:stretch>
        </p:blipFill>
        <p:spPr bwMode="auto">
          <a:xfrm>
            <a:off x="5448300" y="0"/>
            <a:ext cx="6762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ous-titre 2"/>
          <p:cNvSpPr>
            <a:spLocks noGrp="1"/>
          </p:cNvSpPr>
          <p:nvPr>
            <p:ph type="subTitle" idx="1"/>
          </p:nvPr>
        </p:nvSpPr>
        <p:spPr>
          <a:xfrm>
            <a:off x="609600" y="3581400"/>
            <a:ext cx="10972800" cy="952500"/>
          </a:xfrm>
        </p:spPr>
        <p:txBody>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dirty="0"/>
              <a:t>Cliquez pour modifier le style des sous-titres du masque</a:t>
            </a:r>
            <a:endParaRPr lang="fr-FR" dirty="0"/>
          </a:p>
        </p:txBody>
      </p:sp>
      <p:sp>
        <p:nvSpPr>
          <p:cNvPr id="7" name="Titre 1"/>
          <p:cNvSpPr>
            <a:spLocks noGrp="1"/>
          </p:cNvSpPr>
          <p:nvPr>
            <p:ph type="title"/>
          </p:nvPr>
        </p:nvSpPr>
        <p:spPr>
          <a:xfrm>
            <a:off x="609600" y="1981200"/>
            <a:ext cx="10972800" cy="1143000"/>
          </a:xfrm>
        </p:spPr>
        <p:txBody>
          <a:bodyPr/>
          <a:lstStyle>
            <a:lvl1pPr>
              <a:defRPr sz="2800" cap="all">
                <a:solidFill>
                  <a:schemeClr val="bg1"/>
                </a:solidFill>
              </a:defRPr>
            </a:lvl1pPr>
          </a:lstStyle>
          <a:p>
            <a:r>
              <a:rPr lang="fr-CH" dirty="0"/>
              <a:t>Cliquez et modifiez le titre</a:t>
            </a:r>
            <a:endParaRPr lang="fr-FR" dirty="0"/>
          </a:p>
        </p:txBody>
      </p:sp>
    </p:spTree>
    <p:extLst>
      <p:ext uri="{BB962C8B-B14F-4D97-AF65-F5344CB8AC3E}">
        <p14:creationId xmlns:p14="http://schemas.microsoft.com/office/powerpoint/2010/main" val="373164787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pic>
        <p:nvPicPr>
          <p:cNvPr id="6" name="Image 3" descr="ERS_CORP_3B.tif">
            <a:extLst>
              <a:ext uri="{FF2B5EF4-FFF2-40B4-BE49-F238E27FC236}">
                <a16:creationId xmlns:a16="http://schemas.microsoft.com/office/drawing/2014/main" id="{FE9AB5F3-E404-46F5-A289-FA951F67E22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9748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4" descr="Barcelone_3B.tif">
            <a:extLst>
              <a:ext uri="{FF2B5EF4-FFF2-40B4-BE49-F238E27FC236}">
                <a16:creationId xmlns:a16="http://schemas.microsoft.com/office/drawing/2014/main" id="{DC69FDB1-9F20-4A04-A82D-322FBCC6B2D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27750" y="6162675"/>
            <a:ext cx="60642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ous-titre 2"/>
          <p:cNvSpPr>
            <a:spLocks noGrp="1"/>
          </p:cNvSpPr>
          <p:nvPr>
            <p:ph type="subTitle" idx="1"/>
          </p:nvPr>
        </p:nvSpPr>
        <p:spPr>
          <a:xfrm>
            <a:off x="609600" y="2095500"/>
            <a:ext cx="10972800" cy="952500"/>
          </a:xfrm>
        </p:spPr>
        <p:txBody>
          <a:bodyPr/>
          <a:lstStyle>
            <a:lvl1pPr marL="0" indent="0" algn="ctr">
              <a:buNone/>
              <a:defRPr sz="2000">
                <a:solidFill>
                  <a:srgbClr val="0052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dirty="0"/>
              <a:t>Cliquez pour modifier le style des sous-titres du masque</a:t>
            </a:r>
            <a:endParaRPr lang="fr-FR" dirty="0"/>
          </a:p>
        </p:txBody>
      </p:sp>
      <p:sp>
        <p:nvSpPr>
          <p:cNvPr id="12" name="Titre 1"/>
          <p:cNvSpPr>
            <a:spLocks noGrp="1"/>
          </p:cNvSpPr>
          <p:nvPr>
            <p:ph type="title"/>
          </p:nvPr>
        </p:nvSpPr>
        <p:spPr>
          <a:xfrm>
            <a:off x="609600" y="768350"/>
            <a:ext cx="10972800" cy="984250"/>
          </a:xfrm>
        </p:spPr>
        <p:txBody>
          <a:bodyPr/>
          <a:lstStyle>
            <a:lvl1pPr>
              <a:defRPr sz="2800" cap="all"/>
            </a:lvl1pPr>
          </a:lstStyle>
          <a:p>
            <a:r>
              <a:rPr lang="fr-CH" dirty="0"/>
              <a:t>Cliquez et modifiez le titre</a:t>
            </a:r>
            <a:endParaRPr lang="fr-FR" dirty="0"/>
          </a:p>
        </p:txBody>
      </p:sp>
      <p:sp>
        <p:nvSpPr>
          <p:cNvPr id="13" name="Espace réservé du texte 3"/>
          <p:cNvSpPr>
            <a:spLocks noGrp="1"/>
          </p:cNvSpPr>
          <p:nvPr>
            <p:ph type="body" sz="half" idx="2"/>
          </p:nvPr>
        </p:nvSpPr>
        <p:spPr>
          <a:xfrm>
            <a:off x="609600" y="3048000"/>
            <a:ext cx="11005312" cy="2362200"/>
          </a:xfrm>
        </p:spPr>
        <p:txBody>
          <a:bodyPr>
            <a:normAutofit/>
          </a:bodyPr>
          <a:lstStyle>
            <a:lvl1pPr marL="0" indent="0" algn="ctr">
              <a:buNone/>
              <a:defRPr sz="1800" b="0" i="0" baseline="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
        <p:nvSpPr>
          <p:cNvPr id="15" name="Espace réservé du texte 3"/>
          <p:cNvSpPr>
            <a:spLocks noGrp="1"/>
          </p:cNvSpPr>
          <p:nvPr>
            <p:ph type="body" sz="half" idx="10"/>
          </p:nvPr>
        </p:nvSpPr>
        <p:spPr>
          <a:xfrm>
            <a:off x="609600" y="5410201"/>
            <a:ext cx="10972800" cy="752475"/>
          </a:xfrm>
        </p:spPr>
        <p:txBody>
          <a:bodyPr>
            <a:normAutofit/>
          </a:bodyPr>
          <a:lstStyle>
            <a:lvl1pPr marL="0" indent="0" algn="ctr">
              <a:buNone/>
              <a:defRPr sz="1400" b="0" i="0" baseline="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Tree>
    <p:extLst>
      <p:ext uri="{BB962C8B-B14F-4D97-AF65-F5344CB8AC3E}">
        <p14:creationId xmlns:p14="http://schemas.microsoft.com/office/powerpoint/2010/main" val="303826743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6_Disposition personnalisée">
    <p:spTree>
      <p:nvGrpSpPr>
        <p:cNvPr id="1" name=""/>
        <p:cNvGrpSpPr/>
        <p:nvPr/>
      </p:nvGrpSpPr>
      <p:grpSpPr>
        <a:xfrm>
          <a:off x="0" y="0"/>
          <a:ext cx="0" cy="0"/>
          <a:chOff x="0" y="0"/>
          <a:chExt cx="0" cy="0"/>
        </a:xfrm>
      </p:grpSpPr>
      <p:pic>
        <p:nvPicPr>
          <p:cNvPr id="5" name="Image 3" descr="ERS_CORP_3B.tif">
            <a:extLst>
              <a:ext uri="{FF2B5EF4-FFF2-40B4-BE49-F238E27FC236}">
                <a16:creationId xmlns:a16="http://schemas.microsoft.com/office/drawing/2014/main" id="{0457457B-FC9F-4DF7-A777-CED2D3015F0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9748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4" descr="Barcelone_3B.tif">
            <a:extLst>
              <a:ext uri="{FF2B5EF4-FFF2-40B4-BE49-F238E27FC236}">
                <a16:creationId xmlns:a16="http://schemas.microsoft.com/office/drawing/2014/main" id="{77499AC7-AAA1-4339-8C0D-31916259438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27750" y="6162675"/>
            <a:ext cx="60642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609600" y="1371600"/>
            <a:ext cx="10972800" cy="1600200"/>
          </a:xfrm>
        </p:spPr>
        <p:txBody>
          <a:bodyPr/>
          <a:lstStyle/>
          <a:p>
            <a:r>
              <a:rPr lang="fr-CH" dirty="0"/>
              <a:t>Cliquez et modifiez le titre</a:t>
            </a:r>
            <a:endParaRPr lang="fr-FR" dirty="0"/>
          </a:p>
        </p:txBody>
      </p:sp>
      <p:sp>
        <p:nvSpPr>
          <p:cNvPr id="9" name="Sous-titre 2"/>
          <p:cNvSpPr>
            <a:spLocks noGrp="1"/>
          </p:cNvSpPr>
          <p:nvPr>
            <p:ph type="subTitle" idx="1"/>
          </p:nvPr>
        </p:nvSpPr>
        <p:spPr>
          <a:xfrm>
            <a:off x="609600" y="3124200"/>
            <a:ext cx="10972800" cy="1143000"/>
          </a:xfrm>
        </p:spPr>
        <p:txBody>
          <a:bodyPr/>
          <a:lstStyle>
            <a:lvl1pPr marL="0" indent="0" algn="ctr">
              <a:buNone/>
              <a:defRPr sz="2000">
                <a:solidFill>
                  <a:srgbClr val="0052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Cliquez pour modifier le style des sous-titres du masque</a:t>
            </a:r>
            <a:endParaRPr lang="fr-FR" dirty="0"/>
          </a:p>
        </p:txBody>
      </p:sp>
      <p:sp>
        <p:nvSpPr>
          <p:cNvPr id="6" name="Espace réservé du texte 3"/>
          <p:cNvSpPr>
            <a:spLocks noGrp="1"/>
          </p:cNvSpPr>
          <p:nvPr>
            <p:ph type="body" sz="half" idx="2"/>
          </p:nvPr>
        </p:nvSpPr>
        <p:spPr>
          <a:xfrm>
            <a:off x="609600" y="4267200"/>
            <a:ext cx="10972800" cy="838200"/>
          </a:xfrm>
        </p:spPr>
        <p:txBody>
          <a:bodyPr>
            <a:normAutofit/>
          </a:bodyPr>
          <a:lstStyle>
            <a:lvl1pPr marL="0" indent="0" algn="ctr">
              <a:buNone/>
              <a:defRPr sz="1800" b="0" i="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Tree>
    <p:extLst>
      <p:ext uri="{BB962C8B-B14F-4D97-AF65-F5344CB8AC3E}">
        <p14:creationId xmlns:p14="http://schemas.microsoft.com/office/powerpoint/2010/main" val="248202464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8_Disposition personnalisée">
    <p:spTree>
      <p:nvGrpSpPr>
        <p:cNvPr id="1" name=""/>
        <p:cNvGrpSpPr/>
        <p:nvPr/>
      </p:nvGrpSpPr>
      <p:grpSpPr>
        <a:xfrm>
          <a:off x="0" y="0"/>
          <a:ext cx="0" cy="0"/>
          <a:chOff x="0" y="0"/>
          <a:chExt cx="0" cy="0"/>
        </a:xfrm>
      </p:grpSpPr>
      <p:pic>
        <p:nvPicPr>
          <p:cNvPr id="2" name="Image 3" descr="ERS_CORP_6.tif">
            <a:extLst>
              <a:ext uri="{FF2B5EF4-FFF2-40B4-BE49-F238E27FC236}">
                <a16:creationId xmlns:a16="http://schemas.microsoft.com/office/drawing/2014/main" id="{76764137-5670-4E42-AEFA-52B4D086871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0"/>
            <a:ext cx="12192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5208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7"/>
          <p:cNvSpPr>
            <a:spLocks noGrp="1"/>
          </p:cNvSpPr>
          <p:nvPr>
            <p:ph sz="quarter" idx="10"/>
          </p:nvPr>
        </p:nvSpPr>
        <p:spPr>
          <a:xfrm>
            <a:off x="6096000" y="6248400"/>
            <a:ext cx="5486400" cy="381000"/>
          </a:xfrm>
        </p:spPr>
        <p:txBody>
          <a:bodyPr anchor="b"/>
          <a:lstStyle>
            <a:lvl1pPr marL="0" indent="0" algn="r">
              <a:buNone/>
              <a:defRPr sz="1200">
                <a:effectLst/>
              </a:defRPr>
            </a:lvl1pPr>
          </a:lstStyle>
          <a:p>
            <a:pPr lvl="0"/>
            <a:endParaRPr lang="en-GB" dirty="0"/>
          </a:p>
        </p:txBody>
      </p:sp>
      <p:sp>
        <p:nvSpPr>
          <p:cNvPr id="9" name="Content Placeholder 7"/>
          <p:cNvSpPr>
            <a:spLocks noGrp="1"/>
          </p:cNvSpPr>
          <p:nvPr>
            <p:ph sz="quarter" idx="11"/>
          </p:nvPr>
        </p:nvSpPr>
        <p:spPr>
          <a:xfrm>
            <a:off x="609600" y="6248400"/>
            <a:ext cx="5486400" cy="381000"/>
          </a:xfrm>
        </p:spPr>
        <p:txBody>
          <a:bodyPr anchor="b"/>
          <a:lstStyle>
            <a:lvl1pPr marL="0" indent="0" algn="l">
              <a:buNone/>
              <a:defRPr sz="1200">
                <a:effectLst/>
              </a:defRPr>
            </a:lvl1pPr>
          </a:lstStyle>
          <a:p>
            <a:pPr lvl="0"/>
            <a:endParaRPr lang="en-GB" dirty="0"/>
          </a:p>
        </p:txBody>
      </p:sp>
    </p:spTree>
    <p:extLst>
      <p:ext uri="{BB962C8B-B14F-4D97-AF65-F5344CB8AC3E}">
        <p14:creationId xmlns:p14="http://schemas.microsoft.com/office/powerpoint/2010/main" val="2576691028"/>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9_Disposition personnalisée">
    <p:spTree>
      <p:nvGrpSpPr>
        <p:cNvPr id="1" name=""/>
        <p:cNvGrpSpPr/>
        <p:nvPr/>
      </p:nvGrpSpPr>
      <p:grpSpPr>
        <a:xfrm>
          <a:off x="0" y="0"/>
          <a:ext cx="0" cy="0"/>
          <a:chOff x="0" y="0"/>
          <a:chExt cx="0" cy="0"/>
        </a:xfrm>
      </p:grpSpPr>
      <p:pic>
        <p:nvPicPr>
          <p:cNvPr id="3" name="Image 3" descr="ERS_CORP_3B.tif">
            <a:extLst>
              <a:ext uri="{FF2B5EF4-FFF2-40B4-BE49-F238E27FC236}">
                <a16:creationId xmlns:a16="http://schemas.microsoft.com/office/drawing/2014/main" id="{08D9896B-B706-4EF4-BE15-EA864323547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9748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4" descr="Barcelone_3B.tif">
            <a:extLst>
              <a:ext uri="{FF2B5EF4-FFF2-40B4-BE49-F238E27FC236}">
                <a16:creationId xmlns:a16="http://schemas.microsoft.com/office/drawing/2014/main" id="{EC4C0E43-265D-4C0A-A667-4B990EC0693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27750" y="6162675"/>
            <a:ext cx="60642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re 1"/>
          <p:cNvSpPr>
            <a:spLocks noGrp="1"/>
          </p:cNvSpPr>
          <p:nvPr>
            <p:ph type="title"/>
          </p:nvPr>
        </p:nvSpPr>
        <p:spPr>
          <a:xfrm>
            <a:off x="609600" y="768350"/>
            <a:ext cx="10972800" cy="984250"/>
          </a:xfrm>
        </p:spPr>
        <p:txBody>
          <a:bodyPr/>
          <a:lstStyle>
            <a:lvl1pPr>
              <a:defRPr sz="2800" cap="all"/>
            </a:lvl1pPr>
          </a:lstStyle>
          <a:p>
            <a:r>
              <a:rPr lang="fr-CH"/>
              <a:t>Cliquez et modifiez le titre</a:t>
            </a:r>
            <a:endParaRPr lang="fr-FR" dirty="0"/>
          </a:p>
        </p:txBody>
      </p:sp>
    </p:spTree>
    <p:extLst>
      <p:ext uri="{BB962C8B-B14F-4D97-AF65-F5344CB8AC3E}">
        <p14:creationId xmlns:p14="http://schemas.microsoft.com/office/powerpoint/2010/main" val="358487472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6" name="Image 3" descr="ERS_CORP_3B.tif">
            <a:extLst>
              <a:ext uri="{FF2B5EF4-FFF2-40B4-BE49-F238E27FC236}">
                <a16:creationId xmlns:a16="http://schemas.microsoft.com/office/drawing/2014/main" id="{38F6479D-1CEF-4604-8B66-0ECEF416DC2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9748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4" descr="Barcelone_3B.tif">
            <a:extLst>
              <a:ext uri="{FF2B5EF4-FFF2-40B4-BE49-F238E27FC236}">
                <a16:creationId xmlns:a16="http://schemas.microsoft.com/office/drawing/2014/main" id="{75B3705F-5985-4FEC-9807-C0127609526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27750" y="6162675"/>
            <a:ext cx="60642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609600" y="1254126"/>
            <a:ext cx="10972800" cy="1470025"/>
          </a:xfrm>
        </p:spPr>
        <p:txBody>
          <a:bodyPr/>
          <a:lstStyle>
            <a:lvl1pPr>
              <a:defRPr cap="all" baseline="0"/>
            </a:lvl1pPr>
          </a:lstStyle>
          <a:p>
            <a:r>
              <a:rPr lang="fr-CH"/>
              <a:t>Cliquez et modifiez le titre</a:t>
            </a:r>
            <a:endParaRPr lang="fr-FR" dirty="0"/>
          </a:p>
        </p:txBody>
      </p:sp>
      <p:sp>
        <p:nvSpPr>
          <p:cNvPr id="3" name="Sous-titre 2"/>
          <p:cNvSpPr>
            <a:spLocks noGrp="1"/>
          </p:cNvSpPr>
          <p:nvPr>
            <p:ph type="subTitle" idx="1"/>
          </p:nvPr>
        </p:nvSpPr>
        <p:spPr>
          <a:xfrm>
            <a:off x="609600" y="2724150"/>
            <a:ext cx="10972800" cy="1752600"/>
          </a:xfrm>
        </p:spPr>
        <p:txBody>
          <a:bodyPr/>
          <a:lstStyle>
            <a:lvl1pPr marL="0" indent="0" algn="ctr">
              <a:buNone/>
              <a:defRPr>
                <a:solidFill>
                  <a:srgbClr val="00396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Cliquez pour modifier le style des sous-titres du masque</a:t>
            </a:r>
            <a:endParaRPr lang="fr-FR" dirty="0"/>
          </a:p>
        </p:txBody>
      </p:sp>
      <p:sp>
        <p:nvSpPr>
          <p:cNvPr id="7" name="Espace réservé du texte 3"/>
          <p:cNvSpPr>
            <a:spLocks noGrp="1"/>
          </p:cNvSpPr>
          <p:nvPr>
            <p:ph type="body" sz="half" idx="2"/>
          </p:nvPr>
        </p:nvSpPr>
        <p:spPr>
          <a:xfrm>
            <a:off x="609600" y="4476750"/>
            <a:ext cx="10972800" cy="838200"/>
          </a:xfrm>
        </p:spPr>
        <p:txBody>
          <a:bodyPr>
            <a:normAutofit/>
          </a:bodyPr>
          <a:lstStyle>
            <a:lvl1pPr marL="0" indent="0" algn="ctr">
              <a:buNone/>
              <a:defRPr sz="1800" b="0" i="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
        <p:nvSpPr>
          <p:cNvPr id="9" name="Espace réservé du texte 3"/>
          <p:cNvSpPr>
            <a:spLocks noGrp="1"/>
          </p:cNvSpPr>
          <p:nvPr>
            <p:ph type="body" sz="half" idx="11"/>
          </p:nvPr>
        </p:nvSpPr>
        <p:spPr>
          <a:xfrm>
            <a:off x="609600" y="5314951"/>
            <a:ext cx="10972800" cy="847725"/>
          </a:xfrm>
        </p:spPr>
        <p:txBody>
          <a:bodyPr>
            <a:normAutofit/>
          </a:bodyPr>
          <a:lstStyle>
            <a:lvl1pPr marL="0" indent="0" algn="ctr">
              <a:buNone/>
              <a:defRPr sz="1400" b="0" i="0" baseline="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Tree>
    <p:extLst>
      <p:ext uri="{BB962C8B-B14F-4D97-AF65-F5344CB8AC3E}">
        <p14:creationId xmlns:p14="http://schemas.microsoft.com/office/powerpoint/2010/main" val="404175209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6" name="Image 3" descr="ERS_CORP_3B.tif">
            <a:extLst>
              <a:ext uri="{FF2B5EF4-FFF2-40B4-BE49-F238E27FC236}">
                <a16:creationId xmlns:a16="http://schemas.microsoft.com/office/drawing/2014/main" id="{3FD65E07-835E-4955-B0A5-422299E71B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9748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4" descr="Barcelone_3B.tif">
            <a:extLst>
              <a:ext uri="{FF2B5EF4-FFF2-40B4-BE49-F238E27FC236}">
                <a16:creationId xmlns:a16="http://schemas.microsoft.com/office/drawing/2014/main" id="{872B3A62-C999-4509-B560-434A628496F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27750" y="6162675"/>
            <a:ext cx="60642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ous-titre 2"/>
          <p:cNvSpPr>
            <a:spLocks noGrp="1"/>
          </p:cNvSpPr>
          <p:nvPr>
            <p:ph type="subTitle" idx="1"/>
          </p:nvPr>
        </p:nvSpPr>
        <p:spPr>
          <a:xfrm>
            <a:off x="609600" y="1752600"/>
            <a:ext cx="10972800" cy="952500"/>
          </a:xfrm>
        </p:spPr>
        <p:txBody>
          <a:bodyPr/>
          <a:lstStyle>
            <a:lvl1pPr marL="0" indent="0" algn="ctr">
              <a:buNone/>
              <a:defRPr>
                <a:solidFill>
                  <a:srgbClr val="00396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Cliquez pour modifier le style des sous-titres du masque</a:t>
            </a:r>
            <a:endParaRPr lang="fr-FR" dirty="0"/>
          </a:p>
        </p:txBody>
      </p:sp>
      <p:sp>
        <p:nvSpPr>
          <p:cNvPr id="9" name="Espace réservé du texte 3"/>
          <p:cNvSpPr>
            <a:spLocks noGrp="1"/>
          </p:cNvSpPr>
          <p:nvPr>
            <p:ph type="body" sz="half" idx="2"/>
          </p:nvPr>
        </p:nvSpPr>
        <p:spPr>
          <a:xfrm>
            <a:off x="609600" y="2705100"/>
            <a:ext cx="10972800" cy="2609850"/>
          </a:xfrm>
        </p:spPr>
        <p:txBody>
          <a:bodyPr>
            <a:normAutofit/>
          </a:bodyPr>
          <a:lstStyle>
            <a:lvl1pPr marL="0" indent="0" algn="l">
              <a:buNone/>
              <a:defRPr sz="1800" b="0" i="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
        <p:nvSpPr>
          <p:cNvPr id="13" name="Titre 1"/>
          <p:cNvSpPr>
            <a:spLocks noGrp="1"/>
          </p:cNvSpPr>
          <p:nvPr>
            <p:ph type="title"/>
          </p:nvPr>
        </p:nvSpPr>
        <p:spPr>
          <a:xfrm>
            <a:off x="609600" y="768350"/>
            <a:ext cx="10972800" cy="984250"/>
          </a:xfrm>
        </p:spPr>
        <p:txBody>
          <a:bodyPr/>
          <a:lstStyle>
            <a:lvl1pPr>
              <a:defRPr sz="2800" cap="all"/>
            </a:lvl1pPr>
          </a:lstStyle>
          <a:p>
            <a:r>
              <a:rPr lang="fr-CH" dirty="0"/>
              <a:t>Cliquez et modifiez le titre</a:t>
            </a:r>
            <a:endParaRPr lang="fr-FR" dirty="0"/>
          </a:p>
        </p:txBody>
      </p:sp>
      <p:sp>
        <p:nvSpPr>
          <p:cNvPr id="10" name="Espace réservé du texte 3"/>
          <p:cNvSpPr>
            <a:spLocks noGrp="1"/>
          </p:cNvSpPr>
          <p:nvPr>
            <p:ph type="body" sz="half" idx="11"/>
          </p:nvPr>
        </p:nvSpPr>
        <p:spPr>
          <a:xfrm>
            <a:off x="609600" y="5314950"/>
            <a:ext cx="10972800" cy="847725"/>
          </a:xfrm>
        </p:spPr>
        <p:txBody>
          <a:bodyPr>
            <a:normAutofit/>
          </a:bodyPr>
          <a:lstStyle>
            <a:lvl1pPr marL="0" indent="0" algn="l">
              <a:buNone/>
              <a:defRPr sz="1400" b="0" i="0" baseline="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dirty="0"/>
              <a:t>Cliquez pour modifier les styles du texte du masque</a:t>
            </a:r>
          </a:p>
        </p:txBody>
      </p:sp>
    </p:spTree>
    <p:extLst>
      <p:ext uri="{BB962C8B-B14F-4D97-AF65-F5344CB8AC3E}">
        <p14:creationId xmlns:p14="http://schemas.microsoft.com/office/powerpoint/2010/main" val="334487321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4" name="Image 3" descr="ERS_CORP_3B.tif">
            <a:extLst>
              <a:ext uri="{FF2B5EF4-FFF2-40B4-BE49-F238E27FC236}">
                <a16:creationId xmlns:a16="http://schemas.microsoft.com/office/drawing/2014/main" id="{19F78141-ADEF-480E-B047-5CE5F89C65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9748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descr="Barcelone_3B.tif">
            <a:extLst>
              <a:ext uri="{FF2B5EF4-FFF2-40B4-BE49-F238E27FC236}">
                <a16:creationId xmlns:a16="http://schemas.microsoft.com/office/drawing/2014/main" id="{88A832FD-88C1-4D82-AC62-8BBCAE21972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27750" y="6162675"/>
            <a:ext cx="60642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609600" y="768350"/>
            <a:ext cx="10972800" cy="982663"/>
          </a:xfrm>
        </p:spPr>
        <p:txBody>
          <a:bodyPr/>
          <a:lstStyle>
            <a:lvl1pPr>
              <a:defRPr cap="all" baseline="0"/>
            </a:lvl1pPr>
          </a:lstStyle>
          <a:p>
            <a:r>
              <a:rPr lang="fr-CH"/>
              <a:t>Cliquez et modifiez le titre</a:t>
            </a:r>
            <a:endParaRPr lang="fr-FR" dirty="0"/>
          </a:p>
        </p:txBody>
      </p:sp>
      <p:sp>
        <p:nvSpPr>
          <p:cNvPr id="3" name="Espace réservé du contenu 2"/>
          <p:cNvSpPr>
            <a:spLocks noGrp="1"/>
          </p:cNvSpPr>
          <p:nvPr>
            <p:ph idx="1"/>
          </p:nvPr>
        </p:nvSpPr>
        <p:spPr>
          <a:xfrm>
            <a:off x="609600" y="1751013"/>
            <a:ext cx="10972800" cy="4411662"/>
          </a:xfrm>
        </p:spPr>
        <p:txBody>
          <a:bodyPr/>
          <a:lstStyle>
            <a:lvl1pPr>
              <a:defRPr>
                <a:solidFill>
                  <a:srgbClr val="005291"/>
                </a:solidFill>
              </a:defRPr>
            </a:lvl1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dirty="0"/>
          </a:p>
        </p:txBody>
      </p:sp>
    </p:spTree>
    <p:extLst>
      <p:ext uri="{BB962C8B-B14F-4D97-AF65-F5344CB8AC3E}">
        <p14:creationId xmlns:p14="http://schemas.microsoft.com/office/powerpoint/2010/main" val="40851295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pic>
        <p:nvPicPr>
          <p:cNvPr id="4" name="Image 3" descr="ERS_CORP_3B.tif">
            <a:extLst>
              <a:ext uri="{FF2B5EF4-FFF2-40B4-BE49-F238E27FC236}">
                <a16:creationId xmlns:a16="http://schemas.microsoft.com/office/drawing/2014/main" id="{64726961-2268-4E57-A208-C0F47F2EE69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9748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descr="Barcelone_3B.tif">
            <a:extLst>
              <a:ext uri="{FF2B5EF4-FFF2-40B4-BE49-F238E27FC236}">
                <a16:creationId xmlns:a16="http://schemas.microsoft.com/office/drawing/2014/main" id="{193FEF4A-5951-4CFA-B81F-2475B492B6A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27750" y="6162675"/>
            <a:ext cx="60642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609600" y="4406901"/>
            <a:ext cx="11070168" cy="1362075"/>
          </a:xfrm>
        </p:spPr>
        <p:txBody>
          <a:bodyPr anchor="t"/>
          <a:lstStyle>
            <a:lvl1pPr algn="ctr">
              <a:defRPr sz="2800" b="0" i="0" cap="all" baseline="0"/>
            </a:lvl1pPr>
          </a:lstStyle>
          <a:p>
            <a:r>
              <a:rPr lang="fr-CH"/>
              <a:t>Cliquez et modifiez le titre</a:t>
            </a:r>
            <a:endParaRPr lang="fr-FR" dirty="0"/>
          </a:p>
        </p:txBody>
      </p:sp>
      <p:sp>
        <p:nvSpPr>
          <p:cNvPr id="3" name="Espace réservé du texte 2"/>
          <p:cNvSpPr>
            <a:spLocks noGrp="1"/>
          </p:cNvSpPr>
          <p:nvPr>
            <p:ph type="body" idx="1"/>
          </p:nvPr>
        </p:nvSpPr>
        <p:spPr>
          <a:xfrm>
            <a:off x="609600" y="2906713"/>
            <a:ext cx="11070168" cy="1500187"/>
          </a:xfrm>
        </p:spPr>
        <p:txBody>
          <a:bodyPr anchor="b">
            <a:normAutofit/>
          </a:bodyPr>
          <a:lstStyle>
            <a:lvl1pPr marL="0" indent="0" algn="ctr">
              <a:buNone/>
              <a:defRPr sz="2000" b="1" i="0">
                <a:solidFill>
                  <a:srgbClr val="005291"/>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Cliquez pour modifier les styles du texte du masque</a:t>
            </a:r>
          </a:p>
        </p:txBody>
      </p:sp>
    </p:spTree>
    <p:extLst>
      <p:ext uri="{BB962C8B-B14F-4D97-AF65-F5344CB8AC3E}">
        <p14:creationId xmlns:p14="http://schemas.microsoft.com/office/powerpoint/2010/main" val="282871321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5" name="Image 3" descr="ERS_CORP_3B.tif">
            <a:extLst>
              <a:ext uri="{FF2B5EF4-FFF2-40B4-BE49-F238E27FC236}">
                <a16:creationId xmlns:a16="http://schemas.microsoft.com/office/drawing/2014/main" id="{C5DBF953-6CD4-4147-AE69-E3AE9C7CE61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9748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4" descr="Barcelone_3B.tif">
            <a:extLst>
              <a:ext uri="{FF2B5EF4-FFF2-40B4-BE49-F238E27FC236}">
                <a16:creationId xmlns:a16="http://schemas.microsoft.com/office/drawing/2014/main" id="{DC611E03-BDD5-42A4-9C44-6B7AF8C1314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27750" y="6162675"/>
            <a:ext cx="60642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609600" y="768350"/>
            <a:ext cx="10972800" cy="831850"/>
          </a:xfrm>
        </p:spPr>
        <p:txBody>
          <a:bodyPr/>
          <a:lstStyle>
            <a:lvl1pPr>
              <a:defRPr cap="all"/>
            </a:lvl1pPr>
          </a:lstStyle>
          <a:p>
            <a:r>
              <a:rPr lang="fr-CH" dirty="0"/>
              <a:t>Cliquez et modifiez le titre</a:t>
            </a:r>
            <a:endParaRPr lang="fr-FR" dirty="0"/>
          </a:p>
        </p:txBody>
      </p:sp>
      <p:sp>
        <p:nvSpPr>
          <p:cNvPr id="3" name="Espace réservé du contenu 2"/>
          <p:cNvSpPr>
            <a:spLocks noGrp="1"/>
          </p:cNvSpPr>
          <p:nvPr>
            <p:ph sz="half" idx="1"/>
          </p:nvPr>
        </p:nvSpPr>
        <p:spPr>
          <a:xfrm>
            <a:off x="609600" y="1600201"/>
            <a:ext cx="5384800" cy="4562475"/>
          </a:xfrm>
        </p:spPr>
        <p:txBody>
          <a:bodyPr/>
          <a:lstStyle>
            <a:lvl1pPr>
              <a:defRPr sz="2000">
                <a:latin typeface="Arial"/>
              </a:defRPr>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dirty="0"/>
          </a:p>
        </p:txBody>
      </p:sp>
      <p:sp>
        <p:nvSpPr>
          <p:cNvPr id="4" name="Espace réservé du contenu 3"/>
          <p:cNvSpPr>
            <a:spLocks noGrp="1"/>
          </p:cNvSpPr>
          <p:nvPr>
            <p:ph sz="half" idx="2"/>
          </p:nvPr>
        </p:nvSpPr>
        <p:spPr>
          <a:xfrm>
            <a:off x="6197600" y="1600201"/>
            <a:ext cx="5384800" cy="4562475"/>
          </a:xfrm>
        </p:spPr>
        <p:txBody>
          <a:bodyPr/>
          <a:lstStyle>
            <a:lvl1pPr>
              <a:defRPr sz="2000">
                <a:latin typeface="Arial"/>
              </a:defRPr>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dirty="0"/>
          </a:p>
        </p:txBody>
      </p:sp>
    </p:spTree>
    <p:extLst>
      <p:ext uri="{BB962C8B-B14F-4D97-AF65-F5344CB8AC3E}">
        <p14:creationId xmlns:p14="http://schemas.microsoft.com/office/powerpoint/2010/main" val="359441290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7" name="Image 3" descr="ERS_CORP_3B.tif">
            <a:extLst>
              <a:ext uri="{FF2B5EF4-FFF2-40B4-BE49-F238E27FC236}">
                <a16:creationId xmlns:a16="http://schemas.microsoft.com/office/drawing/2014/main" id="{B3AF3746-52A5-472D-B456-0B5F885D4B3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9748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4" descr="Barcelone_3B.tif">
            <a:extLst>
              <a:ext uri="{FF2B5EF4-FFF2-40B4-BE49-F238E27FC236}">
                <a16:creationId xmlns:a16="http://schemas.microsoft.com/office/drawing/2014/main" id="{00C514D0-442C-42B7-83E1-43D1AFEA856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27750" y="6162675"/>
            <a:ext cx="60642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609600" y="768350"/>
            <a:ext cx="10972800" cy="766762"/>
          </a:xfrm>
        </p:spPr>
        <p:txBody>
          <a:bodyPr/>
          <a:lstStyle>
            <a:lvl1pPr>
              <a:defRPr cap="all" baseline="0"/>
            </a:lvl1pPr>
          </a:lstStyle>
          <a:p>
            <a:r>
              <a:rPr lang="fr-CH" dirty="0"/>
              <a:t>Cliquez et modifiez le titre</a:t>
            </a:r>
            <a:endParaRPr lang="fr-FR" dirty="0"/>
          </a:p>
        </p:txBody>
      </p:sp>
      <p:sp>
        <p:nvSpPr>
          <p:cNvPr id="3" name="Espace réservé du texte 2"/>
          <p:cNvSpPr>
            <a:spLocks noGrp="1"/>
          </p:cNvSpPr>
          <p:nvPr>
            <p:ph type="body" idx="1"/>
          </p:nvPr>
        </p:nvSpPr>
        <p:spPr>
          <a:xfrm>
            <a:off x="609600" y="1535112"/>
            <a:ext cx="5386917" cy="76199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Cliquez pour modifier les styles du texte du masque</a:t>
            </a:r>
          </a:p>
        </p:txBody>
      </p:sp>
      <p:sp>
        <p:nvSpPr>
          <p:cNvPr id="4" name="Espace réservé du contenu 3"/>
          <p:cNvSpPr>
            <a:spLocks noGrp="1"/>
          </p:cNvSpPr>
          <p:nvPr>
            <p:ph sz="half" idx="2"/>
          </p:nvPr>
        </p:nvSpPr>
        <p:spPr>
          <a:xfrm>
            <a:off x="609600" y="2297113"/>
            <a:ext cx="5386917" cy="3865563"/>
          </a:xfrm>
        </p:spPr>
        <p:txBody>
          <a:bodyPr/>
          <a:lstStyle>
            <a:lvl1pPr>
              <a:defRPr sz="2000" b="0" i="0">
                <a:latin typeface="Arial"/>
              </a:defRPr>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dirty="0"/>
          </a:p>
        </p:txBody>
      </p:sp>
      <p:sp>
        <p:nvSpPr>
          <p:cNvPr id="5" name="Espace réservé du texte 4"/>
          <p:cNvSpPr>
            <a:spLocks noGrp="1"/>
          </p:cNvSpPr>
          <p:nvPr>
            <p:ph type="body" sz="quarter" idx="3"/>
          </p:nvPr>
        </p:nvSpPr>
        <p:spPr>
          <a:xfrm>
            <a:off x="6193368" y="1535112"/>
            <a:ext cx="5389033" cy="76199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Cliquez pour modifier les styles du texte du masque</a:t>
            </a:r>
          </a:p>
        </p:txBody>
      </p:sp>
      <p:sp>
        <p:nvSpPr>
          <p:cNvPr id="6" name="Espace réservé du contenu 5"/>
          <p:cNvSpPr>
            <a:spLocks noGrp="1"/>
          </p:cNvSpPr>
          <p:nvPr>
            <p:ph sz="quarter" idx="4"/>
          </p:nvPr>
        </p:nvSpPr>
        <p:spPr>
          <a:xfrm>
            <a:off x="6193368" y="2297113"/>
            <a:ext cx="5389033" cy="3865563"/>
          </a:xfrm>
        </p:spPr>
        <p:txBody>
          <a:bodyPr/>
          <a:lstStyle>
            <a:lvl1pPr>
              <a:defRPr sz="2000" b="0" i="0">
                <a:latin typeface="Arial"/>
              </a:defRPr>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dirty="0"/>
          </a:p>
        </p:txBody>
      </p:sp>
    </p:spTree>
    <p:extLst>
      <p:ext uri="{BB962C8B-B14F-4D97-AF65-F5344CB8AC3E}">
        <p14:creationId xmlns:p14="http://schemas.microsoft.com/office/powerpoint/2010/main" val="117858818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5" name="Image 3" descr="ERS_CORP_3B.tif">
            <a:extLst>
              <a:ext uri="{FF2B5EF4-FFF2-40B4-BE49-F238E27FC236}">
                <a16:creationId xmlns:a16="http://schemas.microsoft.com/office/drawing/2014/main" id="{93474CF1-BA87-45C0-A845-29941A32305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9748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4" descr="Barcelone_3B.tif">
            <a:extLst>
              <a:ext uri="{FF2B5EF4-FFF2-40B4-BE49-F238E27FC236}">
                <a16:creationId xmlns:a16="http://schemas.microsoft.com/office/drawing/2014/main" id="{A8C205BF-3C85-4852-A727-DE12C9CB850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27750" y="6162675"/>
            <a:ext cx="60642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609601" y="768350"/>
            <a:ext cx="4011084" cy="666750"/>
          </a:xfrm>
        </p:spPr>
        <p:txBody>
          <a:bodyPr anchor="b"/>
          <a:lstStyle>
            <a:lvl1pPr algn="l">
              <a:defRPr sz="2000" b="0" i="0" cap="all" baseline="0"/>
            </a:lvl1pPr>
          </a:lstStyle>
          <a:p>
            <a:r>
              <a:rPr lang="fr-CH" dirty="0"/>
              <a:t>Cliquez et modifiez le titre</a:t>
            </a:r>
            <a:endParaRPr lang="fr-FR" dirty="0"/>
          </a:p>
        </p:txBody>
      </p:sp>
      <p:sp>
        <p:nvSpPr>
          <p:cNvPr id="3" name="Espace réservé du contenu 2"/>
          <p:cNvSpPr>
            <a:spLocks noGrp="1"/>
          </p:cNvSpPr>
          <p:nvPr>
            <p:ph idx="1"/>
          </p:nvPr>
        </p:nvSpPr>
        <p:spPr>
          <a:xfrm>
            <a:off x="4766733" y="768351"/>
            <a:ext cx="6815667" cy="5394325"/>
          </a:xfrm>
        </p:spPr>
        <p:txBody>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fr-FR" dirty="0"/>
          </a:p>
        </p:txBody>
      </p:sp>
      <p:sp>
        <p:nvSpPr>
          <p:cNvPr id="4" name="Espace réservé du texte 3"/>
          <p:cNvSpPr>
            <a:spLocks noGrp="1"/>
          </p:cNvSpPr>
          <p:nvPr>
            <p:ph type="body" sz="half" idx="2"/>
          </p:nvPr>
        </p:nvSpPr>
        <p:spPr>
          <a:xfrm>
            <a:off x="609601" y="1435100"/>
            <a:ext cx="4011084" cy="4727575"/>
          </a:xfrm>
        </p:spPr>
        <p:txBody>
          <a:bodyPr>
            <a:normAutofit/>
          </a:bodyPr>
          <a:lstStyle>
            <a:lvl1pPr marL="0" indent="0">
              <a:buNone/>
              <a:defRPr sz="1400" b="0" i="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Tree>
    <p:extLst>
      <p:ext uri="{BB962C8B-B14F-4D97-AF65-F5344CB8AC3E}">
        <p14:creationId xmlns:p14="http://schemas.microsoft.com/office/powerpoint/2010/main" val="400430250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5" name="Image 3" descr="ERS_CORP_3B.tif">
            <a:extLst>
              <a:ext uri="{FF2B5EF4-FFF2-40B4-BE49-F238E27FC236}">
                <a16:creationId xmlns:a16="http://schemas.microsoft.com/office/drawing/2014/main" id="{5CD6FEFA-7C0A-4F7E-94F9-590FEDDCB4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9748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4" descr="Barcelone_3B.tif">
            <a:extLst>
              <a:ext uri="{FF2B5EF4-FFF2-40B4-BE49-F238E27FC236}">
                <a16:creationId xmlns:a16="http://schemas.microsoft.com/office/drawing/2014/main" id="{166E5C88-D8F5-4EEA-ACBA-B3E27C025EA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27750" y="6162675"/>
            <a:ext cx="60642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2389717" y="4800600"/>
            <a:ext cx="7315200" cy="566738"/>
          </a:xfrm>
        </p:spPr>
        <p:txBody>
          <a:bodyPr anchor="b"/>
          <a:lstStyle>
            <a:lvl1pPr algn="l">
              <a:defRPr sz="2000" b="0" i="0" cap="all" baseline="0"/>
            </a:lvl1pPr>
          </a:lstStyle>
          <a:p>
            <a:r>
              <a:rPr lang="fr-CH"/>
              <a:t>Cliquez et modifiez le titre</a:t>
            </a:r>
            <a:endParaRPr lang="fr-FR" dirty="0"/>
          </a:p>
        </p:txBody>
      </p:sp>
      <p:sp>
        <p:nvSpPr>
          <p:cNvPr id="3" name="Espace réservé pour une image  2"/>
          <p:cNvSpPr>
            <a:spLocks noGrp="1"/>
          </p:cNvSpPr>
          <p:nvPr>
            <p:ph type="pic" idx="1"/>
          </p:nvPr>
        </p:nvSpPr>
        <p:spPr>
          <a:xfrm>
            <a:off x="2389717" y="768350"/>
            <a:ext cx="7315200" cy="3959225"/>
          </a:xfrm>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CH" noProof="0" dirty="0"/>
              <a:t>Cliquez sur l'icône pour ajouter une image</a:t>
            </a:r>
            <a:endParaRPr lang="fr-FR" noProof="0" dirty="0"/>
          </a:p>
        </p:txBody>
      </p:sp>
      <p:sp>
        <p:nvSpPr>
          <p:cNvPr id="4" name="Espace réservé du texte 3"/>
          <p:cNvSpPr>
            <a:spLocks noGrp="1"/>
          </p:cNvSpPr>
          <p:nvPr>
            <p:ph type="body" sz="half" idx="2"/>
          </p:nvPr>
        </p:nvSpPr>
        <p:spPr>
          <a:xfrm>
            <a:off x="2389717" y="5367339"/>
            <a:ext cx="7315200" cy="795337"/>
          </a:xfrm>
        </p:spPr>
        <p:txBody>
          <a:bodyPr>
            <a:normAutofit/>
          </a:bodyPr>
          <a:lstStyle>
            <a:lvl1pPr marL="0" indent="0">
              <a:buNone/>
              <a:defRPr sz="1400" b="0" i="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Tree>
    <p:extLst>
      <p:ext uri="{BB962C8B-B14F-4D97-AF65-F5344CB8AC3E}">
        <p14:creationId xmlns:p14="http://schemas.microsoft.com/office/powerpoint/2010/main" val="291084899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6800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11582400" cy="1143000"/>
          </a:xfrm>
        </p:spPr>
        <p:txBody>
          <a:bodyPr/>
          <a:lstStyle/>
          <a:p>
            <a:r>
              <a:rPr lang="en-GB" dirty="0"/>
              <a:t>Click to edit Master title style</a:t>
            </a:r>
            <a:endParaRPr lang="en-US" dirty="0"/>
          </a:p>
        </p:txBody>
      </p:sp>
      <p:sp>
        <p:nvSpPr>
          <p:cNvPr id="6" name="Content Placeholder 7"/>
          <p:cNvSpPr>
            <a:spLocks noGrp="1"/>
          </p:cNvSpPr>
          <p:nvPr>
            <p:ph sz="quarter" idx="10"/>
          </p:nvPr>
        </p:nvSpPr>
        <p:spPr>
          <a:xfrm>
            <a:off x="6096000" y="6248400"/>
            <a:ext cx="5486400" cy="381000"/>
          </a:xfrm>
        </p:spPr>
        <p:txBody>
          <a:bodyPr anchor="b"/>
          <a:lstStyle>
            <a:lvl1pPr marL="0" indent="0" algn="r">
              <a:buNone/>
              <a:defRPr sz="1200">
                <a:effectLst/>
              </a:defRPr>
            </a:lvl1pPr>
          </a:lstStyle>
          <a:p>
            <a:pPr lvl="0"/>
            <a:endParaRPr lang="en-GB" dirty="0"/>
          </a:p>
        </p:txBody>
      </p:sp>
      <p:sp>
        <p:nvSpPr>
          <p:cNvPr id="7" name="Content Placeholder 7"/>
          <p:cNvSpPr>
            <a:spLocks noGrp="1"/>
          </p:cNvSpPr>
          <p:nvPr>
            <p:ph sz="quarter" idx="11"/>
          </p:nvPr>
        </p:nvSpPr>
        <p:spPr>
          <a:xfrm>
            <a:off x="609600" y="6248400"/>
            <a:ext cx="5486400" cy="381000"/>
          </a:xfrm>
        </p:spPr>
        <p:txBody>
          <a:bodyPr anchor="b"/>
          <a:lstStyle>
            <a:lvl1pPr marL="0" indent="0" algn="l">
              <a:buNone/>
              <a:defRPr sz="1200">
                <a:effectLst/>
              </a:defRPr>
            </a:lvl1pPr>
          </a:lstStyle>
          <a:p>
            <a:pPr lvl="0"/>
            <a:endParaRPr lang="en-GB" dirty="0"/>
          </a:p>
        </p:txBody>
      </p:sp>
    </p:spTree>
    <p:extLst>
      <p:ext uri="{BB962C8B-B14F-4D97-AF65-F5344CB8AC3E}">
        <p14:creationId xmlns:p14="http://schemas.microsoft.com/office/powerpoint/2010/main" val="47249789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Content Placeholder 7"/>
          <p:cNvSpPr>
            <a:spLocks noGrp="1"/>
          </p:cNvSpPr>
          <p:nvPr>
            <p:ph sz="quarter" idx="10"/>
          </p:nvPr>
        </p:nvSpPr>
        <p:spPr>
          <a:xfrm>
            <a:off x="6096000" y="6248400"/>
            <a:ext cx="5486400" cy="381000"/>
          </a:xfrm>
        </p:spPr>
        <p:txBody>
          <a:bodyPr anchor="b"/>
          <a:lstStyle>
            <a:lvl1pPr marL="0" indent="0" algn="r">
              <a:buNone/>
              <a:defRPr sz="1200">
                <a:effectLst/>
              </a:defRPr>
            </a:lvl1pPr>
          </a:lstStyle>
          <a:p>
            <a:pPr lvl="0"/>
            <a:endParaRPr lang="en-GB" dirty="0"/>
          </a:p>
        </p:txBody>
      </p:sp>
      <p:sp>
        <p:nvSpPr>
          <p:cNvPr id="6" name="Content Placeholder 7"/>
          <p:cNvSpPr>
            <a:spLocks noGrp="1"/>
          </p:cNvSpPr>
          <p:nvPr>
            <p:ph sz="quarter" idx="11"/>
          </p:nvPr>
        </p:nvSpPr>
        <p:spPr>
          <a:xfrm>
            <a:off x="609600" y="6248400"/>
            <a:ext cx="5486400" cy="381000"/>
          </a:xfrm>
        </p:spPr>
        <p:txBody>
          <a:bodyPr anchor="b"/>
          <a:lstStyle>
            <a:lvl1pPr marL="0" indent="0" algn="l">
              <a:buNone/>
              <a:defRPr sz="1200">
                <a:effectLst/>
              </a:defRPr>
            </a:lvl1pPr>
          </a:lstStyle>
          <a:p>
            <a:pPr lvl="0"/>
            <a:endParaRPr lang="en-GB" dirty="0"/>
          </a:p>
        </p:txBody>
      </p:sp>
    </p:spTree>
    <p:extLst>
      <p:ext uri="{BB962C8B-B14F-4D97-AF65-F5344CB8AC3E}">
        <p14:creationId xmlns:p14="http://schemas.microsoft.com/office/powerpoint/2010/main" val="220714554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7"/>
          <p:cNvSpPr>
            <a:spLocks noGrp="1" noChangeArrowheads="1"/>
          </p:cNvSpPr>
          <p:nvPr>
            <p:ph type="dt" sz="half" idx="10"/>
          </p:nvPr>
        </p:nvSpPr>
        <p:spPr>
          <a:xfrm>
            <a:off x="609600" y="6248400"/>
            <a:ext cx="2844800" cy="457200"/>
          </a:xfrm>
          <a:prstGeom prst="rect">
            <a:avLst/>
          </a:prstGeom>
        </p:spPr>
        <p:txBody>
          <a:bodyPr lIns="91410" tIns="45718" rIns="91410" bIns="45718"/>
          <a:lstStyle>
            <a:lvl1pPr>
              <a:defRPr>
                <a:ea typeface="ＭＳ Ｐゴシック" charset="0"/>
                <a:cs typeface="ＭＳ Ｐゴシック" charset="0"/>
              </a:defRPr>
            </a:lvl1pPr>
          </a:lstStyle>
          <a:p>
            <a:pPr>
              <a:defRPr/>
            </a:pPr>
            <a:endParaRPr lang="en-US" altLang="en-US">
              <a:solidFill>
                <a:srgbClr val="FFFFFF"/>
              </a:solidFill>
            </a:endParaRPr>
          </a:p>
        </p:txBody>
      </p:sp>
      <p:sp>
        <p:nvSpPr>
          <p:cNvPr id="4" name="Rectangle 8"/>
          <p:cNvSpPr>
            <a:spLocks noGrp="1" noChangeArrowheads="1"/>
          </p:cNvSpPr>
          <p:nvPr>
            <p:ph type="ftr" sz="quarter" idx="11"/>
          </p:nvPr>
        </p:nvSpPr>
        <p:spPr>
          <a:xfrm>
            <a:off x="4165600" y="6248400"/>
            <a:ext cx="3860800" cy="457200"/>
          </a:xfrm>
          <a:prstGeom prst="rect">
            <a:avLst/>
          </a:prstGeom>
        </p:spPr>
        <p:txBody>
          <a:bodyPr lIns="91410" tIns="45718" rIns="91410" bIns="45718"/>
          <a:lstStyle>
            <a:lvl1pPr>
              <a:defRPr>
                <a:ea typeface="ＭＳ Ｐゴシック" charset="0"/>
                <a:cs typeface="ＭＳ Ｐゴシック" charset="0"/>
              </a:defRPr>
            </a:lvl1pPr>
          </a:lstStyle>
          <a:p>
            <a:pPr>
              <a:defRPr/>
            </a:pPr>
            <a:endParaRPr lang="en-US" altLang="en-US">
              <a:solidFill>
                <a:srgbClr val="FFFFFF"/>
              </a:solidFill>
            </a:endParaRPr>
          </a:p>
        </p:txBody>
      </p:sp>
      <p:sp>
        <p:nvSpPr>
          <p:cNvPr id="5" name="Rectangle 9"/>
          <p:cNvSpPr>
            <a:spLocks noGrp="1" noChangeArrowheads="1"/>
          </p:cNvSpPr>
          <p:nvPr>
            <p:ph type="sldNum" sz="quarter" idx="12"/>
          </p:nvPr>
        </p:nvSpPr>
        <p:spPr>
          <a:xfrm>
            <a:off x="8737600" y="6248400"/>
            <a:ext cx="2844800" cy="457200"/>
          </a:xfrm>
          <a:prstGeom prst="rect">
            <a:avLst/>
          </a:prstGeom>
        </p:spPr>
        <p:txBody>
          <a:bodyPr lIns="91410" tIns="45718" rIns="91410" bIns="45718"/>
          <a:lstStyle>
            <a:lvl1pPr>
              <a:defRPr>
                <a:ea typeface="ＭＳ Ｐゴシック" charset="0"/>
                <a:cs typeface="ＭＳ Ｐゴシック" charset="0"/>
              </a:defRPr>
            </a:lvl1pPr>
          </a:lstStyle>
          <a:p>
            <a:pPr>
              <a:defRPr/>
            </a:pPr>
            <a:fld id="{3B29F68C-C809-9148-9E16-07A759CFA6AC}"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820514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914400" y="6248400"/>
            <a:ext cx="2540000" cy="457200"/>
          </a:xfrm>
          <a:prstGeom prst="rect">
            <a:avLst/>
          </a:prstGeom>
        </p:spPr>
        <p:txBody>
          <a:bodyPr lIns="91410" tIns="45718" rIns="91410" bIns="45718"/>
          <a:lstStyle>
            <a:lvl1pPr algn="ct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xfrm>
            <a:off x="4165600" y="6248400"/>
            <a:ext cx="3860800" cy="457200"/>
          </a:xfrm>
          <a:prstGeom prst="rect">
            <a:avLst/>
          </a:prstGeom>
        </p:spPr>
        <p:txBody>
          <a:bodyPr lIns="91410" tIns="45718" rIns="91410" bIns="45718"/>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xfrm>
            <a:off x="8737600" y="6248400"/>
            <a:ext cx="2540000" cy="457200"/>
          </a:xfrm>
          <a:prstGeom prst="rect">
            <a:avLst/>
          </a:prstGeom>
        </p:spPr>
        <p:txBody>
          <a:bodyPr lIns="91410" tIns="45718" rIns="91410" bIns="45718"/>
          <a:lstStyle>
            <a:lvl1pPr>
              <a:defRPr/>
            </a:lvl1pPr>
          </a:lstStyle>
          <a:p>
            <a:pPr>
              <a:defRPr/>
            </a:pPr>
            <a:fld id="{F3131375-D547-1748-B0BD-5FD539C71B4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36459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57984" cy="1143000"/>
          </a:xfrm>
        </p:spPr>
        <p:txBody>
          <a:bodyPr anchor="b"/>
          <a:lstStyle/>
          <a:p>
            <a:r>
              <a:rPr lang="en-GB" dirty="0"/>
              <a:t>Click to edit Master title style</a:t>
            </a:r>
            <a:endParaRPr lang="en-US" dirty="0"/>
          </a:p>
        </p:txBody>
      </p:sp>
    </p:spTree>
    <p:extLst>
      <p:ext uri="{BB962C8B-B14F-4D97-AF65-F5344CB8AC3E}">
        <p14:creationId xmlns:p14="http://schemas.microsoft.com/office/powerpoint/2010/main" val="31152480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9461" name="Rectangle 5"/>
          <p:cNvSpPr>
            <a:spLocks noGrp="1" noChangeArrowheads="1"/>
          </p:cNvSpPr>
          <p:nvPr>
            <p:ph type="subTitle" sz="quarter" idx="1"/>
          </p:nvPr>
        </p:nvSpPr>
        <p:spPr>
          <a:xfrm>
            <a:off x="1828800" y="3886200"/>
            <a:ext cx="8534400" cy="1752600"/>
          </a:xfrm>
        </p:spPr>
        <p:txBody>
          <a:bodyPr/>
          <a:lstStyle>
            <a:lvl1pPr marL="0" indent="0" algn="ctr">
              <a:buFont typeface="Wingdings" charset="0"/>
              <a:buNone/>
              <a:defRPr/>
            </a:lvl1pPr>
          </a:lstStyle>
          <a:p>
            <a:pPr lvl="0"/>
            <a:r>
              <a:rPr lang="en-US" noProof="0"/>
              <a:t>Click to edit Master subtitle style</a:t>
            </a:r>
          </a:p>
        </p:txBody>
      </p:sp>
      <p:sp>
        <p:nvSpPr>
          <p:cNvPr id="19465" name="Rectangle 9"/>
          <p:cNvSpPr>
            <a:spLocks noGrp="1" noChangeArrowheads="1"/>
          </p:cNvSpPr>
          <p:nvPr>
            <p:ph type="ctrTitle" sz="quarter"/>
          </p:nvPr>
        </p:nvSpPr>
        <p:spPr>
          <a:xfrm>
            <a:off x="914400" y="1768538"/>
            <a:ext cx="10363200" cy="1736725"/>
          </a:xfrm>
        </p:spPr>
        <p:txBody>
          <a:bodyPr anchor="b" anchorCtr="1"/>
          <a:lstStyle>
            <a:lvl1pPr>
              <a:defRPr sz="3300"/>
            </a:lvl1pPr>
          </a:lstStyle>
          <a:p>
            <a:pPr lvl="0"/>
            <a:r>
              <a:rPr lang="en-US" noProof="0"/>
              <a:t>Click to edit Master title style</a:t>
            </a:r>
          </a:p>
        </p:txBody>
      </p:sp>
      <p:sp>
        <p:nvSpPr>
          <p:cNvPr id="4" name="Rectangle 7"/>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8"/>
          <p:cNvSpPr>
            <a:spLocks noGrp="1" noChangeArrowheads="1"/>
          </p:cNvSpPr>
          <p:nvPr>
            <p:ph type="ftr" sz="quarter" idx="11"/>
          </p:nvPr>
        </p:nvSpPr>
        <p:spPr>
          <a:xfrm>
            <a:off x="1752600" y="6248400"/>
            <a:ext cx="3860800" cy="457200"/>
          </a:xfrm>
          <a:ln/>
        </p:spPr>
        <p:txBody>
          <a:bodyPr/>
          <a:lstStyle>
            <a:lvl1pPr>
              <a:defRPr/>
            </a:lvl1pPr>
          </a:lstStyle>
          <a:p>
            <a:pPr>
              <a:defRPr/>
            </a:pPr>
            <a:endParaRPr lang="en-US" dirty="0">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5849E09E-D17C-41E2-A480-1B9F08F3D8AB}"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310380721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7"/>
          <p:cNvSpPr>
            <a:spLocks noGrp="1"/>
          </p:cNvSpPr>
          <p:nvPr>
            <p:ph sz="quarter" idx="10"/>
          </p:nvPr>
        </p:nvSpPr>
        <p:spPr>
          <a:xfrm>
            <a:off x="6096000" y="6248400"/>
            <a:ext cx="5486400" cy="381000"/>
          </a:xfrm>
        </p:spPr>
        <p:txBody>
          <a:bodyPr anchor="b"/>
          <a:lstStyle>
            <a:lvl1pPr marL="0" indent="0" algn="r">
              <a:buNone/>
              <a:defRPr sz="900"/>
            </a:lvl1pPr>
          </a:lstStyle>
          <a:p>
            <a:pPr lvl="0"/>
            <a:endParaRPr lang="en-GB" dirty="0"/>
          </a:p>
        </p:txBody>
      </p:sp>
      <p:sp>
        <p:nvSpPr>
          <p:cNvPr id="9" name="Content Placeholder 7"/>
          <p:cNvSpPr>
            <a:spLocks noGrp="1"/>
          </p:cNvSpPr>
          <p:nvPr>
            <p:ph sz="quarter" idx="11"/>
          </p:nvPr>
        </p:nvSpPr>
        <p:spPr>
          <a:xfrm>
            <a:off x="609600" y="6248400"/>
            <a:ext cx="5486400" cy="381000"/>
          </a:xfrm>
        </p:spPr>
        <p:txBody>
          <a:bodyPr anchor="b"/>
          <a:lstStyle>
            <a:lvl1pPr marL="0" indent="0" algn="l">
              <a:buNone/>
              <a:defRPr sz="900"/>
            </a:lvl1pPr>
          </a:lstStyle>
          <a:p>
            <a:pPr lvl="0"/>
            <a:endParaRPr lang="en-GB" dirty="0"/>
          </a:p>
        </p:txBody>
      </p:sp>
    </p:spTree>
    <p:extLst>
      <p:ext uri="{BB962C8B-B14F-4D97-AF65-F5344CB8AC3E}">
        <p14:creationId xmlns:p14="http://schemas.microsoft.com/office/powerpoint/2010/main" val="313570233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tersection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0F7EEE-ADD8-BC4F-8CAA-6D99CDA0C70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B2364DDA-3BF9-2041-8C44-87924A5F97B1}"/>
              </a:ext>
            </a:extLst>
          </p:cNvPr>
          <p:cNvSpPr/>
          <p:nvPr userDrawn="1"/>
        </p:nvSpPr>
        <p:spPr>
          <a:xfrm>
            <a:off x="0" y="3937116"/>
            <a:ext cx="12192000" cy="1984442"/>
          </a:xfrm>
          <a:prstGeom prst="rect">
            <a:avLst/>
          </a:prstGeom>
          <a:solidFill>
            <a:srgbClr val="004B7E">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74027CF-2CC6-5541-B85A-C8B57395751C}"/>
              </a:ext>
            </a:extLst>
          </p:cNvPr>
          <p:cNvSpPr>
            <a:spLocks noGrp="1"/>
          </p:cNvSpPr>
          <p:nvPr>
            <p:ph type="ctrTitle"/>
          </p:nvPr>
        </p:nvSpPr>
        <p:spPr>
          <a:xfrm>
            <a:off x="3073400" y="4060974"/>
            <a:ext cx="8085666" cy="868363"/>
          </a:xfrm>
        </p:spPr>
        <p:txBody>
          <a:bodyPr anchor="b">
            <a:normAutofit/>
          </a:bodyPr>
          <a:lstStyle>
            <a:lvl1pPr algn="l">
              <a:defRPr sz="28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6A990C12-A5F6-1447-9B8C-322631F06006}"/>
              </a:ext>
            </a:extLst>
          </p:cNvPr>
          <p:cNvSpPr>
            <a:spLocks noGrp="1"/>
          </p:cNvSpPr>
          <p:nvPr>
            <p:ph type="subTitle" idx="1"/>
          </p:nvPr>
        </p:nvSpPr>
        <p:spPr>
          <a:xfrm>
            <a:off x="3073400" y="5053195"/>
            <a:ext cx="8085666" cy="592862"/>
          </a:xfrm>
        </p:spPr>
        <p:txBody>
          <a:bodyPr>
            <a:normAutofit/>
          </a:bodyPr>
          <a:lstStyle>
            <a:lvl1pPr marL="0" indent="0" algn="l">
              <a:buNone/>
              <a:defRPr sz="1800" b="0" spc="1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3" name="Picture 12">
            <a:extLst>
              <a:ext uri="{FF2B5EF4-FFF2-40B4-BE49-F238E27FC236}">
                <a16:creationId xmlns:a16="http://schemas.microsoft.com/office/drawing/2014/main" id="{CA1A8598-1C4C-1946-8187-84F1410461D5}"/>
              </a:ext>
            </a:extLst>
          </p:cNvPr>
          <p:cNvPicPr>
            <a:picLocks noChangeAspect="1"/>
          </p:cNvPicPr>
          <p:nvPr userDrawn="1"/>
        </p:nvPicPr>
        <p:blipFill>
          <a:blip r:embed="rId3"/>
          <a:stretch>
            <a:fillRect/>
          </a:stretch>
        </p:blipFill>
        <p:spPr>
          <a:xfrm>
            <a:off x="855204" y="4651300"/>
            <a:ext cx="1576809" cy="556073"/>
          </a:xfrm>
          <a:prstGeom prst="rect">
            <a:avLst/>
          </a:prstGeom>
        </p:spPr>
      </p:pic>
    </p:spTree>
    <p:extLst>
      <p:ext uri="{BB962C8B-B14F-4D97-AF65-F5344CB8AC3E}">
        <p14:creationId xmlns:p14="http://schemas.microsoft.com/office/powerpoint/2010/main" val="2674067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11582400" cy="1143000"/>
          </a:xfrm>
        </p:spPr>
        <p:txBody>
          <a:bodyPr/>
          <a:lstStyle/>
          <a:p>
            <a:r>
              <a:rPr lang="en-GB" dirty="0"/>
              <a:t>Click to edit Master title style</a:t>
            </a:r>
            <a:endParaRPr lang="en-US" dirty="0"/>
          </a:p>
        </p:txBody>
      </p:sp>
      <p:sp>
        <p:nvSpPr>
          <p:cNvPr id="6" name="Content Placeholder 7"/>
          <p:cNvSpPr>
            <a:spLocks noGrp="1"/>
          </p:cNvSpPr>
          <p:nvPr>
            <p:ph sz="quarter" idx="10"/>
          </p:nvPr>
        </p:nvSpPr>
        <p:spPr>
          <a:xfrm>
            <a:off x="6096000" y="6248400"/>
            <a:ext cx="5486400" cy="381000"/>
          </a:xfrm>
        </p:spPr>
        <p:txBody>
          <a:bodyPr anchor="b"/>
          <a:lstStyle>
            <a:lvl1pPr marL="0" indent="0" algn="r">
              <a:buNone/>
              <a:defRPr sz="900">
                <a:effectLst/>
              </a:defRPr>
            </a:lvl1pPr>
          </a:lstStyle>
          <a:p>
            <a:pPr lvl="0"/>
            <a:endParaRPr lang="en-GB" dirty="0"/>
          </a:p>
        </p:txBody>
      </p:sp>
      <p:sp>
        <p:nvSpPr>
          <p:cNvPr id="7" name="Content Placeholder 7"/>
          <p:cNvSpPr>
            <a:spLocks noGrp="1"/>
          </p:cNvSpPr>
          <p:nvPr>
            <p:ph sz="quarter" idx="11"/>
          </p:nvPr>
        </p:nvSpPr>
        <p:spPr>
          <a:xfrm>
            <a:off x="609600" y="6248400"/>
            <a:ext cx="5486400" cy="381000"/>
          </a:xfrm>
        </p:spPr>
        <p:txBody>
          <a:bodyPr anchor="b"/>
          <a:lstStyle>
            <a:lvl1pPr marL="0" indent="0" algn="l">
              <a:buNone/>
              <a:defRPr sz="900">
                <a:effectLst/>
              </a:defRPr>
            </a:lvl1pPr>
          </a:lstStyle>
          <a:p>
            <a:pPr lvl="0"/>
            <a:endParaRPr lang="en-GB" dirty="0"/>
          </a:p>
        </p:txBody>
      </p:sp>
    </p:spTree>
    <p:extLst>
      <p:ext uri="{BB962C8B-B14F-4D97-AF65-F5344CB8AC3E}">
        <p14:creationId xmlns:p14="http://schemas.microsoft.com/office/powerpoint/2010/main" val="96408814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Content Placeholder 7"/>
          <p:cNvSpPr>
            <a:spLocks noGrp="1"/>
          </p:cNvSpPr>
          <p:nvPr>
            <p:ph sz="quarter" idx="10"/>
          </p:nvPr>
        </p:nvSpPr>
        <p:spPr>
          <a:xfrm>
            <a:off x="6096000" y="6248400"/>
            <a:ext cx="5486400" cy="381000"/>
          </a:xfrm>
        </p:spPr>
        <p:txBody>
          <a:bodyPr anchor="b"/>
          <a:lstStyle>
            <a:lvl1pPr marL="0" indent="0" algn="r">
              <a:buNone/>
              <a:defRPr sz="900">
                <a:effectLst/>
              </a:defRPr>
            </a:lvl1pPr>
          </a:lstStyle>
          <a:p>
            <a:pPr lvl="0"/>
            <a:endParaRPr lang="en-GB" dirty="0"/>
          </a:p>
        </p:txBody>
      </p:sp>
      <p:sp>
        <p:nvSpPr>
          <p:cNvPr id="6" name="Content Placeholder 7"/>
          <p:cNvSpPr>
            <a:spLocks noGrp="1"/>
          </p:cNvSpPr>
          <p:nvPr>
            <p:ph sz="quarter" idx="11"/>
          </p:nvPr>
        </p:nvSpPr>
        <p:spPr>
          <a:xfrm>
            <a:off x="609600" y="6248400"/>
            <a:ext cx="5486400" cy="381000"/>
          </a:xfrm>
        </p:spPr>
        <p:txBody>
          <a:bodyPr anchor="b"/>
          <a:lstStyle>
            <a:lvl1pPr marL="0" indent="0" algn="l">
              <a:buNone/>
              <a:defRPr sz="900">
                <a:effectLst/>
              </a:defRPr>
            </a:lvl1pPr>
          </a:lstStyle>
          <a:p>
            <a:pPr lvl="0"/>
            <a:endParaRPr lang="en-GB" dirty="0"/>
          </a:p>
        </p:txBody>
      </p:sp>
    </p:spTree>
    <p:extLst>
      <p:ext uri="{BB962C8B-B14F-4D97-AF65-F5344CB8AC3E}">
        <p14:creationId xmlns:p14="http://schemas.microsoft.com/office/powerpoint/2010/main" val="328655137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57984" cy="1143000"/>
          </a:xfrm>
        </p:spPr>
        <p:txBody>
          <a:bodyPr anchor="b"/>
          <a:lstStyle/>
          <a:p>
            <a:r>
              <a:rPr lang="en-GB" dirty="0"/>
              <a:t>Click to edit Master title style</a:t>
            </a:r>
            <a:endParaRPr lang="en-US" dirty="0"/>
          </a:p>
        </p:txBody>
      </p:sp>
    </p:spTree>
    <p:extLst>
      <p:ext uri="{BB962C8B-B14F-4D97-AF65-F5344CB8AC3E}">
        <p14:creationId xmlns:p14="http://schemas.microsoft.com/office/powerpoint/2010/main" val="4466675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79514" y="6248400"/>
            <a:ext cx="2540000" cy="457200"/>
          </a:xfrm>
          <a:prstGeom prst="rect">
            <a:avLst/>
          </a:prstGeom>
        </p:spPr>
        <p:txBody>
          <a:bodyPr lIns="91402" tIns="45718" rIns="91402" bIns="45718"/>
          <a:lstStyle>
            <a:lvl1pPr algn="ctr">
              <a:defRPr/>
            </a:lvl1pPr>
          </a:lstStyle>
          <a:p>
            <a:pPr defTabSz="685664" eaLnBrk="0" fontAlgn="base" hangingPunct="0">
              <a:spcBef>
                <a:spcPct val="0"/>
              </a:spcBef>
              <a:spcAft>
                <a:spcPct val="0"/>
              </a:spcAft>
              <a:defRPr/>
            </a:pPr>
            <a:endParaRPr lang="en-US" sz="1800" dirty="0">
              <a:solidFill>
                <a:srgbClr val="FFFFFF"/>
              </a:solidFill>
              <a:latin typeface="Comic Sans MS" pitchFamily="66" charset="0"/>
              <a:ea typeface="MS PGothic" pitchFamily="34" charset="-128"/>
            </a:endParaRPr>
          </a:p>
        </p:txBody>
      </p:sp>
      <p:sp>
        <p:nvSpPr>
          <p:cNvPr id="3" name="Rectangle 5"/>
          <p:cNvSpPr>
            <a:spLocks noGrp="1" noChangeArrowheads="1"/>
          </p:cNvSpPr>
          <p:nvPr>
            <p:ph type="ftr" sz="quarter" idx="11"/>
          </p:nvPr>
        </p:nvSpPr>
        <p:spPr>
          <a:xfrm>
            <a:off x="4165600" y="6248400"/>
            <a:ext cx="3860800" cy="457200"/>
          </a:xfrm>
          <a:prstGeom prst="rect">
            <a:avLst/>
          </a:prstGeom>
        </p:spPr>
        <p:txBody>
          <a:bodyPr lIns="91402" tIns="45718" rIns="91402" bIns="45718"/>
          <a:lstStyle>
            <a:lvl1pPr>
              <a:defRPr/>
            </a:lvl1pPr>
          </a:lstStyle>
          <a:p>
            <a:pPr defTabSz="685664" eaLnBrk="0" fontAlgn="base" hangingPunct="0">
              <a:spcBef>
                <a:spcPct val="0"/>
              </a:spcBef>
              <a:spcAft>
                <a:spcPct val="0"/>
              </a:spcAft>
              <a:defRPr/>
            </a:pPr>
            <a:endParaRPr lang="en-US" sz="1800" dirty="0">
              <a:solidFill>
                <a:srgbClr val="FFFFFF"/>
              </a:solidFill>
              <a:latin typeface="Comic Sans MS" pitchFamily="66" charset="0"/>
              <a:ea typeface="MS PGothic" pitchFamily="34" charset="-128"/>
            </a:endParaRPr>
          </a:p>
        </p:txBody>
      </p:sp>
      <p:sp>
        <p:nvSpPr>
          <p:cNvPr id="4" name="Rectangle 6"/>
          <p:cNvSpPr>
            <a:spLocks noGrp="1" noChangeArrowheads="1"/>
          </p:cNvSpPr>
          <p:nvPr>
            <p:ph type="sldNum" sz="quarter" idx="12"/>
          </p:nvPr>
        </p:nvSpPr>
        <p:spPr>
          <a:xfrm>
            <a:off x="9472486" y="6248400"/>
            <a:ext cx="2540000" cy="457200"/>
          </a:xfrm>
          <a:prstGeom prst="rect">
            <a:avLst/>
          </a:prstGeom>
        </p:spPr>
        <p:txBody>
          <a:bodyPr lIns="91402" tIns="45718" rIns="91402" bIns="45718"/>
          <a:lstStyle>
            <a:lvl1pPr>
              <a:defRPr/>
            </a:lvl1pPr>
          </a:lstStyle>
          <a:p>
            <a:pPr defTabSz="685664" eaLnBrk="0" fontAlgn="base" hangingPunct="0">
              <a:spcBef>
                <a:spcPct val="0"/>
              </a:spcBef>
              <a:spcAft>
                <a:spcPct val="0"/>
              </a:spcAft>
              <a:defRPr/>
            </a:pPr>
            <a:fld id="{F3131375-D547-1748-B0BD-5FD539C71B43}" type="slidenum">
              <a:rPr lang="en-US" sz="1800" smtClean="0">
                <a:solidFill>
                  <a:srgbClr val="FFFFFF"/>
                </a:solidFill>
                <a:latin typeface="Comic Sans MS" pitchFamily="66" charset="0"/>
              </a:rPr>
              <a:pPr defTabSz="685664" eaLnBrk="0" fontAlgn="base" hangingPunct="0">
                <a:spcBef>
                  <a:spcPct val="0"/>
                </a:spcBef>
                <a:spcAft>
                  <a:spcPct val="0"/>
                </a:spcAft>
                <a:defRPr/>
              </a:pPr>
              <a:t>‹#›</a:t>
            </a:fld>
            <a:endParaRPr lang="en-US" sz="1800" dirty="0">
              <a:solidFill>
                <a:srgbClr val="FFFFFF"/>
              </a:solidFill>
              <a:latin typeface="Comic Sans MS" pitchFamily="66" charset="0"/>
            </a:endParaRPr>
          </a:p>
        </p:txBody>
      </p:sp>
    </p:spTree>
    <p:extLst>
      <p:ext uri="{BB962C8B-B14F-4D97-AF65-F5344CB8AC3E}">
        <p14:creationId xmlns:p14="http://schemas.microsoft.com/office/powerpoint/2010/main" val="11441022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GB"/>
              <a:t>Click to edit Master title style</a:t>
            </a:r>
            <a:endParaRPr lang="en-US"/>
          </a:p>
        </p:txBody>
      </p:sp>
      <p:sp>
        <p:nvSpPr>
          <p:cNvPr id="3" name="Content Placeholder 2"/>
          <p:cNvSpPr>
            <a:spLocks noGrp="1"/>
          </p:cNvSpPr>
          <p:nvPr>
            <p:ph idx="1"/>
          </p:nvPr>
        </p:nvSpPr>
        <p:spPr>
          <a:xfrm>
            <a:off x="624468" y="1646642"/>
            <a:ext cx="10943167" cy="4611283"/>
          </a:xfrm>
        </p:spPr>
        <p:txBody>
          <a:bodyPr/>
          <a:lstStyle>
            <a:lvl1pPr>
              <a:defRPr sz="2100"/>
            </a:lvl1pPr>
            <a:lvl2pPr>
              <a:defRPr sz="1800"/>
            </a:lvl2pPr>
            <a:lvl3pPr>
              <a:defRPr sz="1500"/>
            </a:lvl3pPr>
            <a:lvl4pPr>
              <a:defRPr sz="1425"/>
            </a:lvl4pPr>
            <a:lvl5pPr>
              <a:defRPr sz="1425"/>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ext Placeholder 7"/>
          <p:cNvSpPr>
            <a:spLocks noGrp="1"/>
          </p:cNvSpPr>
          <p:nvPr>
            <p:ph type="body" sz="quarter" idx="10" hasCustomPrompt="1"/>
          </p:nvPr>
        </p:nvSpPr>
        <p:spPr>
          <a:xfrm>
            <a:off x="6085840" y="6273167"/>
            <a:ext cx="5471584" cy="484188"/>
          </a:xfrm>
        </p:spPr>
        <p:txBody>
          <a:bodyPr anchor="b"/>
          <a:lstStyle>
            <a:lvl1pPr marL="0" indent="0" algn="r">
              <a:buNone/>
              <a:defRPr sz="900"/>
            </a:lvl1pPr>
          </a:lstStyle>
          <a:p>
            <a:pPr lvl="0"/>
            <a:r>
              <a:rPr lang="en-GB" dirty="0"/>
              <a:t>References</a:t>
            </a:r>
          </a:p>
        </p:txBody>
      </p:sp>
      <p:sp>
        <p:nvSpPr>
          <p:cNvPr id="9" name="Text Placeholder 7"/>
          <p:cNvSpPr>
            <a:spLocks noGrp="1"/>
          </p:cNvSpPr>
          <p:nvPr>
            <p:ph type="body" sz="quarter" idx="11" hasCustomPrompt="1"/>
          </p:nvPr>
        </p:nvSpPr>
        <p:spPr>
          <a:xfrm>
            <a:off x="624416" y="6273167"/>
            <a:ext cx="5471584" cy="484188"/>
          </a:xfrm>
        </p:spPr>
        <p:txBody>
          <a:bodyPr anchor="b"/>
          <a:lstStyle>
            <a:lvl1pPr marL="0" indent="0" algn="l">
              <a:buNone/>
              <a:defRPr sz="900"/>
            </a:lvl1pPr>
          </a:lstStyle>
          <a:p>
            <a:pPr lvl="0"/>
            <a:r>
              <a:rPr lang="en-GB" dirty="0"/>
              <a:t>Abbreviations</a:t>
            </a:r>
          </a:p>
        </p:txBody>
      </p:sp>
    </p:spTree>
    <p:extLst>
      <p:ext uri="{BB962C8B-B14F-4D97-AF65-F5344CB8AC3E}">
        <p14:creationId xmlns:p14="http://schemas.microsoft.com/office/powerpoint/2010/main" val="131980077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100"/>
            </a:lvl1pPr>
            <a:lvl2pPr>
              <a:defRPr sz="1800"/>
            </a:lvl2pPr>
            <a:lvl3pPr>
              <a:defRPr sz="1500"/>
            </a:lvl3pPr>
            <a:lvl4pPr>
              <a:defRPr sz="1425"/>
            </a:lvl4pPr>
            <a:lvl5pPr>
              <a:defRPr sz="1425"/>
            </a:lvl5pPr>
            <a:lvl6pPr>
              <a:defRPr sz="1425"/>
            </a:lvl6pPr>
            <a:lvl7pPr>
              <a:defRPr sz="1425"/>
            </a:lvl7pPr>
            <a:lvl8pPr>
              <a:defRPr sz="1425"/>
            </a:lvl8pPr>
            <a:lvl9pPr>
              <a:defRPr sz="142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100"/>
            </a:lvl1pPr>
            <a:lvl2pPr>
              <a:defRPr sz="1800"/>
            </a:lvl2pPr>
            <a:lvl3pPr>
              <a:defRPr sz="1500"/>
            </a:lvl3pPr>
            <a:lvl4pPr>
              <a:defRPr sz="1425"/>
            </a:lvl4pPr>
            <a:lvl5pPr>
              <a:defRPr sz="1425"/>
            </a:lvl5pPr>
            <a:lvl6pPr>
              <a:defRPr sz="1425"/>
            </a:lvl6pPr>
            <a:lvl7pPr>
              <a:defRPr sz="1425"/>
            </a:lvl7pPr>
            <a:lvl8pPr>
              <a:defRPr sz="1425"/>
            </a:lvl8pPr>
            <a:lvl9pPr>
              <a:defRPr sz="142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7"/>
          <p:cNvSpPr>
            <a:spLocks noGrp="1"/>
          </p:cNvSpPr>
          <p:nvPr>
            <p:ph type="body" sz="quarter" idx="10" hasCustomPrompt="1"/>
          </p:nvPr>
        </p:nvSpPr>
        <p:spPr>
          <a:xfrm>
            <a:off x="6085840" y="6273167"/>
            <a:ext cx="5471584" cy="484188"/>
          </a:xfrm>
        </p:spPr>
        <p:txBody>
          <a:bodyPr anchor="b"/>
          <a:lstStyle>
            <a:lvl1pPr marL="0" indent="0" algn="r">
              <a:buNone/>
              <a:defRPr sz="900"/>
            </a:lvl1pPr>
          </a:lstStyle>
          <a:p>
            <a:pPr lvl="0"/>
            <a:r>
              <a:rPr lang="en-GB" dirty="0"/>
              <a:t>References</a:t>
            </a:r>
          </a:p>
        </p:txBody>
      </p:sp>
      <p:sp>
        <p:nvSpPr>
          <p:cNvPr id="9" name="Text Placeholder 7"/>
          <p:cNvSpPr>
            <a:spLocks noGrp="1"/>
          </p:cNvSpPr>
          <p:nvPr>
            <p:ph type="body" sz="quarter" idx="11" hasCustomPrompt="1"/>
          </p:nvPr>
        </p:nvSpPr>
        <p:spPr>
          <a:xfrm>
            <a:off x="624416" y="6273167"/>
            <a:ext cx="5471584" cy="484188"/>
          </a:xfrm>
        </p:spPr>
        <p:txBody>
          <a:bodyPr anchor="b"/>
          <a:lstStyle>
            <a:lvl1pPr marL="0" indent="0" algn="l">
              <a:buNone/>
              <a:defRPr sz="900"/>
            </a:lvl1pPr>
          </a:lstStyle>
          <a:p>
            <a:pPr lvl="0"/>
            <a:r>
              <a:rPr lang="en-GB" dirty="0"/>
              <a:t>Abbreviations</a:t>
            </a:r>
          </a:p>
        </p:txBody>
      </p:sp>
    </p:spTree>
    <p:extLst>
      <p:ext uri="{BB962C8B-B14F-4D97-AF65-F5344CB8AC3E}">
        <p14:creationId xmlns:p14="http://schemas.microsoft.com/office/powerpoint/2010/main" val="322865575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Text Placeholder 7"/>
          <p:cNvSpPr>
            <a:spLocks noGrp="1"/>
          </p:cNvSpPr>
          <p:nvPr>
            <p:ph type="body" sz="quarter" idx="10" hasCustomPrompt="1"/>
          </p:nvPr>
        </p:nvSpPr>
        <p:spPr>
          <a:xfrm>
            <a:off x="6085840" y="6273167"/>
            <a:ext cx="5471584" cy="484188"/>
          </a:xfrm>
        </p:spPr>
        <p:txBody>
          <a:bodyPr anchor="b"/>
          <a:lstStyle>
            <a:lvl1pPr marL="0" indent="0" algn="r">
              <a:buNone/>
              <a:defRPr sz="900"/>
            </a:lvl1pPr>
          </a:lstStyle>
          <a:p>
            <a:pPr lvl="0"/>
            <a:r>
              <a:rPr lang="en-GB" dirty="0"/>
              <a:t>References</a:t>
            </a:r>
          </a:p>
        </p:txBody>
      </p:sp>
      <p:sp>
        <p:nvSpPr>
          <p:cNvPr id="9" name="Text Placeholder 7"/>
          <p:cNvSpPr>
            <a:spLocks noGrp="1"/>
          </p:cNvSpPr>
          <p:nvPr>
            <p:ph type="body" sz="quarter" idx="11" hasCustomPrompt="1"/>
          </p:nvPr>
        </p:nvSpPr>
        <p:spPr>
          <a:xfrm>
            <a:off x="624416" y="6273167"/>
            <a:ext cx="5471584" cy="484188"/>
          </a:xfrm>
        </p:spPr>
        <p:txBody>
          <a:bodyPr anchor="b"/>
          <a:lstStyle>
            <a:lvl1pPr marL="0" indent="0" algn="l">
              <a:buNone/>
              <a:defRPr sz="900"/>
            </a:lvl1pPr>
          </a:lstStyle>
          <a:p>
            <a:pPr lvl="0"/>
            <a:r>
              <a:rPr lang="en-GB" dirty="0"/>
              <a:t>Abbreviations</a:t>
            </a:r>
          </a:p>
        </p:txBody>
      </p:sp>
    </p:spTree>
    <p:extLst>
      <p:ext uri="{BB962C8B-B14F-4D97-AF65-F5344CB8AC3E}">
        <p14:creationId xmlns:p14="http://schemas.microsoft.com/office/powerpoint/2010/main" val="2457247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7" name="Text Placeholder 7"/>
          <p:cNvSpPr>
            <a:spLocks noGrp="1"/>
          </p:cNvSpPr>
          <p:nvPr>
            <p:ph type="body" sz="quarter" idx="10" hasCustomPrompt="1"/>
          </p:nvPr>
        </p:nvSpPr>
        <p:spPr>
          <a:xfrm>
            <a:off x="6085840" y="6273167"/>
            <a:ext cx="5471584" cy="484188"/>
          </a:xfrm>
        </p:spPr>
        <p:txBody>
          <a:bodyPr anchor="b"/>
          <a:lstStyle>
            <a:lvl1pPr marL="0" indent="0" algn="r">
              <a:buNone/>
              <a:defRPr sz="900"/>
            </a:lvl1pPr>
          </a:lstStyle>
          <a:p>
            <a:pPr lvl="0"/>
            <a:r>
              <a:rPr lang="en-GB" dirty="0"/>
              <a:t>References</a:t>
            </a:r>
          </a:p>
        </p:txBody>
      </p:sp>
      <p:sp>
        <p:nvSpPr>
          <p:cNvPr id="8" name="Text Placeholder 7"/>
          <p:cNvSpPr>
            <a:spLocks noGrp="1"/>
          </p:cNvSpPr>
          <p:nvPr>
            <p:ph type="body" sz="quarter" idx="11" hasCustomPrompt="1"/>
          </p:nvPr>
        </p:nvSpPr>
        <p:spPr>
          <a:xfrm>
            <a:off x="624416" y="6273167"/>
            <a:ext cx="5471584" cy="484188"/>
          </a:xfrm>
        </p:spPr>
        <p:txBody>
          <a:bodyPr anchor="b"/>
          <a:lstStyle>
            <a:lvl1pPr marL="0" indent="0" algn="l">
              <a:buNone/>
              <a:defRPr sz="900"/>
            </a:lvl1pPr>
          </a:lstStyle>
          <a:p>
            <a:pPr lvl="0"/>
            <a:r>
              <a:rPr lang="en-GB" dirty="0"/>
              <a:t>Abbreviations</a:t>
            </a:r>
          </a:p>
        </p:txBody>
      </p:sp>
    </p:spTree>
    <p:extLst>
      <p:ext uri="{BB962C8B-B14F-4D97-AF65-F5344CB8AC3E}">
        <p14:creationId xmlns:p14="http://schemas.microsoft.com/office/powerpoint/2010/main" val="117823041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3583" y="125454"/>
            <a:ext cx="11281833" cy="1000125"/>
          </a:xfrm>
        </p:spPr>
        <p:txBody>
          <a:bodyPr/>
          <a:lstStyle/>
          <a:p>
            <a:r>
              <a:rPr lang="en-US"/>
              <a:t>Click to edit Master title style</a:t>
            </a:r>
          </a:p>
        </p:txBody>
      </p:sp>
      <p:sp>
        <p:nvSpPr>
          <p:cNvPr id="3" name="Content Placeholder 2"/>
          <p:cNvSpPr>
            <a:spLocks noGrp="1"/>
          </p:cNvSpPr>
          <p:nvPr>
            <p:ph idx="1"/>
          </p:nvPr>
        </p:nvSpPr>
        <p:spPr>
          <a:xfrm>
            <a:off x="463559" y="1343067"/>
            <a:ext cx="11282276" cy="4913313"/>
          </a:xfrm>
        </p:spPr>
        <p:txBody>
          <a:bodyPr/>
          <a:lstStyle>
            <a:lvl1pPr>
              <a:defRPr>
                <a:solidFill>
                  <a:schemeClr val="tx1"/>
                </a:solidFill>
              </a:defRPr>
            </a:lvl1pPr>
            <a:lvl2pPr>
              <a:buClr>
                <a:schemeClr val="accent2"/>
              </a:buClr>
              <a:defRPr>
                <a:solidFill>
                  <a:schemeClr val="tx1"/>
                </a:solidFill>
              </a:defRPr>
            </a:lvl2pPr>
            <a:lvl3pPr>
              <a:defRPr>
                <a:solidFill>
                  <a:schemeClr val="tx1"/>
                </a:solidFill>
              </a:defRPr>
            </a:lvl3pPr>
            <a:lvl4pPr>
              <a:defRPr>
                <a:solidFill>
                  <a:schemeClr val="tx1"/>
                </a:solidFill>
              </a:defRPr>
            </a:lvl4pPr>
            <a:lvl5pPr>
              <a:buClr>
                <a:schemeClr val="accent2"/>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p:nvPr>
        </p:nvSpPr>
        <p:spPr>
          <a:xfrm>
            <a:off x="463551" y="6437141"/>
            <a:ext cx="5602816" cy="224519"/>
          </a:xfrm>
        </p:spPr>
        <p:txBody>
          <a:bodyPr tIns="0" bIns="0" anchor="b"/>
          <a:lstStyle>
            <a:lvl1pPr marL="0" indent="0">
              <a:spcBef>
                <a:spcPts val="0"/>
              </a:spcBef>
              <a:spcAft>
                <a:spcPts val="0"/>
              </a:spcAft>
              <a:buNone/>
              <a:defRPr sz="900"/>
            </a:lvl1pPr>
          </a:lstStyle>
          <a:p>
            <a:pPr lvl="0"/>
            <a:r>
              <a:rPr lang="en-US" dirty="0"/>
              <a:t>Click to edit Master text styles</a:t>
            </a:r>
          </a:p>
        </p:txBody>
      </p:sp>
      <p:sp>
        <p:nvSpPr>
          <p:cNvPr id="6" name="Text Placeholder 4"/>
          <p:cNvSpPr>
            <a:spLocks noGrp="1"/>
          </p:cNvSpPr>
          <p:nvPr>
            <p:ph type="body" sz="quarter" idx="11"/>
          </p:nvPr>
        </p:nvSpPr>
        <p:spPr>
          <a:xfrm>
            <a:off x="6143009" y="6437141"/>
            <a:ext cx="5602816" cy="224519"/>
          </a:xfrm>
        </p:spPr>
        <p:txBody>
          <a:bodyPr tIns="0" bIns="0" anchor="b"/>
          <a:lstStyle>
            <a:lvl1pPr marL="0" indent="0" algn="r">
              <a:spcBef>
                <a:spcPts val="0"/>
              </a:spcBef>
              <a:spcAft>
                <a:spcPts val="0"/>
              </a:spcAft>
              <a:buNone/>
              <a:defRPr sz="900"/>
            </a:lvl1pPr>
          </a:lstStyle>
          <a:p>
            <a:pPr lvl="0"/>
            <a:r>
              <a:rPr lang="en-GB"/>
              <a:t>Click to edit Master text styles</a:t>
            </a:r>
          </a:p>
        </p:txBody>
      </p:sp>
      <p:cxnSp>
        <p:nvCxnSpPr>
          <p:cNvPr id="7" name="Straight Connector 6"/>
          <p:cNvCxnSpPr/>
          <p:nvPr userDrawn="1"/>
        </p:nvCxnSpPr>
        <p:spPr bwMode="auto">
          <a:xfrm>
            <a:off x="0" y="0"/>
            <a:ext cx="12192000" cy="6858000"/>
          </a:xfrm>
          <a:prstGeom prst="line">
            <a:avLst/>
          </a:prstGeom>
          <a:solidFill>
            <a:schemeClr val="accent1"/>
          </a:solidFill>
          <a:ln w="76200"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3935445259"/>
      </p:ext>
    </p:extLst>
  </p:cSld>
  <p:clrMapOvr>
    <a:masterClrMapping/>
  </p:clrMapOvr>
  <p:transition/>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Text Placeholder 4"/>
          <p:cNvSpPr>
            <a:spLocks noGrp="1"/>
          </p:cNvSpPr>
          <p:nvPr>
            <p:ph type="body" sz="quarter" idx="10"/>
          </p:nvPr>
        </p:nvSpPr>
        <p:spPr>
          <a:xfrm>
            <a:off x="463551" y="6437141"/>
            <a:ext cx="5602816" cy="224519"/>
          </a:xfrm>
        </p:spPr>
        <p:txBody>
          <a:bodyPr tIns="0" bIns="0" anchor="b"/>
          <a:lstStyle>
            <a:lvl1pPr marL="0" indent="0">
              <a:spcBef>
                <a:spcPts val="0"/>
              </a:spcBef>
              <a:spcAft>
                <a:spcPts val="0"/>
              </a:spcAft>
              <a:buNone/>
              <a:defRPr sz="900"/>
            </a:lvl1pPr>
          </a:lstStyle>
          <a:p>
            <a:pPr lvl="0"/>
            <a:r>
              <a:rPr lang="en-US" dirty="0"/>
              <a:t>Click to edit Master text styles</a:t>
            </a:r>
          </a:p>
        </p:txBody>
      </p:sp>
      <p:sp>
        <p:nvSpPr>
          <p:cNvPr id="4" name="Text Placeholder 4"/>
          <p:cNvSpPr>
            <a:spLocks noGrp="1"/>
          </p:cNvSpPr>
          <p:nvPr>
            <p:ph type="body" sz="quarter" idx="11"/>
          </p:nvPr>
        </p:nvSpPr>
        <p:spPr>
          <a:xfrm>
            <a:off x="6143009" y="6437141"/>
            <a:ext cx="5602816" cy="224519"/>
          </a:xfrm>
        </p:spPr>
        <p:txBody>
          <a:bodyPr tIns="0" bIns="0" anchor="b"/>
          <a:lstStyle>
            <a:lvl1pPr marL="0" indent="0" algn="r">
              <a:spcBef>
                <a:spcPts val="0"/>
              </a:spcBef>
              <a:spcAft>
                <a:spcPts val="0"/>
              </a:spcAft>
              <a:buNone/>
              <a:defRPr sz="900"/>
            </a:lvl1pPr>
          </a:lstStyle>
          <a:p>
            <a:pPr lvl="0"/>
            <a:r>
              <a:rPr lang="en-GB"/>
              <a:t>Click to edit Master text styles</a:t>
            </a:r>
          </a:p>
        </p:txBody>
      </p:sp>
      <p:cxnSp>
        <p:nvCxnSpPr>
          <p:cNvPr id="5" name="Straight Connector 4"/>
          <p:cNvCxnSpPr/>
          <p:nvPr userDrawn="1"/>
        </p:nvCxnSpPr>
        <p:spPr bwMode="auto">
          <a:xfrm>
            <a:off x="0" y="0"/>
            <a:ext cx="12192000" cy="6858000"/>
          </a:xfrm>
          <a:prstGeom prst="line">
            <a:avLst/>
          </a:prstGeom>
          <a:solidFill>
            <a:schemeClr val="accent1"/>
          </a:solidFill>
          <a:ln w="76200"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164462500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EA936-79A9-C149-B440-562CA5BF7C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57D1EE4-EE4B-7841-A33B-F9328E8CA79C}"/>
              </a:ext>
            </a:extLst>
          </p:cNvPr>
          <p:cNvSpPr>
            <a:spLocks noGrp="1"/>
          </p:cNvSpPr>
          <p:nvPr>
            <p:ph idx="1"/>
          </p:nvPr>
        </p:nvSpPr>
        <p:spPr>
          <a:xfrm>
            <a:off x="724395" y="1143000"/>
            <a:ext cx="10818421" cy="5033963"/>
          </a:xfrm>
        </p:spPr>
        <p:txBody>
          <a:bodyPr anchor="ctr"/>
          <a:lstStyle>
            <a:lvl1pPr>
              <a:defRPr sz="28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371774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45477"/>
                </a:solidFill>
              </a:defRPr>
            </a:lvl1pPr>
          </a:lstStyle>
          <a:p>
            <a:r>
              <a:rPr lang="en-US"/>
              <a:t>Click to edit Master title style</a:t>
            </a:r>
            <a:endParaRPr lang="en-US" dirty="0"/>
          </a:p>
        </p:txBody>
      </p:sp>
      <p:sp>
        <p:nvSpPr>
          <p:cNvPr id="3" name="Text Placeholder 6"/>
          <p:cNvSpPr>
            <a:spLocks noGrp="1"/>
          </p:cNvSpPr>
          <p:nvPr>
            <p:ph type="body" sz="quarter" idx="11"/>
          </p:nvPr>
        </p:nvSpPr>
        <p:spPr>
          <a:xfrm>
            <a:off x="7165057" y="6302901"/>
            <a:ext cx="4595183" cy="276207"/>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0" bIns="0" anchor="b">
            <a:noAutofit/>
          </a:bodyPr>
          <a:lstStyle>
            <a:lvl1pPr marL="0" indent="0" algn="r">
              <a:buNone/>
              <a:defRPr lang="en-US" sz="900" kern="1200" dirty="0" smtClean="0">
                <a:solidFill>
                  <a:schemeClr val="tx1"/>
                </a:solidFill>
                <a:latin typeface="Arial" charset="0"/>
                <a:ea typeface="Arial Unicode MS" pitchFamily="34" charset="-128"/>
                <a:cs typeface="Arial Unicode MS" pitchFamily="34" charset="-128"/>
              </a:defRPr>
            </a:lvl1pPr>
          </a:lstStyle>
          <a:p>
            <a:pPr lvl="0"/>
            <a:r>
              <a:rPr lang="en-US"/>
              <a:t>Click to edit Master text styles</a:t>
            </a:r>
          </a:p>
        </p:txBody>
      </p:sp>
      <p:sp>
        <p:nvSpPr>
          <p:cNvPr id="4" name="Text Placeholder 6"/>
          <p:cNvSpPr>
            <a:spLocks noGrp="1"/>
          </p:cNvSpPr>
          <p:nvPr>
            <p:ph type="body" sz="quarter" idx="10"/>
          </p:nvPr>
        </p:nvSpPr>
        <p:spPr>
          <a:xfrm>
            <a:off x="431830" y="6304052"/>
            <a:ext cx="4595183" cy="275057"/>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0" bIns="0" anchor="b">
            <a:noAutofit/>
          </a:bodyPr>
          <a:lstStyle>
            <a:lvl1pPr marL="0" indent="0">
              <a:buNone/>
              <a:defRPr lang="en-US" sz="900" kern="1200" dirty="0" smtClean="0">
                <a:solidFill>
                  <a:schemeClr val="tx1"/>
                </a:solidFill>
                <a:latin typeface="Arial" charset="0"/>
                <a:ea typeface="Arial Unicode MS" pitchFamily="34" charset="-128"/>
                <a:cs typeface="Arial Unicode MS" pitchFamily="34" charset="-128"/>
              </a:defRPr>
            </a:lvl1pPr>
          </a:lstStyle>
          <a:p>
            <a:pPr lvl="0"/>
            <a:r>
              <a:rPr lang="en-US"/>
              <a:t>Click to edit Master text styles</a:t>
            </a:r>
          </a:p>
        </p:txBody>
      </p:sp>
      <p:sp>
        <p:nvSpPr>
          <p:cNvPr id="5" name="Slide Number Placeholder 2"/>
          <p:cNvSpPr>
            <a:spLocks noGrp="1"/>
          </p:cNvSpPr>
          <p:nvPr>
            <p:ph type="sldNum" sz="quarter" idx="12"/>
          </p:nvPr>
        </p:nvSpPr>
        <p:spPr>
          <a:xfrm>
            <a:off x="8737600" y="6248400"/>
            <a:ext cx="2540000" cy="457200"/>
          </a:xfrm>
          <a:prstGeom prst="rect">
            <a:avLst/>
          </a:prstGeom>
        </p:spPr>
        <p:txBody>
          <a:bodyPr lIns="91402" tIns="45718" rIns="91402" bIns="45718"/>
          <a:lstStyle>
            <a:lvl1pPr>
              <a:defRPr>
                <a:latin typeface="Tahoma" panose="020B0604030504040204" pitchFamily="34" charset="0"/>
              </a:defRPr>
            </a:lvl1pPr>
          </a:lstStyle>
          <a:p>
            <a:pPr defTabSz="685664" eaLnBrk="0" fontAlgn="base" hangingPunct="0">
              <a:spcBef>
                <a:spcPct val="0"/>
              </a:spcBef>
              <a:spcAft>
                <a:spcPct val="0"/>
              </a:spcAft>
              <a:defRPr/>
            </a:pPr>
            <a:fld id="{221AEEDF-CCCC-4F8E-9753-B9D05F3F8B78}" type="slidenum">
              <a:rPr lang="en-GB" altLang="en-US" sz="1800" smtClean="0">
                <a:solidFill>
                  <a:srgbClr val="FFFFFF"/>
                </a:solidFill>
              </a:rPr>
              <a:pPr defTabSz="685664" eaLnBrk="0" fontAlgn="base" hangingPunct="0">
                <a:spcBef>
                  <a:spcPct val="0"/>
                </a:spcBef>
                <a:spcAft>
                  <a:spcPct val="0"/>
                </a:spcAft>
                <a:defRPr/>
              </a:pPr>
              <a:t>‹#›</a:t>
            </a:fld>
            <a:endParaRPr lang="en-GB" altLang="en-US" sz="1800" dirty="0">
              <a:solidFill>
                <a:srgbClr val="FFFFFF"/>
              </a:solidFill>
            </a:endParaRPr>
          </a:p>
        </p:txBody>
      </p:sp>
    </p:spTree>
    <p:extLst>
      <p:ext uri="{BB962C8B-B14F-4D97-AF65-F5344CB8AC3E}">
        <p14:creationId xmlns:p14="http://schemas.microsoft.com/office/powerpoint/2010/main" val="410567794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75216" y="1391705"/>
            <a:ext cx="10460917" cy="5080952"/>
          </a:xfrm>
          <a:prstGeom prst="rect">
            <a:avLst/>
          </a:prstGeom>
        </p:spPr>
        <p:txBody>
          <a:bodyPr lIns="0" tIns="45718" rIns="91436" bIns="45718"/>
          <a:lstStyle>
            <a:lvl1pPr marL="173714" indent="-173714">
              <a:lnSpc>
                <a:spcPct val="100000"/>
              </a:lnSpc>
              <a:spcBef>
                <a:spcPts val="316"/>
              </a:spcBef>
              <a:buClr>
                <a:schemeClr val="accent2"/>
              </a:buClr>
              <a:buSzPct val="120000"/>
              <a:buFont typeface="Arial" panose="020B0604020202020204" pitchFamily="34" charset="0"/>
              <a:buChar char="•"/>
              <a:defRPr sz="1530"/>
            </a:lvl1pPr>
            <a:lvl2pPr marL="175926" indent="0">
              <a:buNone/>
              <a:defRPr/>
            </a:lvl2pPr>
            <a:lvl3pPr marL="365255" marR="0" indent="-173413" algn="l" defTabSz="482540" rtl="0" eaLnBrk="0" fontAlgn="base" latinLnBrk="0" hangingPunct="0">
              <a:lnSpc>
                <a:spcPct val="100000"/>
              </a:lnSpc>
              <a:spcBef>
                <a:spcPts val="316"/>
              </a:spcBef>
              <a:spcAft>
                <a:spcPct val="0"/>
              </a:spcAft>
              <a:buClr>
                <a:schemeClr val="tx1"/>
              </a:buClr>
              <a:buSzTx/>
              <a:buFont typeface="Arial" pitchFamily="34" charset="0"/>
              <a:buChar char="-"/>
              <a:tabLst/>
              <a:defRPr sz="1530" baseline="0"/>
            </a:lvl3pPr>
            <a:lvl4pPr marL="694857" indent="-173714">
              <a:lnSpc>
                <a:spcPct val="100000"/>
              </a:lnSpc>
              <a:spcBef>
                <a:spcPts val="316"/>
              </a:spcBef>
              <a:buFont typeface="Arial" panose="020B0604020202020204" pitchFamily="34" charset="0"/>
              <a:buChar char="•"/>
              <a:defRPr sz="1530"/>
            </a:lvl4pPr>
          </a:lstStyle>
          <a:p>
            <a:pPr lvl="0"/>
            <a:r>
              <a:rPr lang="en-US" dirty="0"/>
              <a:t>Click to edit Master text styles</a:t>
            </a:r>
          </a:p>
          <a:p>
            <a:pPr lvl="2"/>
            <a:r>
              <a:rPr lang="en-US" dirty="0"/>
              <a:t>Second level</a:t>
            </a:r>
          </a:p>
          <a:p>
            <a:pPr lvl="3"/>
            <a:r>
              <a:rPr lang="en-US" dirty="0"/>
              <a:t>Third level</a:t>
            </a:r>
          </a:p>
        </p:txBody>
      </p:sp>
      <p:sp>
        <p:nvSpPr>
          <p:cNvPr id="4" name="Rectangle 6"/>
          <p:cNvSpPr>
            <a:spLocks noGrp="1" noChangeArrowheads="1"/>
          </p:cNvSpPr>
          <p:nvPr>
            <p:ph type="title" hasCustomPrompt="1"/>
          </p:nvPr>
        </p:nvSpPr>
        <p:spPr bwMode="gray">
          <a:xfrm>
            <a:off x="875216" y="527334"/>
            <a:ext cx="10460917" cy="574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64998" rIns="129995" bIns="64998" numCol="1" anchor="b" anchorCtr="0" compatLnSpc="1">
            <a:prstTxWarp prst="textNoShape">
              <a:avLst/>
            </a:prstTxWarp>
            <a:spAutoFit/>
          </a:bodyPr>
          <a:lstStyle>
            <a:lvl1pPr>
              <a:defRPr/>
            </a:lvl1pPr>
          </a:lstStyle>
          <a:p>
            <a:pPr lvl="0"/>
            <a:r>
              <a:rPr lang="en-US" altLang="en-US" dirty="0"/>
              <a:t>Click to edit Master title </a:t>
            </a:r>
            <a:r>
              <a:rPr lang="en-US" altLang="en-US" dirty="0" err="1"/>
              <a:t>stylertyhth</a:t>
            </a:r>
            <a:endParaRPr lang="en-US" altLang="en-US" dirty="0"/>
          </a:p>
        </p:txBody>
      </p:sp>
      <p:sp>
        <p:nvSpPr>
          <p:cNvPr id="5" name="Slide Number Placeholder 4"/>
          <p:cNvSpPr>
            <a:spLocks noGrp="1"/>
          </p:cNvSpPr>
          <p:nvPr>
            <p:ph type="sldNum" sz="quarter" idx="4"/>
          </p:nvPr>
        </p:nvSpPr>
        <p:spPr>
          <a:xfrm>
            <a:off x="11336135" y="6472660"/>
            <a:ext cx="855867" cy="385343"/>
          </a:xfrm>
          <a:prstGeom prst="rect">
            <a:avLst/>
          </a:prstGeom>
        </p:spPr>
        <p:txBody>
          <a:bodyPr lIns="91436" tIns="45718" rIns="91436" bIns="45718" anchor="ctr"/>
          <a:lstStyle>
            <a:lvl1pPr algn="ctr">
              <a:defRPr sz="686">
                <a:solidFill>
                  <a:schemeClr val="accent5"/>
                </a:solidFill>
              </a:defRPr>
            </a:lvl1pPr>
          </a:lstStyle>
          <a:p>
            <a:fld id="{47547CF9-5B10-D24F-A8D7-45A9778164F7}" type="slidenum">
              <a:rPr lang="uk-UA" smtClean="0">
                <a:solidFill>
                  <a:srgbClr val="FFADAA"/>
                </a:solidFill>
              </a:rPr>
              <a:pPr/>
              <a:t>‹#›</a:t>
            </a:fld>
            <a:endParaRPr lang="uk-UA" dirty="0">
              <a:solidFill>
                <a:srgbClr val="FFADAA"/>
              </a:solidFill>
            </a:endParaRPr>
          </a:p>
        </p:txBody>
      </p:sp>
    </p:spTree>
    <p:extLst>
      <p:ext uri="{BB962C8B-B14F-4D97-AF65-F5344CB8AC3E}">
        <p14:creationId xmlns:p14="http://schemas.microsoft.com/office/powerpoint/2010/main" val="270905263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Text Placeholder 4"/>
          <p:cNvSpPr>
            <a:spLocks noGrp="1"/>
          </p:cNvSpPr>
          <p:nvPr>
            <p:ph type="body" sz="quarter" idx="10"/>
          </p:nvPr>
        </p:nvSpPr>
        <p:spPr>
          <a:xfrm>
            <a:off x="463551" y="6437085"/>
            <a:ext cx="5602816" cy="224518"/>
          </a:xfrm>
        </p:spPr>
        <p:txBody>
          <a:bodyPr tIns="0" bIns="0" anchor="b"/>
          <a:lstStyle>
            <a:lvl1pPr marL="0" indent="0">
              <a:spcBef>
                <a:spcPts val="0"/>
              </a:spcBef>
              <a:spcAft>
                <a:spcPts val="0"/>
              </a:spcAft>
              <a:buNone/>
              <a:defRPr sz="900"/>
            </a:lvl1pPr>
          </a:lstStyle>
          <a:p>
            <a:pPr lvl="0"/>
            <a:r>
              <a:rPr lang="en-US" dirty="0"/>
              <a:t>Click to edit Master text styles</a:t>
            </a:r>
          </a:p>
        </p:txBody>
      </p:sp>
      <p:sp>
        <p:nvSpPr>
          <p:cNvPr id="4" name="Text Placeholder 4"/>
          <p:cNvSpPr>
            <a:spLocks noGrp="1"/>
          </p:cNvSpPr>
          <p:nvPr>
            <p:ph type="body" sz="quarter" idx="11"/>
          </p:nvPr>
        </p:nvSpPr>
        <p:spPr>
          <a:xfrm>
            <a:off x="6143009" y="6437085"/>
            <a:ext cx="5602816" cy="224518"/>
          </a:xfrm>
        </p:spPr>
        <p:txBody>
          <a:bodyPr tIns="0" bIns="0" anchor="b"/>
          <a:lstStyle>
            <a:lvl1pPr marL="0" indent="0" algn="r">
              <a:spcBef>
                <a:spcPts val="0"/>
              </a:spcBef>
              <a:spcAft>
                <a:spcPts val="0"/>
              </a:spcAft>
              <a:buNone/>
              <a:defRPr sz="900"/>
            </a:lvl1pPr>
          </a:lstStyle>
          <a:p>
            <a:pPr lvl="0"/>
            <a:r>
              <a:rPr lang="en-GB"/>
              <a:t>Click to edit Master text styles</a:t>
            </a:r>
          </a:p>
        </p:txBody>
      </p:sp>
    </p:spTree>
    <p:extLst>
      <p:ext uri="{BB962C8B-B14F-4D97-AF65-F5344CB8AC3E}">
        <p14:creationId xmlns:p14="http://schemas.microsoft.com/office/powerpoint/2010/main" val="95353034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6" name="Text Placeholder 7">
            <a:extLst>
              <a:ext uri="{FF2B5EF4-FFF2-40B4-BE49-F238E27FC236}">
                <a16:creationId xmlns:a16="http://schemas.microsoft.com/office/drawing/2014/main" id="{F6B1E96A-B51B-4F1E-8065-05EADB7D7769}"/>
              </a:ext>
            </a:extLst>
          </p:cNvPr>
          <p:cNvSpPr>
            <a:spLocks noGrp="1"/>
          </p:cNvSpPr>
          <p:nvPr>
            <p:ph type="body" sz="quarter" idx="11" hasCustomPrompt="1"/>
          </p:nvPr>
        </p:nvSpPr>
        <p:spPr>
          <a:xfrm>
            <a:off x="334963" y="6111057"/>
            <a:ext cx="5471584" cy="484188"/>
          </a:xfrm>
        </p:spPr>
        <p:txBody>
          <a:bodyPr anchor="b"/>
          <a:lstStyle>
            <a:lvl1pPr marL="0" indent="0" algn="l">
              <a:buNone/>
              <a:defRPr sz="900">
                <a:solidFill>
                  <a:srgbClr val="FFFF00"/>
                </a:solidFill>
                <a:effectLst/>
                <a:latin typeface="Arial" panose="020B0604020202020204" pitchFamily="34" charset="0"/>
                <a:cs typeface="Arial" panose="020B0604020202020204" pitchFamily="34" charset="0"/>
              </a:defRPr>
            </a:lvl1pPr>
          </a:lstStyle>
          <a:p>
            <a:pPr lvl="0"/>
            <a:r>
              <a:rPr lang="en-GB" dirty="0"/>
              <a:t>Abbreviations</a:t>
            </a:r>
          </a:p>
        </p:txBody>
      </p:sp>
      <p:sp>
        <p:nvSpPr>
          <p:cNvPr id="7" name="Text Placeholder 7">
            <a:extLst>
              <a:ext uri="{FF2B5EF4-FFF2-40B4-BE49-F238E27FC236}">
                <a16:creationId xmlns:a16="http://schemas.microsoft.com/office/drawing/2014/main" id="{9754A2F5-8BC4-407A-B6B4-D0E67411F967}"/>
              </a:ext>
            </a:extLst>
          </p:cNvPr>
          <p:cNvSpPr>
            <a:spLocks noGrp="1"/>
          </p:cNvSpPr>
          <p:nvPr>
            <p:ph type="body" sz="quarter" idx="10" hasCustomPrompt="1"/>
          </p:nvPr>
        </p:nvSpPr>
        <p:spPr>
          <a:xfrm>
            <a:off x="6385455" y="6111057"/>
            <a:ext cx="5471584" cy="484188"/>
          </a:xfrm>
        </p:spPr>
        <p:txBody>
          <a:bodyPr anchor="b"/>
          <a:lstStyle>
            <a:lvl1pPr marL="0" indent="0" algn="r">
              <a:buNone/>
              <a:defRPr sz="900">
                <a:solidFill>
                  <a:srgbClr val="FFFF00"/>
                </a:solidFill>
                <a:effectLst/>
                <a:latin typeface="Arial" panose="020B0604020202020204" pitchFamily="34" charset="0"/>
                <a:cs typeface="Arial" panose="020B0604020202020204" pitchFamily="34" charset="0"/>
              </a:defRPr>
            </a:lvl1pPr>
          </a:lstStyle>
          <a:p>
            <a:pPr lvl="0"/>
            <a:r>
              <a:rPr lang="en-GB" dirty="0"/>
              <a:t>References</a:t>
            </a:r>
          </a:p>
        </p:txBody>
      </p:sp>
    </p:spTree>
    <p:extLst>
      <p:ext uri="{BB962C8B-B14F-4D97-AF65-F5344CB8AC3E}">
        <p14:creationId xmlns:p14="http://schemas.microsoft.com/office/powerpoint/2010/main" val="23937946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GB" dirty="0"/>
              <a:t>Click to edit Master title style</a:t>
            </a:r>
            <a:endParaRPr lang="en-US" dirty="0"/>
          </a:p>
        </p:txBody>
      </p:sp>
      <p:sp>
        <p:nvSpPr>
          <p:cNvPr id="3" name="Content Placeholder 2"/>
          <p:cNvSpPr>
            <a:spLocks noGrp="1"/>
          </p:cNvSpPr>
          <p:nvPr>
            <p:ph idx="1"/>
          </p:nvPr>
        </p:nvSpPr>
        <p:spPr>
          <a:xfrm>
            <a:off x="624439" y="1646642"/>
            <a:ext cx="10943167" cy="4611283"/>
          </a:xfrm>
        </p:spPr>
        <p:txBody>
          <a:bodyPr/>
          <a:lstStyle>
            <a:lvl1pPr>
              <a:defRPr sz="2100"/>
            </a:lvl1pPr>
            <a:lvl2pPr>
              <a:defRPr sz="1800"/>
            </a:lvl2pPr>
            <a:lvl3pPr>
              <a:defRPr sz="1500"/>
            </a:lvl3pPr>
            <a:lvl4pPr>
              <a:defRPr sz="1425"/>
            </a:lvl4pPr>
            <a:lvl5pPr>
              <a:defRPr sz="1425"/>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ext Placeholder 7"/>
          <p:cNvSpPr>
            <a:spLocks noGrp="1"/>
          </p:cNvSpPr>
          <p:nvPr>
            <p:ph type="body" sz="quarter" idx="10"/>
          </p:nvPr>
        </p:nvSpPr>
        <p:spPr>
          <a:xfrm>
            <a:off x="6085840" y="6273167"/>
            <a:ext cx="5471584" cy="484188"/>
          </a:xfrm>
        </p:spPr>
        <p:txBody>
          <a:bodyPr anchor="b"/>
          <a:lstStyle>
            <a:lvl1pPr marL="0" indent="0" algn="r">
              <a:spcBef>
                <a:spcPts val="0"/>
              </a:spcBef>
              <a:spcAft>
                <a:spcPts val="0"/>
              </a:spcAft>
              <a:buNone/>
              <a:defRPr sz="900"/>
            </a:lvl1pPr>
          </a:lstStyle>
          <a:p>
            <a:pPr lvl="0"/>
            <a:r>
              <a:rPr lang="en-US"/>
              <a:t>Click to edit Master text styles</a:t>
            </a:r>
          </a:p>
        </p:txBody>
      </p:sp>
      <p:sp>
        <p:nvSpPr>
          <p:cNvPr id="9" name="Text Placeholder 7"/>
          <p:cNvSpPr>
            <a:spLocks noGrp="1"/>
          </p:cNvSpPr>
          <p:nvPr>
            <p:ph type="body" sz="quarter" idx="11"/>
          </p:nvPr>
        </p:nvSpPr>
        <p:spPr>
          <a:xfrm>
            <a:off x="624416" y="6273167"/>
            <a:ext cx="5471584" cy="484188"/>
          </a:xfrm>
        </p:spPr>
        <p:txBody>
          <a:bodyPr anchor="b"/>
          <a:lstStyle>
            <a:lvl1pPr marL="0" indent="0" algn="l">
              <a:spcBef>
                <a:spcPts val="0"/>
              </a:spcBef>
              <a:spcAft>
                <a:spcPts val="0"/>
              </a:spcAft>
              <a:buNone/>
              <a:defRPr sz="900"/>
            </a:lvl1pPr>
          </a:lstStyle>
          <a:p>
            <a:pPr lvl="0"/>
            <a:r>
              <a:rPr lang="en-US"/>
              <a:t>Click to edit Master text styles</a:t>
            </a:r>
          </a:p>
        </p:txBody>
      </p:sp>
    </p:spTree>
    <p:extLst>
      <p:ext uri="{BB962C8B-B14F-4D97-AF65-F5344CB8AC3E}">
        <p14:creationId xmlns:p14="http://schemas.microsoft.com/office/powerpoint/2010/main" val="37949011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8" name="Text Placeholder 7"/>
          <p:cNvSpPr>
            <a:spLocks noGrp="1"/>
          </p:cNvSpPr>
          <p:nvPr>
            <p:ph type="body" sz="quarter" idx="10"/>
          </p:nvPr>
        </p:nvSpPr>
        <p:spPr>
          <a:xfrm>
            <a:off x="6085840" y="6273167"/>
            <a:ext cx="5471584" cy="484188"/>
          </a:xfrm>
        </p:spPr>
        <p:txBody>
          <a:bodyPr anchor="b"/>
          <a:lstStyle>
            <a:lvl1pPr marL="0" indent="0" algn="r">
              <a:spcBef>
                <a:spcPts val="0"/>
              </a:spcBef>
              <a:spcAft>
                <a:spcPts val="0"/>
              </a:spcAft>
              <a:buNone/>
              <a:defRPr sz="900"/>
            </a:lvl1pPr>
          </a:lstStyle>
          <a:p>
            <a:pPr lvl="0"/>
            <a:r>
              <a:rPr lang="en-US"/>
              <a:t>Click to edit Master text styles</a:t>
            </a:r>
          </a:p>
        </p:txBody>
      </p:sp>
      <p:sp>
        <p:nvSpPr>
          <p:cNvPr id="9" name="Text Placeholder 7"/>
          <p:cNvSpPr>
            <a:spLocks noGrp="1"/>
          </p:cNvSpPr>
          <p:nvPr>
            <p:ph type="body" sz="quarter" idx="11"/>
          </p:nvPr>
        </p:nvSpPr>
        <p:spPr>
          <a:xfrm>
            <a:off x="624416" y="6273167"/>
            <a:ext cx="5471584" cy="484188"/>
          </a:xfrm>
        </p:spPr>
        <p:txBody>
          <a:bodyPr anchor="b"/>
          <a:lstStyle>
            <a:lvl1pPr marL="0" indent="0" algn="l">
              <a:spcBef>
                <a:spcPts val="0"/>
              </a:spcBef>
              <a:spcAft>
                <a:spcPts val="0"/>
              </a:spcAft>
              <a:buNone/>
              <a:defRPr sz="900"/>
            </a:lvl1pPr>
          </a:lstStyle>
          <a:p>
            <a:pPr lvl="0"/>
            <a:r>
              <a:rPr lang="en-US"/>
              <a:t>Click to edit Master text styles</a:t>
            </a:r>
          </a:p>
        </p:txBody>
      </p:sp>
    </p:spTree>
    <p:extLst>
      <p:ext uri="{BB962C8B-B14F-4D97-AF65-F5344CB8AC3E}">
        <p14:creationId xmlns:p14="http://schemas.microsoft.com/office/powerpoint/2010/main" val="10353058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85840" y="6273167"/>
            <a:ext cx="5471584" cy="484188"/>
          </a:xfrm>
        </p:spPr>
        <p:txBody>
          <a:bodyPr anchor="b"/>
          <a:lstStyle>
            <a:lvl1pPr marL="0" indent="0" algn="r">
              <a:spcBef>
                <a:spcPts val="0"/>
              </a:spcBef>
              <a:spcAft>
                <a:spcPts val="0"/>
              </a:spcAft>
              <a:buNone/>
              <a:defRPr sz="900"/>
            </a:lvl1pPr>
          </a:lstStyle>
          <a:p>
            <a:pPr lvl="0"/>
            <a:r>
              <a:rPr lang="en-US"/>
              <a:t>Click to edit Master text styles</a:t>
            </a:r>
          </a:p>
        </p:txBody>
      </p:sp>
      <p:sp>
        <p:nvSpPr>
          <p:cNvPr id="8" name="Text Placeholder 7"/>
          <p:cNvSpPr>
            <a:spLocks noGrp="1"/>
          </p:cNvSpPr>
          <p:nvPr>
            <p:ph type="body" sz="quarter" idx="11"/>
          </p:nvPr>
        </p:nvSpPr>
        <p:spPr>
          <a:xfrm>
            <a:off x="624416" y="6273167"/>
            <a:ext cx="5471584" cy="484188"/>
          </a:xfrm>
        </p:spPr>
        <p:txBody>
          <a:bodyPr anchor="b"/>
          <a:lstStyle>
            <a:lvl1pPr marL="0" indent="0" algn="l">
              <a:spcBef>
                <a:spcPts val="0"/>
              </a:spcBef>
              <a:spcAft>
                <a:spcPts val="0"/>
              </a:spcAft>
              <a:buNone/>
              <a:defRPr sz="900"/>
            </a:lvl1pPr>
          </a:lstStyle>
          <a:p>
            <a:pPr lvl="0"/>
            <a:r>
              <a:rPr lang="en-US"/>
              <a:t>Click to edit Master text styles</a:t>
            </a:r>
          </a:p>
        </p:txBody>
      </p:sp>
    </p:spTree>
    <p:extLst>
      <p:ext uri="{BB962C8B-B14F-4D97-AF65-F5344CB8AC3E}">
        <p14:creationId xmlns:p14="http://schemas.microsoft.com/office/powerpoint/2010/main" val="925232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8" name="Text Placeholder 7"/>
          <p:cNvSpPr>
            <a:spLocks noGrp="1"/>
          </p:cNvSpPr>
          <p:nvPr>
            <p:ph type="body" sz="quarter" idx="10"/>
          </p:nvPr>
        </p:nvSpPr>
        <p:spPr>
          <a:xfrm>
            <a:off x="6085840" y="6273167"/>
            <a:ext cx="5471584" cy="484188"/>
          </a:xfrm>
        </p:spPr>
        <p:txBody>
          <a:bodyPr anchor="b"/>
          <a:lstStyle>
            <a:lvl1pPr marL="0" indent="0" algn="r">
              <a:buNone/>
              <a:defRPr sz="900"/>
            </a:lvl1pPr>
          </a:lstStyle>
          <a:p>
            <a:pPr lvl="0"/>
            <a:r>
              <a:rPr lang="en-GB"/>
              <a:t>Click to edit Master text styles</a:t>
            </a:r>
          </a:p>
        </p:txBody>
      </p:sp>
      <p:sp>
        <p:nvSpPr>
          <p:cNvPr id="9" name="Text Placeholder 7"/>
          <p:cNvSpPr>
            <a:spLocks noGrp="1"/>
          </p:cNvSpPr>
          <p:nvPr>
            <p:ph type="body" sz="quarter" idx="11"/>
          </p:nvPr>
        </p:nvSpPr>
        <p:spPr>
          <a:xfrm>
            <a:off x="624416" y="6273167"/>
            <a:ext cx="5471584" cy="484188"/>
          </a:xfrm>
        </p:spPr>
        <p:txBody>
          <a:bodyPr anchor="b"/>
          <a:lstStyle>
            <a:lvl1pPr marL="0" indent="0" algn="l">
              <a:buNone/>
              <a:defRPr sz="900"/>
            </a:lvl1pPr>
          </a:lstStyle>
          <a:p>
            <a:pPr lvl="0"/>
            <a:r>
              <a:rPr lang="en-GB"/>
              <a:t>Click to edit Master text styles</a:t>
            </a:r>
          </a:p>
        </p:txBody>
      </p:sp>
    </p:spTree>
    <p:extLst>
      <p:ext uri="{BB962C8B-B14F-4D97-AF65-F5344CB8AC3E}">
        <p14:creationId xmlns:p14="http://schemas.microsoft.com/office/powerpoint/2010/main" val="23460544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Tree>
    <p:extLst>
      <p:ext uri="{BB962C8B-B14F-4D97-AF65-F5344CB8AC3E}">
        <p14:creationId xmlns:p14="http://schemas.microsoft.com/office/powerpoint/2010/main" val="3379358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GB" dirty="0"/>
              <a:t>Click to edit Master title style</a:t>
            </a:r>
            <a:endParaRPr lang="en-US" dirty="0"/>
          </a:p>
        </p:txBody>
      </p:sp>
      <p:sp>
        <p:nvSpPr>
          <p:cNvPr id="3" name="Content Placeholder 2"/>
          <p:cNvSpPr>
            <a:spLocks noGrp="1"/>
          </p:cNvSpPr>
          <p:nvPr>
            <p:ph idx="1"/>
          </p:nvPr>
        </p:nvSpPr>
        <p:spPr>
          <a:xfrm>
            <a:off x="624462" y="1646642"/>
            <a:ext cx="10943167" cy="4611283"/>
          </a:xfrm>
        </p:spPr>
        <p:txBody>
          <a:bodyPr/>
          <a:lstStyle>
            <a:lvl1pPr>
              <a:defRPr sz="2775"/>
            </a:lvl1pPr>
            <a:lvl2pPr>
              <a:defRPr sz="2400"/>
            </a:lvl2pPr>
            <a:lvl3pPr>
              <a:defRPr sz="2025"/>
            </a:lvl3pPr>
            <a:lvl4pPr>
              <a:defRPr sz="1800"/>
            </a:lvl4pPr>
            <a:lvl5pPr>
              <a:defRPr sz="1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ext Placeholder 7"/>
          <p:cNvSpPr>
            <a:spLocks noGrp="1"/>
          </p:cNvSpPr>
          <p:nvPr>
            <p:ph type="body" sz="quarter" idx="10"/>
          </p:nvPr>
        </p:nvSpPr>
        <p:spPr>
          <a:xfrm>
            <a:off x="6085840" y="6273167"/>
            <a:ext cx="5471584" cy="484188"/>
          </a:xfrm>
        </p:spPr>
        <p:txBody>
          <a:bodyPr anchor="b"/>
          <a:lstStyle>
            <a:lvl1pPr marL="0" indent="0" algn="r">
              <a:spcBef>
                <a:spcPts val="0"/>
              </a:spcBef>
              <a:spcAft>
                <a:spcPts val="0"/>
              </a:spcAft>
              <a:buNone/>
              <a:defRPr sz="1200"/>
            </a:lvl1pPr>
          </a:lstStyle>
          <a:p>
            <a:pPr lvl="0"/>
            <a:r>
              <a:rPr lang="en-US"/>
              <a:t>Click to edit Master text styles</a:t>
            </a:r>
          </a:p>
        </p:txBody>
      </p:sp>
      <p:sp>
        <p:nvSpPr>
          <p:cNvPr id="9" name="Text Placeholder 7"/>
          <p:cNvSpPr>
            <a:spLocks noGrp="1"/>
          </p:cNvSpPr>
          <p:nvPr>
            <p:ph type="body" sz="quarter" idx="11"/>
          </p:nvPr>
        </p:nvSpPr>
        <p:spPr>
          <a:xfrm>
            <a:off x="624416" y="6273167"/>
            <a:ext cx="5471584" cy="484188"/>
          </a:xfrm>
        </p:spPr>
        <p:txBody>
          <a:bodyPr anchor="b"/>
          <a:lstStyle>
            <a:lvl1pPr marL="0" indent="0" algn="l">
              <a:spcBef>
                <a:spcPts val="0"/>
              </a:spcBef>
              <a:spcAft>
                <a:spcPts val="0"/>
              </a:spcAft>
              <a:buNone/>
              <a:defRPr sz="1200"/>
            </a:lvl1pPr>
          </a:lstStyle>
          <a:p>
            <a:pPr lvl="0"/>
            <a:r>
              <a:rPr lang="en-US"/>
              <a:t>Click to edit Master text styles</a:t>
            </a:r>
          </a:p>
        </p:txBody>
      </p:sp>
    </p:spTree>
    <p:extLst>
      <p:ext uri="{BB962C8B-B14F-4D97-AF65-F5344CB8AC3E}">
        <p14:creationId xmlns:p14="http://schemas.microsoft.com/office/powerpoint/2010/main" val="3840161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26E69-4463-784F-98D6-C9E3793241E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9B0B889-C65B-FF4C-918B-4954416E1A6E}"/>
              </a:ext>
            </a:extLst>
          </p:cNvPr>
          <p:cNvSpPr>
            <a:spLocks noGrp="1"/>
          </p:cNvSpPr>
          <p:nvPr>
            <p:ph sz="half" idx="1"/>
          </p:nvPr>
        </p:nvSpPr>
        <p:spPr>
          <a:xfrm>
            <a:off x="838200" y="1371600"/>
            <a:ext cx="5181600" cy="4805363"/>
          </a:xfrm>
        </p:spPr>
        <p:txBody>
          <a:bodyPr anchor="ctr"/>
          <a:lstStyle>
            <a:lvl1pPr>
              <a:defRPr sz="28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4CE3671C-C383-B348-9D73-B8EA91AEAB08}"/>
              </a:ext>
            </a:extLst>
          </p:cNvPr>
          <p:cNvSpPr>
            <a:spLocks noGrp="1"/>
          </p:cNvSpPr>
          <p:nvPr>
            <p:ph sz="half" idx="2"/>
          </p:nvPr>
        </p:nvSpPr>
        <p:spPr>
          <a:xfrm>
            <a:off x="6172200" y="1371600"/>
            <a:ext cx="5181600" cy="4805363"/>
          </a:xfrm>
        </p:spPr>
        <p:txBody>
          <a:bodyPr anchor="ctr"/>
          <a:lstStyle>
            <a:lvl1pPr>
              <a:defRPr sz="28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654533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7"/>
          <p:cNvSpPr>
            <a:spLocks noGrp="1" noChangeArrowheads="1"/>
          </p:cNvSpPr>
          <p:nvPr>
            <p:ph type="dt" sz="half" idx="10"/>
          </p:nvPr>
        </p:nvSpPr>
        <p:spPr>
          <a:xfrm>
            <a:off x="609600" y="6248400"/>
            <a:ext cx="2844800" cy="457200"/>
          </a:xfrm>
          <a:prstGeom prst="rect">
            <a:avLst/>
          </a:prstGeom>
          <a:ln/>
        </p:spPr>
        <p:txBody>
          <a:bodyPr lIns="91438" tIns="45719" rIns="91438" bIns="45719"/>
          <a:lstStyle>
            <a:lvl1pPr>
              <a:defRPr/>
            </a:lvl1pPr>
          </a:lstStyle>
          <a:p>
            <a:pPr>
              <a:defRPr/>
            </a:pPr>
            <a:endParaRPr lang="en-US" sz="1181" dirty="0">
              <a:solidFill>
                <a:srgbClr val="FFFFFF"/>
              </a:solidFill>
              <a:ea typeface="MS PGothic" charset="-128"/>
            </a:endParaRPr>
          </a:p>
        </p:txBody>
      </p:sp>
      <p:sp>
        <p:nvSpPr>
          <p:cNvPr id="5" name="Rectangle 8"/>
          <p:cNvSpPr>
            <a:spLocks noGrp="1" noChangeArrowheads="1"/>
          </p:cNvSpPr>
          <p:nvPr>
            <p:ph type="ftr" sz="quarter" idx="11"/>
          </p:nvPr>
        </p:nvSpPr>
        <p:spPr>
          <a:xfrm>
            <a:off x="4165600" y="6248400"/>
            <a:ext cx="3860800" cy="457200"/>
          </a:xfrm>
          <a:prstGeom prst="rect">
            <a:avLst/>
          </a:prstGeom>
          <a:ln/>
        </p:spPr>
        <p:txBody>
          <a:bodyPr lIns="91438" tIns="45719" rIns="91438" bIns="45719"/>
          <a:lstStyle>
            <a:lvl1pPr>
              <a:defRPr/>
            </a:lvl1pPr>
          </a:lstStyle>
          <a:p>
            <a:pPr>
              <a:defRPr/>
            </a:pPr>
            <a:endParaRPr lang="en-US" sz="1181" dirty="0">
              <a:solidFill>
                <a:srgbClr val="FFFFFF"/>
              </a:solidFill>
              <a:ea typeface="MS PGothic" charset="-128"/>
            </a:endParaRPr>
          </a:p>
        </p:txBody>
      </p:sp>
      <p:sp>
        <p:nvSpPr>
          <p:cNvPr id="6" name="Rectangle 9"/>
          <p:cNvSpPr>
            <a:spLocks noGrp="1" noChangeArrowheads="1"/>
          </p:cNvSpPr>
          <p:nvPr>
            <p:ph type="sldNum" sz="quarter" idx="12"/>
          </p:nvPr>
        </p:nvSpPr>
        <p:spPr>
          <a:xfrm>
            <a:off x="8737600" y="6248400"/>
            <a:ext cx="2844800" cy="457200"/>
          </a:xfrm>
          <a:prstGeom prst="rect">
            <a:avLst/>
          </a:prstGeom>
          <a:ln/>
        </p:spPr>
        <p:txBody>
          <a:bodyPr lIns="91438" tIns="45719" rIns="91438" bIns="45719"/>
          <a:lstStyle>
            <a:lvl1pPr>
              <a:defRPr/>
            </a:lvl1pPr>
          </a:lstStyle>
          <a:p>
            <a:pPr>
              <a:defRPr/>
            </a:pPr>
            <a:fld id="{A3957AEE-9D48-FD40-87F4-9BD81746B61E}" type="slidenum">
              <a:rPr lang="en-US" sz="1181">
                <a:solidFill>
                  <a:srgbClr val="FFFFFF"/>
                </a:solidFill>
                <a:ea typeface="MS PGothic" charset="-128"/>
              </a:rPr>
              <a:pPr>
                <a:defRPr/>
              </a:pPr>
              <a:t>‹#›</a:t>
            </a:fld>
            <a:endParaRPr lang="en-US" sz="1181" dirty="0">
              <a:solidFill>
                <a:srgbClr val="FFFFFF"/>
              </a:solidFill>
              <a:ea typeface="MS PGothic" charset="-128"/>
            </a:endParaRPr>
          </a:p>
        </p:txBody>
      </p:sp>
    </p:spTree>
    <p:extLst>
      <p:ext uri="{BB962C8B-B14F-4D97-AF65-F5344CB8AC3E}">
        <p14:creationId xmlns:p14="http://schemas.microsoft.com/office/powerpoint/2010/main" val="22864337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GB"/>
              <a:t>Click to edit Master title style</a:t>
            </a:r>
            <a:endParaRPr lang="en-US"/>
          </a:p>
        </p:txBody>
      </p:sp>
      <p:sp>
        <p:nvSpPr>
          <p:cNvPr id="3" name="Content Placeholder 2"/>
          <p:cNvSpPr>
            <a:spLocks noGrp="1"/>
          </p:cNvSpPr>
          <p:nvPr>
            <p:ph idx="1"/>
          </p:nvPr>
        </p:nvSpPr>
        <p:spPr>
          <a:xfrm>
            <a:off x="624426" y="1646642"/>
            <a:ext cx="10943167" cy="4611283"/>
          </a:xfrm>
        </p:spPr>
        <p:txBody>
          <a:bodyPr/>
          <a:lstStyle>
            <a:lvl1pPr>
              <a:defRPr sz="2100"/>
            </a:lvl1pPr>
            <a:lvl2pPr>
              <a:defRPr sz="1800"/>
            </a:lvl2pPr>
            <a:lvl3pPr>
              <a:defRPr sz="1500"/>
            </a:lvl3pPr>
            <a:lvl4pPr>
              <a:defRPr sz="1350"/>
            </a:lvl4pPr>
            <a:lvl5pPr>
              <a:defRPr sz="13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ext Placeholder 7"/>
          <p:cNvSpPr>
            <a:spLocks noGrp="1"/>
          </p:cNvSpPr>
          <p:nvPr>
            <p:ph type="body" sz="quarter" idx="10" hasCustomPrompt="1"/>
          </p:nvPr>
        </p:nvSpPr>
        <p:spPr>
          <a:xfrm>
            <a:off x="6085840" y="6273165"/>
            <a:ext cx="5471584" cy="484188"/>
          </a:xfrm>
        </p:spPr>
        <p:txBody>
          <a:bodyPr anchor="b"/>
          <a:lstStyle>
            <a:lvl1pPr marL="0" indent="0" algn="r">
              <a:buNone/>
              <a:defRPr sz="900"/>
            </a:lvl1pPr>
          </a:lstStyle>
          <a:p>
            <a:pPr lvl="0"/>
            <a:r>
              <a:rPr lang="en-GB" dirty="0"/>
              <a:t>References</a:t>
            </a:r>
          </a:p>
        </p:txBody>
      </p:sp>
      <p:sp>
        <p:nvSpPr>
          <p:cNvPr id="9" name="Text Placeholder 7"/>
          <p:cNvSpPr>
            <a:spLocks noGrp="1"/>
          </p:cNvSpPr>
          <p:nvPr>
            <p:ph type="body" sz="quarter" idx="11" hasCustomPrompt="1"/>
          </p:nvPr>
        </p:nvSpPr>
        <p:spPr>
          <a:xfrm>
            <a:off x="624416" y="6273165"/>
            <a:ext cx="5471584" cy="484188"/>
          </a:xfrm>
        </p:spPr>
        <p:txBody>
          <a:bodyPr anchor="b"/>
          <a:lstStyle>
            <a:lvl1pPr marL="0" indent="0" algn="l">
              <a:buNone/>
              <a:defRPr sz="900"/>
            </a:lvl1pPr>
          </a:lstStyle>
          <a:p>
            <a:pPr lvl="0"/>
            <a:r>
              <a:rPr lang="en-GB" dirty="0"/>
              <a:t>Abbreviations</a:t>
            </a:r>
          </a:p>
        </p:txBody>
      </p:sp>
    </p:spTree>
    <p:extLst>
      <p:ext uri="{BB962C8B-B14F-4D97-AF65-F5344CB8AC3E}">
        <p14:creationId xmlns:p14="http://schemas.microsoft.com/office/powerpoint/2010/main" val="818646896"/>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7"/>
          <p:cNvSpPr>
            <a:spLocks noGrp="1"/>
          </p:cNvSpPr>
          <p:nvPr>
            <p:ph type="body" sz="quarter" idx="10" hasCustomPrompt="1"/>
          </p:nvPr>
        </p:nvSpPr>
        <p:spPr>
          <a:xfrm>
            <a:off x="6085840" y="6273165"/>
            <a:ext cx="5471584" cy="484188"/>
          </a:xfrm>
        </p:spPr>
        <p:txBody>
          <a:bodyPr anchor="b"/>
          <a:lstStyle>
            <a:lvl1pPr marL="0" indent="0" algn="r">
              <a:buNone/>
              <a:defRPr sz="900"/>
            </a:lvl1pPr>
          </a:lstStyle>
          <a:p>
            <a:pPr lvl="0"/>
            <a:r>
              <a:rPr lang="en-GB" dirty="0"/>
              <a:t>References</a:t>
            </a:r>
          </a:p>
        </p:txBody>
      </p:sp>
      <p:sp>
        <p:nvSpPr>
          <p:cNvPr id="9" name="Text Placeholder 7"/>
          <p:cNvSpPr>
            <a:spLocks noGrp="1"/>
          </p:cNvSpPr>
          <p:nvPr>
            <p:ph type="body" sz="quarter" idx="11" hasCustomPrompt="1"/>
          </p:nvPr>
        </p:nvSpPr>
        <p:spPr>
          <a:xfrm>
            <a:off x="624416" y="6273165"/>
            <a:ext cx="5471584" cy="484188"/>
          </a:xfrm>
        </p:spPr>
        <p:txBody>
          <a:bodyPr anchor="b"/>
          <a:lstStyle>
            <a:lvl1pPr marL="0" indent="0" algn="l">
              <a:buNone/>
              <a:defRPr sz="900"/>
            </a:lvl1pPr>
          </a:lstStyle>
          <a:p>
            <a:pPr lvl="0"/>
            <a:r>
              <a:rPr lang="en-GB" dirty="0"/>
              <a:t>Abbreviations</a:t>
            </a:r>
          </a:p>
        </p:txBody>
      </p:sp>
    </p:spTree>
    <p:extLst>
      <p:ext uri="{BB962C8B-B14F-4D97-AF65-F5344CB8AC3E}">
        <p14:creationId xmlns:p14="http://schemas.microsoft.com/office/powerpoint/2010/main" val="2005040873"/>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8" name="Text Placeholder 7"/>
          <p:cNvSpPr>
            <a:spLocks noGrp="1"/>
          </p:cNvSpPr>
          <p:nvPr>
            <p:ph type="body" sz="quarter" idx="10" hasCustomPrompt="1"/>
          </p:nvPr>
        </p:nvSpPr>
        <p:spPr>
          <a:xfrm>
            <a:off x="6085840" y="6273165"/>
            <a:ext cx="5471584" cy="484188"/>
          </a:xfrm>
        </p:spPr>
        <p:txBody>
          <a:bodyPr anchor="b"/>
          <a:lstStyle>
            <a:lvl1pPr marL="0" indent="0" algn="r">
              <a:buNone/>
              <a:defRPr sz="900"/>
            </a:lvl1pPr>
          </a:lstStyle>
          <a:p>
            <a:pPr lvl="0"/>
            <a:r>
              <a:rPr lang="en-GB" dirty="0"/>
              <a:t>References</a:t>
            </a:r>
          </a:p>
        </p:txBody>
      </p:sp>
      <p:sp>
        <p:nvSpPr>
          <p:cNvPr id="9" name="Text Placeholder 7"/>
          <p:cNvSpPr>
            <a:spLocks noGrp="1"/>
          </p:cNvSpPr>
          <p:nvPr>
            <p:ph type="body" sz="quarter" idx="11" hasCustomPrompt="1"/>
          </p:nvPr>
        </p:nvSpPr>
        <p:spPr>
          <a:xfrm>
            <a:off x="624416" y="6273165"/>
            <a:ext cx="5471584" cy="484188"/>
          </a:xfrm>
        </p:spPr>
        <p:txBody>
          <a:bodyPr anchor="b"/>
          <a:lstStyle>
            <a:lvl1pPr marL="0" indent="0" algn="l">
              <a:buNone/>
              <a:defRPr sz="900"/>
            </a:lvl1pPr>
          </a:lstStyle>
          <a:p>
            <a:pPr lvl="0"/>
            <a:r>
              <a:rPr lang="en-GB" dirty="0"/>
              <a:t>Abbreviations</a:t>
            </a:r>
          </a:p>
        </p:txBody>
      </p:sp>
    </p:spTree>
    <p:extLst>
      <p:ext uri="{BB962C8B-B14F-4D97-AF65-F5344CB8AC3E}">
        <p14:creationId xmlns:p14="http://schemas.microsoft.com/office/powerpoint/2010/main" val="3478675556"/>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45477"/>
                </a:solidFill>
              </a:defRPr>
            </a:lvl1pPr>
          </a:lstStyle>
          <a:p>
            <a:r>
              <a:rPr lang="en-US"/>
              <a:t>Click to edit Master title style</a:t>
            </a:r>
            <a:endParaRPr lang="en-US" dirty="0"/>
          </a:p>
        </p:txBody>
      </p:sp>
      <p:sp>
        <p:nvSpPr>
          <p:cNvPr id="3" name="Text Placeholder 6"/>
          <p:cNvSpPr>
            <a:spLocks noGrp="1"/>
          </p:cNvSpPr>
          <p:nvPr>
            <p:ph type="body" sz="quarter" idx="11"/>
          </p:nvPr>
        </p:nvSpPr>
        <p:spPr>
          <a:xfrm>
            <a:off x="7165024" y="6302847"/>
            <a:ext cx="4595181" cy="276207"/>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bIns="0" anchor="b">
            <a:noAutofit/>
          </a:bodyPr>
          <a:lstStyle>
            <a:lvl1pPr marL="0" indent="0" algn="r">
              <a:buNone/>
              <a:defRPr lang="en-US" sz="900" kern="1200" dirty="0" smtClean="0">
                <a:solidFill>
                  <a:schemeClr val="tx1"/>
                </a:solidFill>
                <a:latin typeface="Arial" charset="0"/>
                <a:ea typeface="Arial Unicode MS" pitchFamily="34" charset="-128"/>
                <a:cs typeface="Arial Unicode MS" pitchFamily="34" charset="-128"/>
              </a:defRPr>
            </a:lvl1pPr>
          </a:lstStyle>
          <a:p>
            <a:pPr lvl="0"/>
            <a:r>
              <a:rPr lang="en-US"/>
              <a:t>Click to edit Master text styles</a:t>
            </a:r>
          </a:p>
        </p:txBody>
      </p:sp>
      <p:sp>
        <p:nvSpPr>
          <p:cNvPr id="4" name="Text Placeholder 6"/>
          <p:cNvSpPr>
            <a:spLocks noGrp="1"/>
          </p:cNvSpPr>
          <p:nvPr>
            <p:ph type="body" sz="quarter" idx="10"/>
          </p:nvPr>
        </p:nvSpPr>
        <p:spPr>
          <a:xfrm>
            <a:off x="431800" y="6303998"/>
            <a:ext cx="4595181" cy="275057"/>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bIns="0" anchor="b">
            <a:noAutofit/>
          </a:bodyPr>
          <a:lstStyle>
            <a:lvl1pPr marL="0" indent="0">
              <a:buNone/>
              <a:defRPr lang="en-US" sz="900" kern="1200" dirty="0" smtClean="0">
                <a:solidFill>
                  <a:schemeClr val="tx1"/>
                </a:solidFill>
                <a:latin typeface="Arial" charset="0"/>
                <a:ea typeface="Arial Unicode MS" pitchFamily="34" charset="-128"/>
                <a:cs typeface="Arial Unicode MS" pitchFamily="34" charset="-128"/>
              </a:defRPr>
            </a:lvl1pPr>
          </a:lstStyle>
          <a:p>
            <a:pPr lvl="0"/>
            <a:r>
              <a:rPr lang="en-US"/>
              <a:t>Click to edit Master text styles</a:t>
            </a:r>
          </a:p>
        </p:txBody>
      </p:sp>
      <p:sp>
        <p:nvSpPr>
          <p:cNvPr id="5" name="Slide Number Placeholder 2"/>
          <p:cNvSpPr>
            <a:spLocks noGrp="1"/>
          </p:cNvSpPr>
          <p:nvPr>
            <p:ph type="sldNum" sz="quarter" idx="12"/>
          </p:nvPr>
        </p:nvSpPr>
        <p:spPr>
          <a:xfrm>
            <a:off x="8737600" y="6248400"/>
            <a:ext cx="2540000" cy="457200"/>
          </a:xfrm>
          <a:prstGeom prst="rect">
            <a:avLst/>
          </a:prstGeom>
        </p:spPr>
        <p:txBody>
          <a:bodyPr/>
          <a:lstStyle>
            <a:lvl1pPr>
              <a:defRPr>
                <a:latin typeface="Tahoma" panose="020B0604030504040204" pitchFamily="34" charset="0"/>
              </a:defRPr>
            </a:lvl1pPr>
          </a:lstStyle>
          <a:p>
            <a:pPr defTabSz="685800" eaLnBrk="0" fontAlgn="base" hangingPunct="0">
              <a:spcBef>
                <a:spcPct val="0"/>
              </a:spcBef>
              <a:spcAft>
                <a:spcPct val="0"/>
              </a:spcAft>
              <a:defRPr/>
            </a:pPr>
            <a:fld id="{221AEEDF-CCCC-4F8E-9753-B9D05F3F8B78}" type="slidenum">
              <a:rPr lang="en-GB" altLang="en-US" sz="1800" smtClean="0">
                <a:solidFill>
                  <a:srgbClr val="FFFFFF"/>
                </a:solidFill>
              </a:rPr>
              <a:pPr defTabSz="685800" eaLnBrk="0" fontAlgn="base" hangingPunct="0">
                <a:spcBef>
                  <a:spcPct val="0"/>
                </a:spcBef>
                <a:spcAft>
                  <a:spcPct val="0"/>
                </a:spcAft>
                <a:defRPr/>
              </a:pPr>
              <a:t>‹#›</a:t>
            </a:fld>
            <a:endParaRPr lang="en-GB" altLang="en-US" sz="1800" dirty="0">
              <a:solidFill>
                <a:srgbClr val="FFFFFF"/>
              </a:solidFill>
            </a:endParaRPr>
          </a:p>
        </p:txBody>
      </p:sp>
    </p:spTree>
    <p:extLst>
      <p:ext uri="{BB962C8B-B14F-4D97-AF65-F5344CB8AC3E}">
        <p14:creationId xmlns:p14="http://schemas.microsoft.com/office/powerpoint/2010/main" val="3299472999"/>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45477"/>
                </a:solidFill>
              </a:defRPr>
            </a:lvl1pPr>
          </a:lstStyle>
          <a:p>
            <a:r>
              <a:rPr lang="en-US"/>
              <a:t>Click to edit Master title style</a:t>
            </a:r>
            <a:endParaRPr lang="en-US" dirty="0"/>
          </a:p>
        </p:txBody>
      </p:sp>
      <p:sp>
        <p:nvSpPr>
          <p:cNvPr id="3" name="Text Placeholder 6"/>
          <p:cNvSpPr>
            <a:spLocks noGrp="1"/>
          </p:cNvSpPr>
          <p:nvPr>
            <p:ph type="body" sz="quarter" idx="11"/>
          </p:nvPr>
        </p:nvSpPr>
        <p:spPr>
          <a:xfrm>
            <a:off x="7165025" y="6302848"/>
            <a:ext cx="4595183" cy="276207"/>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bIns="0" anchor="b">
            <a:noAutofit/>
          </a:bodyPr>
          <a:lstStyle>
            <a:lvl1pPr marL="0" indent="0" algn="r">
              <a:buNone/>
              <a:defRPr lang="en-US" sz="900" kern="1200" dirty="0" smtClean="0">
                <a:solidFill>
                  <a:schemeClr val="tx1"/>
                </a:solidFill>
                <a:latin typeface="Arial" charset="0"/>
                <a:ea typeface="Arial Unicode MS" pitchFamily="34" charset="-128"/>
                <a:cs typeface="Arial Unicode MS" pitchFamily="34" charset="-128"/>
              </a:defRPr>
            </a:lvl1pPr>
          </a:lstStyle>
          <a:p>
            <a:pPr lvl="0"/>
            <a:r>
              <a:rPr lang="en-US"/>
              <a:t>Click to edit Master text styles</a:t>
            </a:r>
          </a:p>
        </p:txBody>
      </p:sp>
      <p:sp>
        <p:nvSpPr>
          <p:cNvPr id="4" name="Text Placeholder 6"/>
          <p:cNvSpPr>
            <a:spLocks noGrp="1"/>
          </p:cNvSpPr>
          <p:nvPr>
            <p:ph type="body" sz="quarter" idx="10"/>
          </p:nvPr>
        </p:nvSpPr>
        <p:spPr>
          <a:xfrm>
            <a:off x="431799" y="6303999"/>
            <a:ext cx="4595183" cy="275057"/>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bIns="0" anchor="b">
            <a:noAutofit/>
          </a:bodyPr>
          <a:lstStyle>
            <a:lvl1pPr marL="0" indent="0">
              <a:buNone/>
              <a:defRPr lang="en-US" sz="900" kern="1200" dirty="0" smtClean="0">
                <a:solidFill>
                  <a:schemeClr val="tx1"/>
                </a:solidFill>
                <a:latin typeface="Arial" charset="0"/>
                <a:ea typeface="Arial Unicode MS" pitchFamily="34" charset="-128"/>
                <a:cs typeface="Arial Unicode MS" pitchFamily="34" charset="-128"/>
              </a:defRPr>
            </a:lvl1pPr>
          </a:lstStyle>
          <a:p>
            <a:pPr lvl="0"/>
            <a:r>
              <a:rPr lang="en-US"/>
              <a:t>Click to edit Master text styles</a:t>
            </a:r>
          </a:p>
        </p:txBody>
      </p:sp>
      <p:sp>
        <p:nvSpPr>
          <p:cNvPr id="5" name="Slide Number Placeholder 2"/>
          <p:cNvSpPr>
            <a:spLocks noGrp="1"/>
          </p:cNvSpPr>
          <p:nvPr>
            <p:ph type="sldNum" sz="quarter" idx="12"/>
          </p:nvPr>
        </p:nvSpPr>
        <p:spPr>
          <a:xfrm>
            <a:off x="8737600" y="6248400"/>
            <a:ext cx="2540000" cy="457200"/>
          </a:xfrm>
          <a:prstGeom prst="rect">
            <a:avLst/>
          </a:prstGeom>
        </p:spPr>
        <p:txBody>
          <a:bodyPr/>
          <a:lstStyle>
            <a:lvl1pPr>
              <a:defRPr>
                <a:latin typeface="Tahoma" panose="020B0604030504040204" pitchFamily="34" charset="0"/>
              </a:defRPr>
            </a:lvl1pPr>
          </a:lstStyle>
          <a:p>
            <a:pPr defTabSz="685783" eaLnBrk="0" fontAlgn="base" hangingPunct="0">
              <a:spcBef>
                <a:spcPct val="0"/>
              </a:spcBef>
              <a:spcAft>
                <a:spcPct val="0"/>
              </a:spcAft>
              <a:defRPr/>
            </a:pPr>
            <a:fld id="{221AEEDF-CCCC-4F8E-9753-B9D05F3F8B78}" type="slidenum">
              <a:rPr lang="en-GB" altLang="en-US" sz="1800" smtClean="0">
                <a:solidFill>
                  <a:srgbClr val="FFFFFF"/>
                </a:solidFill>
              </a:rPr>
              <a:pPr defTabSz="685783" eaLnBrk="0" fontAlgn="base" hangingPunct="0">
                <a:spcBef>
                  <a:spcPct val="0"/>
                </a:spcBef>
                <a:spcAft>
                  <a:spcPct val="0"/>
                </a:spcAft>
                <a:defRPr/>
              </a:pPr>
              <a:t>‹#›</a:t>
            </a:fld>
            <a:endParaRPr lang="en-GB" altLang="en-US" sz="1800" dirty="0">
              <a:solidFill>
                <a:srgbClr val="FFFFFF"/>
              </a:solidFill>
            </a:endParaRPr>
          </a:p>
        </p:txBody>
      </p:sp>
    </p:spTree>
    <p:extLst>
      <p:ext uri="{BB962C8B-B14F-4D97-AF65-F5344CB8AC3E}">
        <p14:creationId xmlns:p14="http://schemas.microsoft.com/office/powerpoint/2010/main" val="730724763"/>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878532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57984" cy="1143000"/>
          </a:xfrm>
        </p:spPr>
        <p:txBody>
          <a:bodyPr anchor="b"/>
          <a:lstStyle/>
          <a:p>
            <a:r>
              <a:rPr lang="en-GB" dirty="0"/>
              <a:t>Click to edit Master title style</a:t>
            </a:r>
            <a:endParaRPr lang="en-US" dirty="0"/>
          </a:p>
        </p:txBody>
      </p:sp>
    </p:spTree>
    <p:extLst>
      <p:ext uri="{BB962C8B-B14F-4D97-AF65-F5344CB8AC3E}">
        <p14:creationId xmlns:p14="http://schemas.microsoft.com/office/powerpoint/2010/main" val="2047121831"/>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10416119" y="6337302"/>
            <a:ext cx="1344084" cy="476251"/>
          </a:xfrm>
          <a:prstGeom prst="rect">
            <a:avLst/>
          </a:prstGeom>
        </p:spPr>
        <p:txBody>
          <a:bodyPr vert="horz" wrap="square" lIns="91440" tIns="45720" rIns="91440" bIns="45720" numCol="1" anchor="t" anchorCtr="0" compatLnSpc="1">
            <a:prstTxWarp prst="textNoShape">
              <a:avLst/>
            </a:prstTxWarp>
          </a:bodyPr>
          <a:lstStyle>
            <a:lvl1pPr>
              <a:defRPr sz="1350"/>
            </a:lvl1pPr>
          </a:lstStyle>
          <a:p>
            <a:pPr defTabSz="685783" eaLnBrk="0" fontAlgn="base" hangingPunct="0">
              <a:spcBef>
                <a:spcPct val="0"/>
              </a:spcBef>
              <a:spcAft>
                <a:spcPct val="0"/>
              </a:spcAft>
            </a:pPr>
            <a:fld id="{0D4ED41A-1546-3D4A-B40A-7A8A28FB7CED}" type="slidenum">
              <a:rPr lang="en-US" altLang="en-US" smtClean="0">
                <a:solidFill>
                  <a:srgbClr val="FFFFFF"/>
                </a:solidFill>
                <a:latin typeface="Comic Sans MS" pitchFamily="66" charset="0"/>
              </a:rPr>
              <a:pPr defTabSz="685783" eaLnBrk="0" fontAlgn="base" hangingPunct="0">
                <a:spcBef>
                  <a:spcPct val="0"/>
                </a:spcBef>
                <a:spcAft>
                  <a:spcPct val="0"/>
                </a:spcAft>
              </a:pPr>
              <a:t>‹#›</a:t>
            </a:fld>
            <a:endParaRPr lang="en-US" altLang="en-US" dirty="0">
              <a:solidFill>
                <a:srgbClr val="FFFFFF"/>
              </a:solidFill>
              <a:latin typeface="Comic Sans MS" pitchFamily="66" charset="0"/>
            </a:endParaRPr>
          </a:p>
        </p:txBody>
      </p:sp>
    </p:spTree>
    <p:extLst>
      <p:ext uri="{BB962C8B-B14F-4D97-AF65-F5344CB8AC3E}">
        <p14:creationId xmlns:p14="http://schemas.microsoft.com/office/powerpoint/2010/main" val="810171494"/>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9" name="DividerColorBox"/>
          <p:cNvSpPr>
            <a:spLocks noChangeArrowheads="1"/>
          </p:cNvSpPr>
          <p:nvPr userDrawn="1"/>
        </p:nvSpPr>
        <p:spPr bwMode="auto">
          <a:xfrm>
            <a:off x="0" y="1125537"/>
            <a:ext cx="12192000" cy="91440"/>
          </a:xfrm>
          <a:prstGeom prst="rect">
            <a:avLst/>
          </a:prstGeom>
          <a:solidFill>
            <a:schemeClr val="bg1"/>
          </a:solidFill>
          <a:ln>
            <a:noFill/>
          </a:ln>
        </p:spPr>
        <p:txBody>
          <a:bodyPr wrap="none" lIns="67992" tIns="33996" rIns="67992" bIns="33996" anchor="ctr"/>
          <a:lstStyle/>
          <a:p>
            <a:pPr defTabSz="685886" fontAlgn="base">
              <a:spcBef>
                <a:spcPct val="0"/>
              </a:spcBef>
              <a:spcAft>
                <a:spcPct val="0"/>
              </a:spcAft>
            </a:pPr>
            <a:endParaRPr lang="de-DE" altLang="ja-JP" sz="2100" dirty="0">
              <a:solidFill>
                <a:srgbClr val="00CC00"/>
              </a:solidFill>
              <a:ea typeface="MS PGothic" pitchFamily="34" charset="-128"/>
              <a:cs typeface="Arial" charset="0"/>
            </a:endParaRPr>
          </a:p>
        </p:txBody>
      </p:sp>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5" name="Content Placeholder 4"/>
          <p:cNvSpPr>
            <a:spLocks noGrp="1"/>
          </p:cNvSpPr>
          <p:nvPr>
            <p:ph sz="quarter" idx="10"/>
          </p:nvPr>
        </p:nvSpPr>
        <p:spPr>
          <a:xfrm>
            <a:off x="431800" y="1360489"/>
            <a:ext cx="11328400" cy="4911725"/>
          </a:xfrm>
        </p:spPr>
        <p:txBody>
          <a:bodyPr/>
          <a:lstStyle/>
          <a:p>
            <a:pPr lvl="0"/>
            <a:r>
              <a:rPr lang="en-US" dirty="0"/>
              <a:t>Click to edit Master text styles</a:t>
            </a:r>
          </a:p>
          <a:p>
            <a:pPr lvl="1"/>
            <a:r>
              <a:rPr lang="en-US" dirty="0"/>
              <a:t>Second level</a:t>
            </a:r>
          </a:p>
          <a:p>
            <a:pPr lvl="2"/>
            <a:r>
              <a:rPr lang="en-US" dirty="0"/>
              <a:t>Third level</a:t>
            </a:r>
          </a:p>
        </p:txBody>
      </p:sp>
      <p:sp>
        <p:nvSpPr>
          <p:cNvPr id="7" name="Text Placeholder 3"/>
          <p:cNvSpPr>
            <a:spLocks noGrp="1"/>
          </p:cNvSpPr>
          <p:nvPr>
            <p:ph type="body" sz="quarter" idx="11" hasCustomPrompt="1"/>
          </p:nvPr>
        </p:nvSpPr>
        <p:spPr>
          <a:xfrm>
            <a:off x="431370" y="6415326"/>
            <a:ext cx="5451271" cy="328613"/>
          </a:xfrm>
        </p:spPr>
        <p:txBody>
          <a:bodyPr anchor="b"/>
          <a:lstStyle>
            <a:lvl1pPr marL="0" indent="0">
              <a:buNone/>
              <a:defRPr sz="900"/>
            </a:lvl1pPr>
          </a:lstStyle>
          <a:p>
            <a:pPr lvl="0"/>
            <a:r>
              <a:rPr lang="en-GB" dirty="0"/>
              <a:t>Abbreviations</a:t>
            </a:r>
          </a:p>
        </p:txBody>
      </p:sp>
      <p:sp>
        <p:nvSpPr>
          <p:cNvPr id="8" name="Text Placeholder 3"/>
          <p:cNvSpPr>
            <a:spLocks noGrp="1"/>
          </p:cNvSpPr>
          <p:nvPr>
            <p:ph type="body" sz="quarter" idx="12" hasCustomPrompt="1"/>
          </p:nvPr>
        </p:nvSpPr>
        <p:spPr>
          <a:xfrm>
            <a:off x="6308931" y="6415326"/>
            <a:ext cx="5451271" cy="328613"/>
          </a:xfrm>
        </p:spPr>
        <p:txBody>
          <a:bodyPr anchor="b"/>
          <a:lstStyle>
            <a:lvl1pPr marL="0" indent="0" algn="r">
              <a:buNone/>
              <a:defRPr sz="900"/>
            </a:lvl1pPr>
          </a:lstStyle>
          <a:p>
            <a:pPr lvl="0"/>
            <a:r>
              <a:rPr lang="en-GB" dirty="0"/>
              <a:t>References</a:t>
            </a:r>
          </a:p>
        </p:txBody>
      </p:sp>
    </p:spTree>
    <p:extLst>
      <p:ext uri="{BB962C8B-B14F-4D97-AF65-F5344CB8AC3E}">
        <p14:creationId xmlns:p14="http://schemas.microsoft.com/office/powerpoint/2010/main" val="266245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rou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7EAD1-42AB-3840-8E0F-585947B43F8E}"/>
              </a:ext>
            </a:extLst>
          </p:cNvPr>
          <p:cNvSpPr>
            <a:spLocks noGrp="1"/>
          </p:cNvSpPr>
          <p:nvPr>
            <p:ph type="title"/>
          </p:nvPr>
        </p:nvSpPr>
        <p:spPr/>
        <p:txBody>
          <a:bodyPr/>
          <a:lstStyle/>
          <a:p>
            <a:r>
              <a:rPr lang="en-US"/>
              <a:t>Click to edit Master title style</a:t>
            </a:r>
            <a:endParaRPr lang="en-GB"/>
          </a:p>
        </p:txBody>
      </p:sp>
      <p:sp>
        <p:nvSpPr>
          <p:cNvPr id="3" name="Content Placeholder 3">
            <a:extLst>
              <a:ext uri="{FF2B5EF4-FFF2-40B4-BE49-F238E27FC236}">
                <a16:creationId xmlns:a16="http://schemas.microsoft.com/office/drawing/2014/main" id="{8C0F858B-85AD-164B-83F1-67222D80F15A}"/>
              </a:ext>
            </a:extLst>
          </p:cNvPr>
          <p:cNvSpPr>
            <a:spLocks noGrp="1"/>
          </p:cNvSpPr>
          <p:nvPr>
            <p:ph sz="half" idx="2"/>
          </p:nvPr>
        </p:nvSpPr>
        <p:spPr>
          <a:xfrm>
            <a:off x="4370119" y="1371600"/>
            <a:ext cx="7469580" cy="4805363"/>
          </a:xfrm>
        </p:spPr>
        <p:txBody>
          <a:bodyPr anchor="ctr"/>
          <a:lstStyle>
            <a:lvl1pPr>
              <a:defRPr sz="28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Picture Placeholder 4">
            <a:extLst>
              <a:ext uri="{FF2B5EF4-FFF2-40B4-BE49-F238E27FC236}">
                <a16:creationId xmlns:a16="http://schemas.microsoft.com/office/drawing/2014/main" id="{9944896E-DDCB-AE41-936A-2E751CFC2A2B}"/>
              </a:ext>
            </a:extLst>
          </p:cNvPr>
          <p:cNvSpPr>
            <a:spLocks noGrp="1"/>
          </p:cNvSpPr>
          <p:nvPr>
            <p:ph type="pic" sz="quarter" idx="10"/>
          </p:nvPr>
        </p:nvSpPr>
        <p:spPr>
          <a:xfrm>
            <a:off x="327720" y="1514468"/>
            <a:ext cx="3557587" cy="3557587"/>
          </a:xfrm>
          <a:prstGeom prst="ellipse">
            <a:avLst/>
          </a:prstGeom>
        </p:spPr>
        <p:txBody>
          <a:bodyPr/>
          <a:lstStyle/>
          <a:p>
            <a:endParaRPr lang="en-GB"/>
          </a:p>
        </p:txBody>
      </p:sp>
      <p:sp>
        <p:nvSpPr>
          <p:cNvPr id="9" name="Text Placeholder 8">
            <a:extLst>
              <a:ext uri="{FF2B5EF4-FFF2-40B4-BE49-F238E27FC236}">
                <a16:creationId xmlns:a16="http://schemas.microsoft.com/office/drawing/2014/main" id="{EC28819D-1645-BA4F-B812-EAA703DB6E5B}"/>
              </a:ext>
            </a:extLst>
          </p:cNvPr>
          <p:cNvSpPr>
            <a:spLocks noGrp="1"/>
          </p:cNvSpPr>
          <p:nvPr>
            <p:ph type="body" sz="quarter" idx="11" hasCustomPrompt="1"/>
          </p:nvPr>
        </p:nvSpPr>
        <p:spPr>
          <a:xfrm>
            <a:off x="163411" y="5272081"/>
            <a:ext cx="3886205" cy="828675"/>
          </a:xfrm>
        </p:spPr>
        <p:txBody>
          <a:bodyPr/>
          <a:lstStyle>
            <a:lvl2pPr algn="ctr">
              <a:defRPr/>
            </a:lvl2pPr>
            <a:lvl3pPr marL="1800" indent="0">
              <a:buNone/>
              <a:defRPr/>
            </a:lvl3pPr>
          </a:lstStyle>
          <a:p>
            <a:pPr lvl="1"/>
            <a:r>
              <a:rPr lang="en-US" dirty="0"/>
              <a:t>Second level</a:t>
            </a:r>
          </a:p>
        </p:txBody>
      </p:sp>
    </p:spTree>
    <p:extLst>
      <p:ext uri="{BB962C8B-B14F-4D97-AF65-F5344CB8AC3E}">
        <p14:creationId xmlns:p14="http://schemas.microsoft.com/office/powerpoint/2010/main" val="1341922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7" name="DividerColorBox"/>
          <p:cNvSpPr>
            <a:spLocks noChangeArrowheads="1"/>
          </p:cNvSpPr>
          <p:nvPr userDrawn="1"/>
        </p:nvSpPr>
        <p:spPr bwMode="auto">
          <a:xfrm>
            <a:off x="2099736" y="1128713"/>
            <a:ext cx="10092265" cy="2286000"/>
          </a:xfrm>
          <a:prstGeom prst="rect">
            <a:avLst/>
          </a:prstGeom>
          <a:solidFill>
            <a:schemeClr val="accent1"/>
          </a:solidFill>
          <a:ln>
            <a:noFill/>
          </a:ln>
        </p:spPr>
        <p:txBody>
          <a:bodyPr wrap="none" lIns="67992" tIns="33996" rIns="67992" bIns="33996" anchor="ctr"/>
          <a:lstStyle/>
          <a:p>
            <a:pPr defTabSz="685886" fontAlgn="base">
              <a:spcBef>
                <a:spcPct val="0"/>
              </a:spcBef>
              <a:spcAft>
                <a:spcPct val="0"/>
              </a:spcAft>
            </a:pPr>
            <a:endParaRPr lang="de-DE" altLang="ja-JP" sz="2100" dirty="0">
              <a:solidFill>
                <a:srgbClr val="00CC00"/>
              </a:solidFill>
              <a:ea typeface="MS PGothic" pitchFamily="34" charset="-128"/>
              <a:cs typeface="Arial" charset="0"/>
            </a:endParaRPr>
          </a:p>
        </p:txBody>
      </p:sp>
      <p:sp>
        <p:nvSpPr>
          <p:cNvPr id="9" name="DividerColorBox"/>
          <p:cNvSpPr>
            <a:spLocks noChangeArrowheads="1"/>
          </p:cNvSpPr>
          <p:nvPr userDrawn="1"/>
        </p:nvSpPr>
        <p:spPr bwMode="auto">
          <a:xfrm>
            <a:off x="2" y="1128713"/>
            <a:ext cx="1996017" cy="2286000"/>
          </a:xfrm>
          <a:prstGeom prst="rect">
            <a:avLst/>
          </a:prstGeom>
          <a:solidFill>
            <a:schemeClr val="accent2"/>
          </a:solidFill>
          <a:ln>
            <a:noFill/>
          </a:ln>
        </p:spPr>
        <p:txBody>
          <a:bodyPr wrap="none" lIns="67992" tIns="33996" rIns="67992" bIns="33996" anchor="ctr"/>
          <a:lstStyle/>
          <a:p>
            <a:pPr defTabSz="685886" fontAlgn="base">
              <a:spcBef>
                <a:spcPct val="0"/>
              </a:spcBef>
              <a:spcAft>
                <a:spcPct val="0"/>
              </a:spcAft>
            </a:pPr>
            <a:endParaRPr lang="de-DE" altLang="ja-JP" sz="2100" dirty="0">
              <a:solidFill>
                <a:srgbClr val="00CC00"/>
              </a:solidFill>
              <a:ea typeface="MS PGothic" pitchFamily="34" charset="-128"/>
              <a:cs typeface="Arial" charset="0"/>
            </a:endParaRPr>
          </a:p>
        </p:txBody>
      </p:sp>
      <p:sp>
        <p:nvSpPr>
          <p:cNvPr id="601091" name="Rectangle 3"/>
          <p:cNvSpPr>
            <a:spLocks noGrp="1" noChangeArrowheads="1"/>
          </p:cNvSpPr>
          <p:nvPr>
            <p:ph type="ctrTitle" sz="quarter"/>
          </p:nvPr>
        </p:nvSpPr>
        <p:spPr bwMode="auto">
          <a:xfrm>
            <a:off x="3306769" y="1988840"/>
            <a:ext cx="8453433" cy="948830"/>
          </a:xfrm>
        </p:spPr>
        <p:txBody>
          <a:bodyPr lIns="0" rIns="0" anchor="b">
            <a:noAutofit/>
          </a:bodyPr>
          <a:lstStyle>
            <a:lvl1pPr>
              <a:lnSpc>
                <a:spcPct val="90000"/>
              </a:lnSpc>
              <a:spcBef>
                <a:spcPct val="40000"/>
              </a:spcBef>
              <a:defRPr sz="2100">
                <a:solidFill>
                  <a:schemeClr val="bg2"/>
                </a:solidFill>
              </a:defRPr>
            </a:lvl1pPr>
          </a:lstStyle>
          <a:p>
            <a:r>
              <a:rPr lang="en-US" dirty="0"/>
              <a:t>Click to edit Master title style</a:t>
            </a:r>
          </a:p>
        </p:txBody>
      </p:sp>
      <p:sp>
        <p:nvSpPr>
          <p:cNvPr id="601092" name="Rectangle 4"/>
          <p:cNvSpPr>
            <a:spLocks noGrp="1" noChangeArrowheads="1"/>
          </p:cNvSpPr>
          <p:nvPr>
            <p:ph type="subTitle" sz="quarter" idx="1"/>
          </p:nvPr>
        </p:nvSpPr>
        <p:spPr bwMode="auto">
          <a:xfrm>
            <a:off x="3312584" y="4564169"/>
            <a:ext cx="8447616" cy="739353"/>
          </a:xfrm>
        </p:spPr>
        <p:txBody>
          <a:bodyPr lIns="0" rIns="0">
            <a:noAutofit/>
          </a:bodyPr>
          <a:lstStyle>
            <a:lvl1pPr marL="0" indent="0" eaLnBrk="0" hangingPunct="0">
              <a:lnSpc>
                <a:spcPct val="90000"/>
              </a:lnSpc>
              <a:spcBef>
                <a:spcPct val="40000"/>
              </a:spcBef>
              <a:buFont typeface="Wingdings" pitchFamily="2" charset="2"/>
              <a:buNone/>
              <a:defRPr sz="1800" b="0">
                <a:solidFill>
                  <a:schemeClr val="accent1"/>
                </a:solidFill>
              </a:defRPr>
            </a:lvl1pPr>
          </a:lstStyle>
          <a:p>
            <a:endParaRPr lang="en-US" dirty="0"/>
          </a:p>
        </p:txBody>
      </p:sp>
    </p:spTree>
    <p:extLst>
      <p:ext uri="{BB962C8B-B14F-4D97-AF65-F5344CB8AC3E}">
        <p14:creationId xmlns:p14="http://schemas.microsoft.com/office/powerpoint/2010/main" val="4109586704"/>
      </p:ext>
    </p:extLst>
  </p:cSld>
  <p:clrMapOvr>
    <a:masterClrMapping/>
  </p:clrMapOvr>
  <p:transition>
    <p:fade/>
  </p:transition>
  <p:hf hdr="0" dt="0"/>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12" name="DividerColorBox"/>
          <p:cNvSpPr>
            <a:spLocks noChangeArrowheads="1"/>
          </p:cNvSpPr>
          <p:nvPr userDrawn="1"/>
        </p:nvSpPr>
        <p:spPr bwMode="auto">
          <a:xfrm>
            <a:off x="0" y="1125537"/>
            <a:ext cx="12192000" cy="91440"/>
          </a:xfrm>
          <a:prstGeom prst="rect">
            <a:avLst/>
          </a:prstGeom>
          <a:solidFill>
            <a:schemeClr val="bg1"/>
          </a:solidFill>
          <a:ln>
            <a:noFill/>
          </a:ln>
        </p:spPr>
        <p:txBody>
          <a:bodyPr wrap="none" lIns="67992" tIns="33996" rIns="67992" bIns="33996" anchor="ctr"/>
          <a:lstStyle/>
          <a:p>
            <a:pPr defTabSz="685886" fontAlgn="base">
              <a:spcBef>
                <a:spcPct val="0"/>
              </a:spcBef>
              <a:spcAft>
                <a:spcPct val="0"/>
              </a:spcAft>
            </a:pPr>
            <a:endParaRPr lang="de-DE" altLang="ja-JP" sz="2100" dirty="0">
              <a:solidFill>
                <a:srgbClr val="00CC00"/>
              </a:solidFill>
              <a:ea typeface="MS PGothic" pitchFamily="34" charset="-128"/>
              <a:cs typeface="Arial"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800" y="1360489"/>
            <a:ext cx="5471584" cy="4911725"/>
          </a:xfrm>
        </p:spPr>
        <p:txBody>
          <a:bodyPr/>
          <a:lstStyle>
            <a:lvl1pPr>
              <a:defRPr sz="1350"/>
            </a:lvl1pPr>
            <a:lvl2pPr>
              <a:defRPr sz="1200"/>
            </a:lvl2pPr>
            <a:lvl3pPr>
              <a:defRPr sz="10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309360" y="1360489"/>
            <a:ext cx="5450840" cy="4911725"/>
          </a:xfrm>
        </p:spPr>
        <p:txBody>
          <a:bodyPr/>
          <a:lstStyle>
            <a:lvl1pPr>
              <a:defRPr sz="1350"/>
            </a:lvl1pPr>
            <a:lvl2pPr>
              <a:defRPr sz="1200"/>
            </a:lvl2pPr>
            <a:lvl3pPr>
              <a:defRPr sz="10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
        <p:nvSpPr>
          <p:cNvPr id="9" name="Text Placeholder 3"/>
          <p:cNvSpPr>
            <a:spLocks noGrp="1"/>
          </p:cNvSpPr>
          <p:nvPr>
            <p:ph type="body" sz="quarter" idx="11" hasCustomPrompt="1"/>
          </p:nvPr>
        </p:nvSpPr>
        <p:spPr>
          <a:xfrm>
            <a:off x="431370" y="6415326"/>
            <a:ext cx="5451271" cy="328613"/>
          </a:xfrm>
        </p:spPr>
        <p:txBody>
          <a:bodyPr anchor="b"/>
          <a:lstStyle>
            <a:lvl1pPr marL="0" indent="0">
              <a:buNone/>
              <a:defRPr sz="900"/>
            </a:lvl1pPr>
          </a:lstStyle>
          <a:p>
            <a:pPr lvl="0"/>
            <a:r>
              <a:rPr lang="en-GB" dirty="0"/>
              <a:t>Abbreviations</a:t>
            </a:r>
          </a:p>
        </p:txBody>
      </p:sp>
      <p:sp>
        <p:nvSpPr>
          <p:cNvPr id="10" name="Text Placeholder 3"/>
          <p:cNvSpPr>
            <a:spLocks noGrp="1"/>
          </p:cNvSpPr>
          <p:nvPr>
            <p:ph type="body" sz="quarter" idx="12" hasCustomPrompt="1"/>
          </p:nvPr>
        </p:nvSpPr>
        <p:spPr>
          <a:xfrm>
            <a:off x="6308931" y="6415326"/>
            <a:ext cx="5451271" cy="328613"/>
          </a:xfrm>
        </p:spPr>
        <p:txBody>
          <a:bodyPr anchor="b"/>
          <a:lstStyle>
            <a:lvl1pPr marL="0" indent="0" algn="r">
              <a:buNone/>
              <a:defRPr sz="900"/>
            </a:lvl1pPr>
          </a:lstStyle>
          <a:p>
            <a:pPr lvl="0"/>
            <a:r>
              <a:rPr lang="en-GB" dirty="0"/>
              <a:t>References</a:t>
            </a:r>
          </a:p>
        </p:txBody>
      </p:sp>
    </p:spTree>
    <p:extLst>
      <p:ext uri="{BB962C8B-B14F-4D97-AF65-F5344CB8AC3E}">
        <p14:creationId xmlns:p14="http://schemas.microsoft.com/office/powerpoint/2010/main" val="611341733"/>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2_Title Only">
    <p:spTree>
      <p:nvGrpSpPr>
        <p:cNvPr id="1" name=""/>
        <p:cNvGrpSpPr/>
        <p:nvPr/>
      </p:nvGrpSpPr>
      <p:grpSpPr>
        <a:xfrm>
          <a:off x="0" y="0"/>
          <a:ext cx="0" cy="0"/>
          <a:chOff x="0" y="0"/>
          <a:chExt cx="0" cy="0"/>
        </a:xfrm>
      </p:grpSpPr>
      <p:sp>
        <p:nvSpPr>
          <p:cNvPr id="8" name="DividerColorBox"/>
          <p:cNvSpPr>
            <a:spLocks noChangeArrowheads="1"/>
          </p:cNvSpPr>
          <p:nvPr userDrawn="1"/>
        </p:nvSpPr>
        <p:spPr bwMode="auto">
          <a:xfrm>
            <a:off x="0" y="1125537"/>
            <a:ext cx="12192000" cy="91440"/>
          </a:xfrm>
          <a:prstGeom prst="rect">
            <a:avLst/>
          </a:prstGeom>
          <a:solidFill>
            <a:schemeClr val="bg1"/>
          </a:solidFill>
          <a:ln>
            <a:noFill/>
          </a:ln>
        </p:spPr>
        <p:txBody>
          <a:bodyPr wrap="none" lIns="67992" tIns="33996" rIns="67992" bIns="33996" anchor="ctr"/>
          <a:lstStyle/>
          <a:p>
            <a:pPr defTabSz="685886" fontAlgn="base">
              <a:spcBef>
                <a:spcPct val="0"/>
              </a:spcBef>
              <a:spcAft>
                <a:spcPct val="0"/>
              </a:spcAft>
            </a:pPr>
            <a:endParaRPr lang="de-DE" altLang="ja-JP" sz="2100" dirty="0">
              <a:solidFill>
                <a:srgbClr val="00CC00"/>
              </a:solidFill>
              <a:ea typeface="MS PGothic" pitchFamily="34" charset="-128"/>
              <a:cs typeface="Arial" charset="0"/>
            </a:endParaRPr>
          </a:p>
        </p:txBody>
      </p:sp>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5" name="Text Placeholder 3"/>
          <p:cNvSpPr>
            <a:spLocks noGrp="1"/>
          </p:cNvSpPr>
          <p:nvPr>
            <p:ph type="body" sz="quarter" idx="11" hasCustomPrompt="1"/>
          </p:nvPr>
        </p:nvSpPr>
        <p:spPr>
          <a:xfrm>
            <a:off x="431370" y="6415326"/>
            <a:ext cx="5451271" cy="328613"/>
          </a:xfrm>
        </p:spPr>
        <p:txBody>
          <a:bodyPr anchor="b"/>
          <a:lstStyle>
            <a:lvl1pPr marL="0" indent="0">
              <a:buNone/>
              <a:defRPr sz="900"/>
            </a:lvl1pPr>
          </a:lstStyle>
          <a:p>
            <a:pPr lvl="0"/>
            <a:r>
              <a:rPr lang="en-GB" dirty="0"/>
              <a:t>Abbreviations</a:t>
            </a:r>
          </a:p>
        </p:txBody>
      </p:sp>
      <p:sp>
        <p:nvSpPr>
          <p:cNvPr id="6" name="Text Placeholder 3"/>
          <p:cNvSpPr>
            <a:spLocks noGrp="1"/>
          </p:cNvSpPr>
          <p:nvPr>
            <p:ph type="body" sz="quarter" idx="12" hasCustomPrompt="1"/>
          </p:nvPr>
        </p:nvSpPr>
        <p:spPr>
          <a:xfrm>
            <a:off x="6308931" y="6415326"/>
            <a:ext cx="5451271" cy="328613"/>
          </a:xfrm>
        </p:spPr>
        <p:txBody>
          <a:bodyPr anchor="b"/>
          <a:lstStyle>
            <a:lvl1pPr marL="0" indent="0" algn="r">
              <a:buNone/>
              <a:defRPr sz="900"/>
            </a:lvl1pPr>
          </a:lstStyle>
          <a:p>
            <a:pPr lvl="0"/>
            <a:r>
              <a:rPr lang="en-GB" dirty="0"/>
              <a:t>References</a:t>
            </a:r>
          </a:p>
        </p:txBody>
      </p:sp>
    </p:spTree>
    <p:extLst>
      <p:ext uri="{BB962C8B-B14F-4D97-AF65-F5344CB8AC3E}">
        <p14:creationId xmlns:p14="http://schemas.microsoft.com/office/powerpoint/2010/main" val="3156964439"/>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5" name="DividerColorBox"/>
          <p:cNvSpPr>
            <a:spLocks noChangeArrowheads="1"/>
          </p:cNvSpPr>
          <p:nvPr userDrawn="1"/>
        </p:nvSpPr>
        <p:spPr bwMode="auto">
          <a:xfrm>
            <a:off x="0" y="1125537"/>
            <a:ext cx="12192000" cy="91440"/>
          </a:xfrm>
          <a:prstGeom prst="rect">
            <a:avLst/>
          </a:prstGeom>
          <a:solidFill>
            <a:schemeClr val="bg1"/>
          </a:solidFill>
          <a:ln>
            <a:noFill/>
          </a:ln>
        </p:spPr>
        <p:txBody>
          <a:bodyPr wrap="none" lIns="67992" tIns="33996" rIns="67992" bIns="33996" anchor="ctr"/>
          <a:lstStyle/>
          <a:p>
            <a:pPr defTabSz="685886" fontAlgn="base">
              <a:spcBef>
                <a:spcPct val="0"/>
              </a:spcBef>
              <a:spcAft>
                <a:spcPct val="0"/>
              </a:spcAft>
            </a:pPr>
            <a:endParaRPr lang="de-DE" altLang="ja-JP" sz="2100" dirty="0">
              <a:solidFill>
                <a:srgbClr val="00CC00"/>
              </a:solidFill>
              <a:ea typeface="MS PGothic" pitchFamily="34" charset="-128"/>
              <a:cs typeface="Arial" charset="0"/>
            </a:endParaRPr>
          </a:p>
        </p:txBody>
      </p:sp>
      <p:sp>
        <p:nvSpPr>
          <p:cNvPr id="6" name="Text Placeholder 3"/>
          <p:cNvSpPr>
            <a:spLocks noGrp="1"/>
          </p:cNvSpPr>
          <p:nvPr>
            <p:ph type="body" sz="quarter" idx="11" hasCustomPrompt="1"/>
          </p:nvPr>
        </p:nvSpPr>
        <p:spPr>
          <a:xfrm>
            <a:off x="431370" y="6415326"/>
            <a:ext cx="5451271" cy="328613"/>
          </a:xfrm>
        </p:spPr>
        <p:txBody>
          <a:bodyPr anchor="b"/>
          <a:lstStyle>
            <a:lvl1pPr marL="0" indent="0">
              <a:buNone/>
              <a:defRPr sz="900"/>
            </a:lvl1pPr>
          </a:lstStyle>
          <a:p>
            <a:pPr lvl="0"/>
            <a:r>
              <a:rPr lang="en-GB" dirty="0"/>
              <a:t>Abbreviations</a:t>
            </a:r>
          </a:p>
        </p:txBody>
      </p:sp>
      <p:sp>
        <p:nvSpPr>
          <p:cNvPr id="7" name="Text Placeholder 3"/>
          <p:cNvSpPr>
            <a:spLocks noGrp="1"/>
          </p:cNvSpPr>
          <p:nvPr>
            <p:ph type="body" sz="quarter" idx="12" hasCustomPrompt="1"/>
          </p:nvPr>
        </p:nvSpPr>
        <p:spPr>
          <a:xfrm>
            <a:off x="6308931" y="6415326"/>
            <a:ext cx="5451271" cy="328613"/>
          </a:xfrm>
        </p:spPr>
        <p:txBody>
          <a:bodyPr anchor="b"/>
          <a:lstStyle>
            <a:lvl1pPr marL="0" indent="0" algn="r">
              <a:buNone/>
              <a:defRPr sz="900"/>
            </a:lvl1pPr>
          </a:lstStyle>
          <a:p>
            <a:pPr lvl="0"/>
            <a:r>
              <a:rPr lang="en-GB" dirty="0"/>
              <a:t>References</a:t>
            </a:r>
          </a:p>
        </p:txBody>
      </p:sp>
    </p:spTree>
    <p:extLst>
      <p:ext uri="{BB962C8B-B14F-4D97-AF65-F5344CB8AC3E}">
        <p14:creationId xmlns:p14="http://schemas.microsoft.com/office/powerpoint/2010/main" val="3109390355"/>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75218" y="1391706"/>
            <a:ext cx="10460917" cy="5080952"/>
          </a:xfrm>
          <a:prstGeom prst="rect">
            <a:avLst/>
          </a:prstGeom>
        </p:spPr>
        <p:txBody>
          <a:bodyPr lIns="0" tIns="45718" rIns="91436" bIns="45718"/>
          <a:lstStyle>
            <a:lvl1pPr marL="130290" indent="-130290">
              <a:lnSpc>
                <a:spcPct val="100000"/>
              </a:lnSpc>
              <a:spcBef>
                <a:spcPts val="238"/>
              </a:spcBef>
              <a:buClr>
                <a:schemeClr val="accent2"/>
              </a:buClr>
              <a:buSzPct val="120000"/>
              <a:buFont typeface="Arial" panose="020B0604020202020204" pitchFamily="34" charset="0"/>
              <a:buChar char="•"/>
              <a:defRPr sz="1148"/>
            </a:lvl1pPr>
            <a:lvl2pPr marL="131949" indent="0">
              <a:buNone/>
              <a:defRPr/>
            </a:lvl2pPr>
            <a:lvl3pPr marL="273950" marR="0" indent="-130064" algn="l" defTabSz="361916" rtl="0" eaLnBrk="0" fontAlgn="base" latinLnBrk="0" hangingPunct="0">
              <a:lnSpc>
                <a:spcPct val="100000"/>
              </a:lnSpc>
              <a:spcBef>
                <a:spcPts val="238"/>
              </a:spcBef>
              <a:spcAft>
                <a:spcPct val="0"/>
              </a:spcAft>
              <a:buClr>
                <a:schemeClr val="tx1"/>
              </a:buClr>
              <a:buSzTx/>
              <a:buFont typeface="Arial" pitchFamily="34" charset="0"/>
              <a:buChar char="-"/>
              <a:tabLst/>
              <a:defRPr sz="1148" baseline="0"/>
            </a:lvl3pPr>
            <a:lvl4pPr marL="521159" indent="-130290">
              <a:lnSpc>
                <a:spcPct val="100000"/>
              </a:lnSpc>
              <a:spcBef>
                <a:spcPts val="238"/>
              </a:spcBef>
              <a:buFont typeface="Arial" panose="020B0604020202020204" pitchFamily="34" charset="0"/>
              <a:buChar char="•"/>
              <a:defRPr sz="1148"/>
            </a:lvl4pPr>
          </a:lstStyle>
          <a:p>
            <a:pPr lvl="0"/>
            <a:r>
              <a:rPr lang="en-US" dirty="0"/>
              <a:t>Click to edit Master text styles</a:t>
            </a:r>
          </a:p>
          <a:p>
            <a:pPr lvl="2"/>
            <a:r>
              <a:rPr lang="en-US" dirty="0"/>
              <a:t>Second level</a:t>
            </a:r>
          </a:p>
          <a:p>
            <a:pPr lvl="3"/>
            <a:r>
              <a:rPr lang="en-US" dirty="0"/>
              <a:t>Third level</a:t>
            </a:r>
          </a:p>
        </p:txBody>
      </p:sp>
      <p:sp>
        <p:nvSpPr>
          <p:cNvPr id="4" name="Rectangle 6"/>
          <p:cNvSpPr>
            <a:spLocks noGrp="1" noChangeArrowheads="1"/>
          </p:cNvSpPr>
          <p:nvPr>
            <p:ph type="title" hasCustomPrompt="1"/>
          </p:nvPr>
        </p:nvSpPr>
        <p:spPr bwMode="gray">
          <a:xfrm>
            <a:off x="875218" y="527334"/>
            <a:ext cx="10460917" cy="574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64998" rIns="129995" bIns="64998" numCol="1" anchor="b" anchorCtr="0" compatLnSpc="1">
            <a:prstTxWarp prst="textNoShape">
              <a:avLst/>
            </a:prstTxWarp>
            <a:spAutoFit/>
          </a:bodyPr>
          <a:lstStyle>
            <a:lvl1pPr>
              <a:defRPr/>
            </a:lvl1pPr>
          </a:lstStyle>
          <a:p>
            <a:pPr lvl="0"/>
            <a:r>
              <a:rPr lang="en-US" altLang="en-US" dirty="0"/>
              <a:t>Click to edit Master title </a:t>
            </a:r>
            <a:r>
              <a:rPr lang="en-US" altLang="en-US" dirty="0" err="1"/>
              <a:t>stylertyhth</a:t>
            </a:r>
            <a:endParaRPr lang="en-US" altLang="en-US" dirty="0"/>
          </a:p>
        </p:txBody>
      </p:sp>
    </p:spTree>
    <p:extLst>
      <p:ext uri="{BB962C8B-B14F-4D97-AF65-F5344CB8AC3E}">
        <p14:creationId xmlns:p14="http://schemas.microsoft.com/office/powerpoint/2010/main" val="1355145115"/>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9" name="DividerColorBox"/>
          <p:cNvSpPr>
            <a:spLocks noChangeArrowheads="1"/>
          </p:cNvSpPr>
          <p:nvPr userDrawn="1"/>
        </p:nvSpPr>
        <p:spPr bwMode="auto">
          <a:xfrm>
            <a:off x="0" y="1125537"/>
            <a:ext cx="12192000" cy="91440"/>
          </a:xfrm>
          <a:prstGeom prst="rect">
            <a:avLst/>
          </a:prstGeom>
          <a:solidFill>
            <a:schemeClr val="bg1"/>
          </a:solidFill>
          <a:ln>
            <a:noFill/>
          </a:ln>
        </p:spPr>
        <p:txBody>
          <a:bodyPr wrap="none" lIns="67992" tIns="33996" rIns="67992" bIns="33996" anchor="ctr"/>
          <a:lstStyle/>
          <a:p>
            <a:pPr defTabSz="685886" fontAlgn="base">
              <a:spcBef>
                <a:spcPct val="0"/>
              </a:spcBef>
              <a:spcAft>
                <a:spcPct val="0"/>
              </a:spcAft>
            </a:pPr>
            <a:endParaRPr lang="de-DE" altLang="ja-JP" sz="2100" dirty="0">
              <a:solidFill>
                <a:srgbClr val="00CC00"/>
              </a:solidFill>
              <a:ea typeface="MS PGothic" pitchFamily="34" charset="-128"/>
              <a:cs typeface="Arial" charset="0"/>
            </a:endParaRPr>
          </a:p>
        </p:txBody>
      </p:sp>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5" name="Content Placeholder 4"/>
          <p:cNvSpPr>
            <a:spLocks noGrp="1"/>
          </p:cNvSpPr>
          <p:nvPr>
            <p:ph sz="quarter" idx="10"/>
          </p:nvPr>
        </p:nvSpPr>
        <p:spPr>
          <a:xfrm>
            <a:off x="431800" y="1360489"/>
            <a:ext cx="11328400" cy="4911725"/>
          </a:xfrm>
        </p:spPr>
        <p:txBody>
          <a:bodyPr/>
          <a:lstStyle/>
          <a:p>
            <a:pPr lvl="0"/>
            <a:r>
              <a:rPr lang="en-US" dirty="0"/>
              <a:t>Click to edit Master text styles</a:t>
            </a:r>
          </a:p>
          <a:p>
            <a:pPr lvl="1"/>
            <a:r>
              <a:rPr lang="en-US" dirty="0"/>
              <a:t>Second level</a:t>
            </a:r>
          </a:p>
          <a:p>
            <a:pPr lvl="2"/>
            <a:r>
              <a:rPr lang="en-US" dirty="0"/>
              <a:t>Third level</a:t>
            </a:r>
          </a:p>
        </p:txBody>
      </p:sp>
      <p:sp>
        <p:nvSpPr>
          <p:cNvPr id="7" name="Text Placeholder 3"/>
          <p:cNvSpPr>
            <a:spLocks noGrp="1"/>
          </p:cNvSpPr>
          <p:nvPr>
            <p:ph type="body" sz="quarter" idx="11" hasCustomPrompt="1"/>
          </p:nvPr>
        </p:nvSpPr>
        <p:spPr>
          <a:xfrm>
            <a:off x="431370" y="6415326"/>
            <a:ext cx="5451271" cy="328613"/>
          </a:xfrm>
        </p:spPr>
        <p:txBody>
          <a:bodyPr anchor="b"/>
          <a:lstStyle>
            <a:lvl1pPr marL="0" indent="0">
              <a:buNone/>
              <a:defRPr sz="900"/>
            </a:lvl1pPr>
          </a:lstStyle>
          <a:p>
            <a:pPr lvl="0"/>
            <a:r>
              <a:rPr lang="en-GB" dirty="0"/>
              <a:t>Abbreviations</a:t>
            </a:r>
          </a:p>
        </p:txBody>
      </p:sp>
      <p:sp>
        <p:nvSpPr>
          <p:cNvPr id="8" name="Text Placeholder 3"/>
          <p:cNvSpPr>
            <a:spLocks noGrp="1"/>
          </p:cNvSpPr>
          <p:nvPr>
            <p:ph type="body" sz="quarter" idx="12" hasCustomPrompt="1"/>
          </p:nvPr>
        </p:nvSpPr>
        <p:spPr>
          <a:xfrm>
            <a:off x="6308931" y="6415326"/>
            <a:ext cx="5451271" cy="328613"/>
          </a:xfrm>
        </p:spPr>
        <p:txBody>
          <a:bodyPr anchor="b"/>
          <a:lstStyle>
            <a:lvl1pPr marL="0" indent="0" algn="r">
              <a:buNone/>
              <a:defRPr sz="900"/>
            </a:lvl1pPr>
          </a:lstStyle>
          <a:p>
            <a:pPr lvl="0"/>
            <a:r>
              <a:rPr lang="en-GB" dirty="0"/>
              <a:t>References</a:t>
            </a:r>
          </a:p>
        </p:txBody>
      </p:sp>
    </p:spTree>
    <p:extLst>
      <p:ext uri="{BB962C8B-B14F-4D97-AF65-F5344CB8AC3E}">
        <p14:creationId xmlns:p14="http://schemas.microsoft.com/office/powerpoint/2010/main" val="2703808156"/>
      </p:ext>
    </p:extLst>
  </p:cSld>
  <p:clrMapOvr>
    <a:masterClrMapping/>
  </p:clrMapOvr>
  <p:transition>
    <p:fade/>
  </p:transition>
  <p:hf hdr="0" dt="0"/>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GB" dirty="0"/>
              <a:t>Click to edit Master title style</a:t>
            </a:r>
            <a:endParaRPr lang="en-US" dirty="0"/>
          </a:p>
        </p:txBody>
      </p:sp>
      <p:sp>
        <p:nvSpPr>
          <p:cNvPr id="3" name="Content Placeholder 2"/>
          <p:cNvSpPr>
            <a:spLocks noGrp="1"/>
          </p:cNvSpPr>
          <p:nvPr>
            <p:ph idx="1"/>
          </p:nvPr>
        </p:nvSpPr>
        <p:spPr>
          <a:xfrm>
            <a:off x="624435" y="1646642"/>
            <a:ext cx="10943167" cy="4611283"/>
          </a:xfrm>
        </p:spPr>
        <p:txBody>
          <a:bodyPr/>
          <a:lstStyle>
            <a:lvl1pPr>
              <a:defRPr sz="2800"/>
            </a:lvl1pPr>
            <a:lvl2pPr>
              <a:defRPr sz="2400"/>
            </a:lvl2pPr>
            <a:lvl3pPr>
              <a:defRPr sz="2000"/>
            </a:lvl3pPr>
            <a:lvl4pPr>
              <a:defRPr sz="1800"/>
            </a:lvl4pPr>
            <a:lvl5pPr>
              <a:defRPr sz="1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ext Placeholder 7"/>
          <p:cNvSpPr>
            <a:spLocks noGrp="1"/>
          </p:cNvSpPr>
          <p:nvPr>
            <p:ph type="body" sz="quarter" idx="11"/>
          </p:nvPr>
        </p:nvSpPr>
        <p:spPr>
          <a:xfrm>
            <a:off x="624416" y="6273167"/>
            <a:ext cx="5471584" cy="484188"/>
          </a:xfrm>
        </p:spPr>
        <p:txBody>
          <a:bodyPr anchor="b"/>
          <a:lstStyle>
            <a:lvl1pPr marL="0" indent="0" algn="l">
              <a:spcBef>
                <a:spcPts val="0"/>
              </a:spcBef>
              <a:spcAft>
                <a:spcPts val="0"/>
              </a:spcAft>
              <a:buNone/>
              <a:defRPr sz="1051"/>
            </a:lvl1pPr>
          </a:lstStyle>
          <a:p>
            <a:pPr lvl="0"/>
            <a:r>
              <a:rPr lang="en-US"/>
              <a:t>Click to edit Master text styles</a:t>
            </a:r>
          </a:p>
        </p:txBody>
      </p:sp>
    </p:spTree>
    <p:extLst>
      <p:ext uri="{BB962C8B-B14F-4D97-AF65-F5344CB8AC3E}">
        <p14:creationId xmlns:p14="http://schemas.microsoft.com/office/powerpoint/2010/main" val="16629688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4468" y="2167614"/>
            <a:ext cx="10943167" cy="1470025"/>
          </a:xfrm>
        </p:spPr>
        <p:txBody>
          <a:bodyPr/>
          <a:lstStyle>
            <a:lvl1pPr>
              <a:defRPr sz="4267" b="1">
                <a:solidFill>
                  <a:schemeClr val="tx2"/>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1828800" y="3913296"/>
            <a:ext cx="8534400" cy="1752600"/>
          </a:xfrm>
        </p:spPr>
        <p:txBody>
          <a:bodyPr/>
          <a:lstStyle>
            <a:lvl1pPr marL="0" indent="0" algn="ctr">
              <a:buNone/>
              <a:defRPr sz="3200" b="0">
                <a:solidFill>
                  <a:srgbClr val="FFFFFF"/>
                </a:solidFill>
                <a:latin typeface="Arial" panose="020B0604020202020204" pitchFamily="34" charset="0"/>
                <a:cs typeface="Arial" panose="020B0604020202020204" pitchFamily="34" charset="0"/>
              </a:defRPr>
            </a:lvl1pPr>
            <a:lvl2pPr marL="456987" indent="0" algn="ctr">
              <a:buNone/>
              <a:defRPr/>
            </a:lvl2pPr>
            <a:lvl3pPr marL="913992" indent="0" algn="ctr">
              <a:buNone/>
              <a:defRPr/>
            </a:lvl3pPr>
            <a:lvl4pPr marL="1370988" indent="0" algn="ctr">
              <a:buNone/>
              <a:defRPr/>
            </a:lvl4pPr>
            <a:lvl5pPr marL="1827984" indent="0" algn="ctr">
              <a:buNone/>
              <a:defRPr/>
            </a:lvl5pPr>
            <a:lvl6pPr marL="2284990" indent="0" algn="ctr">
              <a:buNone/>
              <a:defRPr/>
            </a:lvl6pPr>
            <a:lvl7pPr marL="2741974" indent="0" algn="ctr">
              <a:buNone/>
              <a:defRPr/>
            </a:lvl7pPr>
            <a:lvl8pPr marL="3198960" indent="0" algn="ctr">
              <a:buNone/>
              <a:defRPr/>
            </a:lvl8pPr>
            <a:lvl9pPr marL="3655947" indent="0" algn="ctr">
              <a:buNone/>
              <a:defRPr/>
            </a:lvl9pPr>
          </a:lstStyle>
          <a:p>
            <a:r>
              <a:rPr lang="en-GB" dirty="0"/>
              <a:t>Click to edit Master subtitle style</a:t>
            </a:r>
            <a:endParaRPr lang="en-US" dirty="0"/>
          </a:p>
        </p:txBody>
      </p:sp>
    </p:spTree>
    <p:extLst>
      <p:ext uri="{BB962C8B-B14F-4D97-AF65-F5344CB8AC3E}">
        <p14:creationId xmlns:p14="http://schemas.microsoft.com/office/powerpoint/2010/main" val="10205771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GB"/>
              <a:t>Click to edit Master title style</a:t>
            </a:r>
            <a:endParaRPr lang="en-US"/>
          </a:p>
        </p:txBody>
      </p:sp>
      <p:sp>
        <p:nvSpPr>
          <p:cNvPr id="3" name="Content Placeholder 2"/>
          <p:cNvSpPr>
            <a:spLocks noGrp="1"/>
          </p:cNvSpPr>
          <p:nvPr>
            <p:ph idx="1"/>
          </p:nvPr>
        </p:nvSpPr>
        <p:spPr>
          <a:xfrm>
            <a:off x="624468" y="1459200"/>
            <a:ext cx="10943167" cy="4798725"/>
          </a:xfrm>
        </p:spPr>
        <p:txBody>
          <a:bodyPr/>
          <a:lstStyle>
            <a:lvl1pPr>
              <a:defRPr sz="2667"/>
            </a:lvl1pPr>
            <a:lvl2pPr>
              <a:defRPr sz="2133"/>
            </a:lvl2pPr>
            <a:lvl3pPr>
              <a:defRPr sz="1867"/>
            </a:lvl3pPr>
            <a:lvl4pPr>
              <a:defRPr sz="1600"/>
            </a:lvl4pPr>
            <a:lvl5pPr>
              <a:defRPr sz="16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6008173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67"/>
            </a:lvl4pPr>
            <a:lvl5pPr>
              <a:defRPr sz="1867"/>
            </a:lvl5pPr>
            <a:lvl6pPr>
              <a:defRPr sz="1867"/>
            </a:lvl6pPr>
            <a:lvl7pPr>
              <a:defRPr sz="1867"/>
            </a:lvl7pPr>
            <a:lvl8pPr>
              <a:defRPr sz="1867"/>
            </a:lvl8pPr>
            <a:lvl9pPr>
              <a:defRPr sz="18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67"/>
            </a:lvl4pPr>
            <a:lvl5pPr>
              <a:defRPr sz="1867"/>
            </a:lvl5pPr>
            <a:lvl6pPr>
              <a:defRPr sz="1867"/>
            </a:lvl6pPr>
            <a:lvl7pPr>
              <a:defRPr sz="1867"/>
            </a:lvl7pPr>
            <a:lvl8pPr>
              <a:defRPr sz="1867"/>
            </a:lvl8pPr>
            <a:lvl9pPr>
              <a:defRPr sz="18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7"/>
          <p:cNvSpPr>
            <a:spLocks noGrp="1"/>
          </p:cNvSpPr>
          <p:nvPr>
            <p:ph type="body" sz="quarter" idx="10" hasCustomPrompt="1"/>
          </p:nvPr>
        </p:nvSpPr>
        <p:spPr>
          <a:xfrm>
            <a:off x="6085840" y="6273167"/>
            <a:ext cx="5471584" cy="484188"/>
          </a:xfrm>
        </p:spPr>
        <p:txBody>
          <a:bodyPr anchor="b"/>
          <a:lstStyle>
            <a:lvl1pPr marL="0" indent="0" algn="r">
              <a:buNone/>
              <a:defRPr sz="1200"/>
            </a:lvl1pPr>
          </a:lstStyle>
          <a:p>
            <a:pPr lvl="0"/>
            <a:r>
              <a:rPr lang="en-GB" dirty="0"/>
              <a:t>References</a:t>
            </a:r>
          </a:p>
        </p:txBody>
      </p:sp>
      <p:sp>
        <p:nvSpPr>
          <p:cNvPr id="9" name="Text Placeholder 7"/>
          <p:cNvSpPr>
            <a:spLocks noGrp="1"/>
          </p:cNvSpPr>
          <p:nvPr>
            <p:ph type="body" sz="quarter" idx="11" hasCustomPrompt="1"/>
          </p:nvPr>
        </p:nvSpPr>
        <p:spPr>
          <a:xfrm>
            <a:off x="624416" y="6273167"/>
            <a:ext cx="5471584" cy="484188"/>
          </a:xfrm>
        </p:spPr>
        <p:txBody>
          <a:bodyPr anchor="b"/>
          <a:lstStyle>
            <a:lvl1pPr marL="0" indent="0" algn="l">
              <a:buNone/>
              <a:defRPr sz="1200"/>
            </a:lvl1pPr>
          </a:lstStyle>
          <a:p>
            <a:pPr lvl="0"/>
            <a:r>
              <a:rPr lang="en-GB" dirty="0"/>
              <a:t>Abbreviations</a:t>
            </a:r>
          </a:p>
        </p:txBody>
      </p:sp>
    </p:spTree>
    <p:extLst>
      <p:ext uri="{BB962C8B-B14F-4D97-AF65-F5344CB8AC3E}">
        <p14:creationId xmlns:p14="http://schemas.microsoft.com/office/powerpoint/2010/main" val="1582657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ext and square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7EAD1-42AB-3840-8E0F-585947B43F8E}"/>
              </a:ext>
            </a:extLst>
          </p:cNvPr>
          <p:cNvSpPr>
            <a:spLocks noGrp="1"/>
          </p:cNvSpPr>
          <p:nvPr>
            <p:ph type="title"/>
          </p:nvPr>
        </p:nvSpPr>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9944896E-DDCB-AE41-936A-2E751CFC2A2B}"/>
              </a:ext>
            </a:extLst>
          </p:cNvPr>
          <p:cNvSpPr>
            <a:spLocks noGrp="1"/>
          </p:cNvSpPr>
          <p:nvPr>
            <p:ph type="pic" sz="quarter" idx="10"/>
          </p:nvPr>
        </p:nvSpPr>
        <p:spPr>
          <a:xfrm>
            <a:off x="344384" y="1924053"/>
            <a:ext cx="3696692" cy="3520001"/>
          </a:xfrm>
          <a:prstGeom prst="rect">
            <a:avLst/>
          </a:prstGeom>
        </p:spPr>
        <p:txBody>
          <a:bodyPr/>
          <a:lstStyle/>
          <a:p>
            <a:endParaRPr lang="en-GB"/>
          </a:p>
        </p:txBody>
      </p:sp>
      <p:sp>
        <p:nvSpPr>
          <p:cNvPr id="6" name="Content Placeholder 3">
            <a:extLst>
              <a:ext uri="{FF2B5EF4-FFF2-40B4-BE49-F238E27FC236}">
                <a16:creationId xmlns:a16="http://schemas.microsoft.com/office/drawing/2014/main" id="{854CBD43-6DA9-E743-BC19-1B564F150C7A}"/>
              </a:ext>
            </a:extLst>
          </p:cNvPr>
          <p:cNvSpPr>
            <a:spLocks noGrp="1"/>
          </p:cNvSpPr>
          <p:nvPr>
            <p:ph sz="half" idx="2"/>
          </p:nvPr>
        </p:nvSpPr>
        <p:spPr>
          <a:xfrm>
            <a:off x="4370119" y="1371600"/>
            <a:ext cx="7469580" cy="4805363"/>
          </a:xfrm>
        </p:spPr>
        <p:txBody>
          <a:bodyPr anchor="ctr"/>
          <a:lstStyle>
            <a:lvl1pPr>
              <a:defRPr sz="28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255721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Tree>
    <p:extLst>
      <p:ext uri="{BB962C8B-B14F-4D97-AF65-F5344CB8AC3E}">
        <p14:creationId xmlns:p14="http://schemas.microsoft.com/office/powerpoint/2010/main" val="42679140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48780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3551" y="125415"/>
            <a:ext cx="11281832" cy="1000125"/>
          </a:xfrm>
        </p:spPr>
        <p:txBody>
          <a:bodyPr/>
          <a:lstStyle/>
          <a:p>
            <a:r>
              <a:rPr lang="en-US"/>
              <a:t>Click to edit Master title style</a:t>
            </a:r>
          </a:p>
        </p:txBody>
      </p:sp>
      <p:sp>
        <p:nvSpPr>
          <p:cNvPr id="3" name="Content Placeholder 2"/>
          <p:cNvSpPr>
            <a:spLocks noGrp="1"/>
          </p:cNvSpPr>
          <p:nvPr>
            <p:ph idx="1"/>
          </p:nvPr>
        </p:nvSpPr>
        <p:spPr>
          <a:xfrm>
            <a:off x="463553" y="1343067"/>
            <a:ext cx="11282275" cy="4913313"/>
          </a:xfrm>
        </p:spPr>
        <p:txBody>
          <a:bodyPr/>
          <a:lstStyle>
            <a:lvl1pPr>
              <a:defRPr>
                <a:solidFill>
                  <a:schemeClr val="tx1"/>
                </a:solidFill>
              </a:defRPr>
            </a:lvl1pPr>
            <a:lvl2pPr>
              <a:buClr>
                <a:schemeClr val="accent2"/>
              </a:buClr>
              <a:defRPr>
                <a:solidFill>
                  <a:schemeClr val="tx1"/>
                </a:solidFill>
              </a:defRPr>
            </a:lvl2pPr>
            <a:lvl3pPr>
              <a:defRPr>
                <a:solidFill>
                  <a:schemeClr val="tx1"/>
                </a:solidFill>
              </a:defRPr>
            </a:lvl3pPr>
            <a:lvl4pPr>
              <a:defRPr>
                <a:solidFill>
                  <a:schemeClr val="tx1"/>
                </a:solidFill>
              </a:defRPr>
            </a:lvl4pPr>
            <a:lvl5pPr>
              <a:buClr>
                <a:schemeClr val="accent2"/>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p:nvPr>
        </p:nvSpPr>
        <p:spPr>
          <a:xfrm>
            <a:off x="463551" y="6437131"/>
            <a:ext cx="5602816" cy="224519"/>
          </a:xfrm>
        </p:spPr>
        <p:txBody>
          <a:bodyPr tIns="0" bIns="0" anchor="b"/>
          <a:lstStyle>
            <a:lvl1pPr marL="0" indent="0">
              <a:spcBef>
                <a:spcPts val="0"/>
              </a:spcBef>
              <a:spcAft>
                <a:spcPts val="0"/>
              </a:spcAft>
              <a:buNone/>
              <a:defRPr sz="1200"/>
            </a:lvl1pPr>
          </a:lstStyle>
          <a:p>
            <a:pPr lvl="0"/>
            <a:r>
              <a:rPr lang="en-US" dirty="0"/>
              <a:t>Click to edit Master text styles</a:t>
            </a:r>
          </a:p>
        </p:txBody>
      </p:sp>
      <p:sp>
        <p:nvSpPr>
          <p:cNvPr id="6" name="Text Placeholder 4"/>
          <p:cNvSpPr>
            <a:spLocks noGrp="1"/>
          </p:cNvSpPr>
          <p:nvPr>
            <p:ph type="body" sz="quarter" idx="11"/>
          </p:nvPr>
        </p:nvSpPr>
        <p:spPr>
          <a:xfrm>
            <a:off x="6143009" y="6437131"/>
            <a:ext cx="5602816" cy="224519"/>
          </a:xfrm>
        </p:spPr>
        <p:txBody>
          <a:bodyPr tIns="0" bIns="0" anchor="b"/>
          <a:lstStyle>
            <a:lvl1pPr marL="0" indent="0" algn="r">
              <a:spcBef>
                <a:spcPts val="0"/>
              </a:spcBef>
              <a:spcAft>
                <a:spcPts val="0"/>
              </a:spcAft>
              <a:buNone/>
              <a:defRPr sz="1200"/>
            </a:lvl1pPr>
          </a:lstStyle>
          <a:p>
            <a:pPr lvl="0"/>
            <a:r>
              <a:rPr lang="en-GB"/>
              <a:t>Click to edit Master text styles</a:t>
            </a:r>
          </a:p>
        </p:txBody>
      </p:sp>
      <p:cxnSp>
        <p:nvCxnSpPr>
          <p:cNvPr id="7" name="Straight Connector 6"/>
          <p:cNvCxnSpPr/>
          <p:nvPr userDrawn="1"/>
        </p:nvCxnSpPr>
        <p:spPr bwMode="auto">
          <a:xfrm>
            <a:off x="0" y="0"/>
            <a:ext cx="12192000" cy="6858000"/>
          </a:xfrm>
          <a:prstGeom prst="line">
            <a:avLst/>
          </a:prstGeom>
          <a:solidFill>
            <a:schemeClr val="accent1"/>
          </a:solidFill>
          <a:ln w="76200"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280365186"/>
      </p:ext>
    </p:extLst>
  </p:cSld>
  <p:clrMapOvr>
    <a:masterClrMapping/>
  </p:clrMapOvr>
  <p:transition/>
  <p:hf hdr="0" dt="0"/>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Text Placeholder 4"/>
          <p:cNvSpPr>
            <a:spLocks noGrp="1"/>
          </p:cNvSpPr>
          <p:nvPr>
            <p:ph type="body" sz="quarter" idx="10"/>
          </p:nvPr>
        </p:nvSpPr>
        <p:spPr>
          <a:xfrm>
            <a:off x="463551" y="6437131"/>
            <a:ext cx="5602816" cy="224519"/>
          </a:xfrm>
        </p:spPr>
        <p:txBody>
          <a:bodyPr tIns="0" bIns="0" anchor="b"/>
          <a:lstStyle>
            <a:lvl1pPr marL="0" indent="0">
              <a:spcBef>
                <a:spcPts val="0"/>
              </a:spcBef>
              <a:spcAft>
                <a:spcPts val="0"/>
              </a:spcAft>
              <a:buNone/>
              <a:defRPr sz="1200"/>
            </a:lvl1pPr>
          </a:lstStyle>
          <a:p>
            <a:pPr lvl="0"/>
            <a:r>
              <a:rPr lang="en-US" dirty="0"/>
              <a:t>Click to edit Master text styles</a:t>
            </a:r>
          </a:p>
        </p:txBody>
      </p:sp>
      <p:sp>
        <p:nvSpPr>
          <p:cNvPr id="4" name="Text Placeholder 4"/>
          <p:cNvSpPr>
            <a:spLocks noGrp="1"/>
          </p:cNvSpPr>
          <p:nvPr>
            <p:ph type="body" sz="quarter" idx="11"/>
          </p:nvPr>
        </p:nvSpPr>
        <p:spPr>
          <a:xfrm>
            <a:off x="6143009" y="6437131"/>
            <a:ext cx="5602816" cy="224519"/>
          </a:xfrm>
        </p:spPr>
        <p:txBody>
          <a:bodyPr tIns="0" bIns="0" anchor="b"/>
          <a:lstStyle>
            <a:lvl1pPr marL="0" indent="0" algn="r">
              <a:spcBef>
                <a:spcPts val="0"/>
              </a:spcBef>
              <a:spcAft>
                <a:spcPts val="0"/>
              </a:spcAft>
              <a:buNone/>
              <a:defRPr sz="1200"/>
            </a:lvl1pPr>
          </a:lstStyle>
          <a:p>
            <a:pPr lvl="0"/>
            <a:r>
              <a:rPr lang="en-GB"/>
              <a:t>Click to edit Master text styles</a:t>
            </a:r>
          </a:p>
        </p:txBody>
      </p:sp>
      <p:cxnSp>
        <p:nvCxnSpPr>
          <p:cNvPr id="5" name="Straight Connector 4"/>
          <p:cNvCxnSpPr/>
          <p:nvPr userDrawn="1"/>
        </p:nvCxnSpPr>
        <p:spPr bwMode="auto">
          <a:xfrm>
            <a:off x="0" y="0"/>
            <a:ext cx="12192000" cy="6858000"/>
          </a:xfrm>
          <a:prstGeom prst="line">
            <a:avLst/>
          </a:prstGeom>
          <a:solidFill>
            <a:schemeClr val="accent1"/>
          </a:solidFill>
          <a:ln w="76200"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2278253170"/>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GB"/>
              <a:t>Click to edit Master title style</a:t>
            </a:r>
            <a:endParaRPr lang="en-US"/>
          </a:p>
        </p:txBody>
      </p:sp>
      <p:sp>
        <p:nvSpPr>
          <p:cNvPr id="3" name="Content Placeholder 2"/>
          <p:cNvSpPr>
            <a:spLocks noGrp="1"/>
          </p:cNvSpPr>
          <p:nvPr>
            <p:ph sz="half" idx="1"/>
          </p:nvPr>
        </p:nvSpPr>
        <p:spPr>
          <a:xfrm>
            <a:off x="914400" y="1981200"/>
            <a:ext cx="10363200" cy="1981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914400" y="4114800"/>
            <a:ext cx="10363200" cy="1981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noChangeArrowheads="1"/>
          </p:cNvSpPr>
          <p:nvPr>
            <p:ph type="dt" sz="half" idx="10"/>
          </p:nvPr>
        </p:nvSpPr>
        <p:spPr>
          <a:xfrm>
            <a:off x="914400" y="6248400"/>
            <a:ext cx="2540000" cy="457200"/>
          </a:xfrm>
          <a:prstGeom prst="rect">
            <a:avLst/>
          </a:prstGeom>
          <a:ln/>
        </p:spPr>
        <p:txBody>
          <a:bodyPr lIns="91406" tIns="45703" rIns="91406" bIns="45703"/>
          <a:lstStyle>
            <a:lvl1pPr>
              <a:defRPr/>
            </a:lvl1pPr>
          </a:lstStyle>
          <a:p>
            <a:pPr eaLnBrk="0" fontAlgn="base" hangingPunct="0">
              <a:spcBef>
                <a:spcPct val="0"/>
              </a:spcBef>
              <a:spcAft>
                <a:spcPct val="0"/>
              </a:spcAft>
              <a:defRPr/>
            </a:pPr>
            <a:endParaRPr lang="en-US" sz="3200" dirty="0">
              <a:solidFill>
                <a:srgbClr val="FFFFFF"/>
              </a:solidFill>
              <a:latin typeface="Comic Sans MS" pitchFamily="66" charset="0"/>
              <a:ea typeface="MS PGothic" pitchFamily="34" charset="-128"/>
            </a:endParaRPr>
          </a:p>
        </p:txBody>
      </p:sp>
      <p:sp>
        <p:nvSpPr>
          <p:cNvPr id="6" name="Footer Placeholder 5"/>
          <p:cNvSpPr>
            <a:spLocks noGrp="1" noChangeArrowheads="1"/>
          </p:cNvSpPr>
          <p:nvPr>
            <p:ph type="ftr" sz="quarter" idx="11"/>
          </p:nvPr>
        </p:nvSpPr>
        <p:spPr>
          <a:xfrm>
            <a:off x="4165600" y="6248400"/>
            <a:ext cx="3860800" cy="457200"/>
          </a:xfrm>
          <a:prstGeom prst="rect">
            <a:avLst/>
          </a:prstGeom>
          <a:ln/>
        </p:spPr>
        <p:txBody>
          <a:bodyPr lIns="91406" tIns="45703" rIns="91406" bIns="45703"/>
          <a:lstStyle>
            <a:lvl1pPr>
              <a:defRPr/>
            </a:lvl1pPr>
          </a:lstStyle>
          <a:p>
            <a:pPr eaLnBrk="0" fontAlgn="base" hangingPunct="0">
              <a:spcBef>
                <a:spcPct val="0"/>
              </a:spcBef>
              <a:spcAft>
                <a:spcPct val="0"/>
              </a:spcAft>
              <a:defRPr/>
            </a:pPr>
            <a:endParaRPr lang="en-US" sz="3200" dirty="0">
              <a:solidFill>
                <a:srgbClr val="FFFFFF"/>
              </a:solidFill>
              <a:latin typeface="Comic Sans MS" pitchFamily="66" charset="0"/>
              <a:ea typeface="MS PGothic" pitchFamily="34" charset="-128"/>
            </a:endParaRPr>
          </a:p>
        </p:txBody>
      </p:sp>
      <p:sp>
        <p:nvSpPr>
          <p:cNvPr id="7" name="Slide Number Placeholder 6"/>
          <p:cNvSpPr>
            <a:spLocks noGrp="1" noChangeArrowheads="1"/>
          </p:cNvSpPr>
          <p:nvPr>
            <p:ph type="sldNum" sz="quarter" idx="12"/>
          </p:nvPr>
        </p:nvSpPr>
        <p:spPr>
          <a:xfrm>
            <a:off x="8737600" y="6248400"/>
            <a:ext cx="2540000" cy="457200"/>
          </a:xfrm>
          <a:prstGeom prst="rect">
            <a:avLst/>
          </a:prstGeom>
          <a:ln/>
        </p:spPr>
        <p:txBody>
          <a:bodyPr lIns="91406" tIns="45703" rIns="91406" bIns="45703"/>
          <a:lstStyle>
            <a:lvl1pPr>
              <a:defRPr/>
            </a:lvl1pPr>
          </a:lstStyle>
          <a:p>
            <a:pPr eaLnBrk="0" fontAlgn="base" hangingPunct="0">
              <a:spcBef>
                <a:spcPct val="0"/>
              </a:spcBef>
              <a:spcAft>
                <a:spcPct val="0"/>
              </a:spcAft>
              <a:defRPr/>
            </a:pPr>
            <a:fld id="{17C198EF-0A12-ED4D-88E7-90B5BCA384C9}" type="slidenum">
              <a:rPr lang="en-US" sz="3200">
                <a:solidFill>
                  <a:srgbClr val="FFFFFF"/>
                </a:solidFill>
                <a:latin typeface="Comic Sans MS" pitchFamily="66" charset="0"/>
                <a:ea typeface="MS PGothic" pitchFamily="34" charset="-128"/>
              </a:rPr>
              <a:pPr eaLnBrk="0" fontAlgn="base" hangingPunct="0">
                <a:spcBef>
                  <a:spcPct val="0"/>
                </a:spcBef>
                <a:spcAft>
                  <a:spcPct val="0"/>
                </a:spcAft>
                <a:defRPr/>
              </a:pPr>
              <a:t>‹#›</a:t>
            </a:fld>
            <a:endParaRPr lang="en-US" sz="3200" dirty="0">
              <a:solidFill>
                <a:srgbClr val="FFFFFF"/>
              </a:solidFill>
              <a:latin typeface="Comic Sans MS" pitchFamily="66" charset="0"/>
              <a:ea typeface="MS PGothic" pitchFamily="34" charset="-128"/>
            </a:endParaRPr>
          </a:p>
        </p:txBody>
      </p:sp>
    </p:spTree>
    <p:extLst>
      <p:ext uri="{BB962C8B-B14F-4D97-AF65-F5344CB8AC3E}">
        <p14:creationId xmlns:p14="http://schemas.microsoft.com/office/powerpoint/2010/main" val="20224360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7"/>
          <p:cNvSpPr>
            <a:spLocks noGrp="1" noChangeArrowheads="1"/>
          </p:cNvSpPr>
          <p:nvPr>
            <p:ph type="dt" sz="half" idx="10"/>
          </p:nvPr>
        </p:nvSpPr>
        <p:spPr>
          <a:xfrm>
            <a:off x="609600" y="6248400"/>
            <a:ext cx="2844800" cy="457200"/>
          </a:xfrm>
          <a:prstGeom prst="rect">
            <a:avLst/>
          </a:prstGeom>
        </p:spPr>
        <p:txBody>
          <a:bodyPr lIns="91406" tIns="45703" rIns="91406" bIns="45703"/>
          <a:lstStyle>
            <a:lvl1pPr>
              <a:defRPr>
                <a:ea typeface="ＭＳ Ｐゴシック" charset="0"/>
                <a:cs typeface="ＭＳ Ｐゴシック" charset="0"/>
              </a:defRPr>
            </a:lvl1pPr>
          </a:lstStyle>
          <a:p>
            <a:pPr eaLnBrk="0" fontAlgn="base" hangingPunct="0">
              <a:spcBef>
                <a:spcPct val="0"/>
              </a:spcBef>
              <a:spcAft>
                <a:spcPct val="0"/>
              </a:spcAft>
              <a:defRPr/>
            </a:pPr>
            <a:endParaRPr lang="en-US" altLang="en-US" sz="3200" dirty="0">
              <a:solidFill>
                <a:srgbClr val="FFFFFF"/>
              </a:solidFill>
              <a:latin typeface="Comic Sans MS" pitchFamily="66" charset="0"/>
            </a:endParaRPr>
          </a:p>
        </p:txBody>
      </p:sp>
      <p:sp>
        <p:nvSpPr>
          <p:cNvPr id="4" name="Rectangle 8"/>
          <p:cNvSpPr>
            <a:spLocks noGrp="1" noChangeArrowheads="1"/>
          </p:cNvSpPr>
          <p:nvPr>
            <p:ph type="ftr" sz="quarter" idx="11"/>
          </p:nvPr>
        </p:nvSpPr>
        <p:spPr>
          <a:xfrm>
            <a:off x="4165600" y="6248400"/>
            <a:ext cx="3860800" cy="457200"/>
          </a:xfrm>
          <a:prstGeom prst="rect">
            <a:avLst/>
          </a:prstGeom>
        </p:spPr>
        <p:txBody>
          <a:bodyPr lIns="91406" tIns="45703" rIns="91406" bIns="45703"/>
          <a:lstStyle>
            <a:lvl1pPr>
              <a:defRPr>
                <a:ea typeface="ＭＳ Ｐゴシック" charset="0"/>
                <a:cs typeface="ＭＳ Ｐゴシック" charset="0"/>
              </a:defRPr>
            </a:lvl1pPr>
          </a:lstStyle>
          <a:p>
            <a:pPr eaLnBrk="0" fontAlgn="base" hangingPunct="0">
              <a:spcBef>
                <a:spcPct val="0"/>
              </a:spcBef>
              <a:spcAft>
                <a:spcPct val="0"/>
              </a:spcAft>
              <a:defRPr/>
            </a:pPr>
            <a:endParaRPr lang="en-US" altLang="en-US" sz="3200" dirty="0">
              <a:solidFill>
                <a:srgbClr val="FFFFFF"/>
              </a:solidFill>
              <a:latin typeface="Comic Sans MS" pitchFamily="66" charset="0"/>
            </a:endParaRPr>
          </a:p>
        </p:txBody>
      </p:sp>
      <p:sp>
        <p:nvSpPr>
          <p:cNvPr id="5" name="Rectangle 9"/>
          <p:cNvSpPr>
            <a:spLocks noGrp="1" noChangeArrowheads="1"/>
          </p:cNvSpPr>
          <p:nvPr>
            <p:ph type="sldNum" sz="quarter" idx="12"/>
          </p:nvPr>
        </p:nvSpPr>
        <p:spPr>
          <a:xfrm>
            <a:off x="8737600" y="6248400"/>
            <a:ext cx="2844800" cy="457200"/>
          </a:xfrm>
          <a:prstGeom prst="rect">
            <a:avLst/>
          </a:prstGeom>
        </p:spPr>
        <p:txBody>
          <a:bodyPr lIns="91406" tIns="45703" rIns="91406" bIns="45703"/>
          <a:lstStyle>
            <a:lvl1pPr>
              <a:defRPr>
                <a:ea typeface="ＭＳ Ｐゴシック" charset="0"/>
                <a:cs typeface="ＭＳ Ｐゴシック" charset="0"/>
              </a:defRPr>
            </a:lvl1pPr>
          </a:lstStyle>
          <a:p>
            <a:pPr eaLnBrk="0" fontAlgn="base" hangingPunct="0">
              <a:spcBef>
                <a:spcPct val="0"/>
              </a:spcBef>
              <a:spcAft>
                <a:spcPct val="0"/>
              </a:spcAft>
              <a:defRPr/>
            </a:pPr>
            <a:fld id="{3B29F68C-C809-9148-9E16-07A759CFA6AC}" type="slidenum">
              <a:rPr lang="en-US" altLang="en-US" sz="3200">
                <a:solidFill>
                  <a:srgbClr val="FFFFFF"/>
                </a:solidFill>
                <a:latin typeface="Comic Sans MS" pitchFamily="66" charset="0"/>
              </a:rPr>
              <a:pPr eaLnBrk="0" fontAlgn="base" hangingPunct="0">
                <a:spcBef>
                  <a:spcPct val="0"/>
                </a:spcBef>
                <a:spcAft>
                  <a:spcPct val="0"/>
                </a:spcAft>
                <a:defRPr/>
              </a:pPr>
              <a:t>‹#›</a:t>
            </a:fld>
            <a:endParaRPr lang="en-US" altLang="en-US" sz="3200" dirty="0">
              <a:solidFill>
                <a:srgbClr val="FFFFFF"/>
              </a:solidFill>
              <a:latin typeface="Comic Sans MS" pitchFamily="66" charset="0"/>
            </a:endParaRPr>
          </a:p>
        </p:txBody>
      </p:sp>
    </p:spTree>
    <p:extLst>
      <p:ext uri="{BB962C8B-B14F-4D97-AF65-F5344CB8AC3E}">
        <p14:creationId xmlns:p14="http://schemas.microsoft.com/office/powerpoint/2010/main" val="15283573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6" y="188640"/>
            <a:ext cx="11523133" cy="1143000"/>
          </a:xfrm>
        </p:spPr>
        <p:txBody>
          <a:bodyPr anchor="t"/>
          <a:lstStyle>
            <a:lvl1pPr algn="ctr">
              <a:defRPr b="1">
                <a:latin typeface="Comic Sans MS" pitchFamily="66" charset="0"/>
              </a:defRPr>
            </a:lvl1pPr>
          </a:lstStyle>
          <a:p>
            <a:r>
              <a:rPr lang="en-GB" dirty="0"/>
              <a:t>Click to edit Master title style</a:t>
            </a:r>
            <a:endParaRPr lang="en-US" dirty="0"/>
          </a:p>
        </p:txBody>
      </p:sp>
      <p:sp>
        <p:nvSpPr>
          <p:cNvPr id="3" name="Content Placeholder 2"/>
          <p:cNvSpPr>
            <a:spLocks noGrp="1"/>
          </p:cNvSpPr>
          <p:nvPr>
            <p:ph idx="1"/>
          </p:nvPr>
        </p:nvSpPr>
        <p:spPr>
          <a:xfrm>
            <a:off x="760512" y="1412776"/>
            <a:ext cx="10670976" cy="4114800"/>
          </a:xfrm>
        </p:spPr>
        <p:txBody>
          <a:bodyPr/>
          <a:lstStyle>
            <a:lvl1pPr>
              <a:defRPr sz="2800">
                <a:latin typeface="Arial" pitchFamily="34" charset="0"/>
                <a:cs typeface="Arial" pitchFamily="34" charset="0"/>
              </a:defRPr>
            </a:lvl1pPr>
            <a:lvl2pPr>
              <a:defRPr sz="2800">
                <a:latin typeface="Arial" pitchFamily="34" charset="0"/>
                <a:cs typeface="Arial" pitchFamily="34" charset="0"/>
              </a:defRPr>
            </a:lvl2pPr>
            <a:lvl3pPr>
              <a:defRPr sz="2800">
                <a:latin typeface="Arial" pitchFamily="34" charset="0"/>
                <a:cs typeface="Arial" pitchFamily="34" charset="0"/>
              </a:defRPr>
            </a:lvl3pPr>
            <a:lvl4pPr>
              <a:defRPr sz="2800">
                <a:latin typeface="Arial" pitchFamily="34" charset="0"/>
                <a:cs typeface="Arial" pitchFamily="34" charset="0"/>
              </a:defRPr>
            </a:lvl4pPr>
            <a:lvl5pPr>
              <a:defRPr sz="2800">
                <a:latin typeface="Arial" pitchFamily="34" charset="0"/>
                <a:cs typeface="Arial"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639441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8" name="Text Placeholder 7"/>
          <p:cNvSpPr>
            <a:spLocks noGrp="1"/>
          </p:cNvSpPr>
          <p:nvPr>
            <p:ph type="body" sz="quarter" idx="10"/>
          </p:nvPr>
        </p:nvSpPr>
        <p:spPr>
          <a:xfrm>
            <a:off x="6085840" y="6273167"/>
            <a:ext cx="5471584" cy="484188"/>
          </a:xfrm>
        </p:spPr>
        <p:txBody>
          <a:bodyPr anchor="b"/>
          <a:lstStyle>
            <a:lvl1pPr marL="0" indent="0" algn="r">
              <a:buNone/>
              <a:defRPr sz="1200"/>
            </a:lvl1pPr>
          </a:lstStyle>
          <a:p>
            <a:pPr lvl="0"/>
            <a:r>
              <a:rPr lang="en-GB"/>
              <a:t>Click to edit Master text styles</a:t>
            </a:r>
          </a:p>
        </p:txBody>
      </p:sp>
      <p:sp>
        <p:nvSpPr>
          <p:cNvPr id="9" name="Text Placeholder 7"/>
          <p:cNvSpPr>
            <a:spLocks noGrp="1"/>
          </p:cNvSpPr>
          <p:nvPr>
            <p:ph type="body" sz="quarter" idx="11"/>
          </p:nvPr>
        </p:nvSpPr>
        <p:spPr>
          <a:xfrm>
            <a:off x="624416" y="6273167"/>
            <a:ext cx="5471584" cy="484188"/>
          </a:xfrm>
        </p:spPr>
        <p:txBody>
          <a:bodyPr anchor="b"/>
          <a:lstStyle>
            <a:lvl1pPr marL="0" indent="0" algn="l">
              <a:buNone/>
              <a:defRPr sz="1200"/>
            </a:lvl1pPr>
          </a:lstStyle>
          <a:p>
            <a:pPr lvl="0"/>
            <a:r>
              <a:rPr lang="en-GB"/>
              <a:t>Click to edit Master text styles</a:t>
            </a:r>
          </a:p>
        </p:txBody>
      </p:sp>
    </p:spTree>
    <p:extLst>
      <p:ext uri="{BB962C8B-B14F-4D97-AF65-F5344CB8AC3E}">
        <p14:creationId xmlns:p14="http://schemas.microsoft.com/office/powerpoint/2010/main" val="22267436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GB"/>
              <a:t>Click to edit Master title style</a:t>
            </a:r>
            <a:endParaRPr lang="en-US"/>
          </a:p>
        </p:txBody>
      </p:sp>
      <p:sp>
        <p:nvSpPr>
          <p:cNvPr id="3" name="Table Placeholder 2"/>
          <p:cNvSpPr>
            <a:spLocks noGrp="1"/>
          </p:cNvSpPr>
          <p:nvPr>
            <p:ph type="tbl" idx="1"/>
          </p:nvPr>
        </p:nvSpPr>
        <p:spPr>
          <a:xfrm>
            <a:off x="914400" y="1981200"/>
            <a:ext cx="10363200" cy="4114800"/>
          </a:xfrm>
        </p:spPr>
        <p:txBody>
          <a:bodyPr/>
          <a:lstStyle/>
          <a:p>
            <a:endParaRPr lang="en-US" dirty="0"/>
          </a:p>
        </p:txBody>
      </p:sp>
      <p:sp>
        <p:nvSpPr>
          <p:cNvPr id="4" name="Date Placeholder 3"/>
          <p:cNvSpPr>
            <a:spLocks noGrp="1"/>
          </p:cNvSpPr>
          <p:nvPr>
            <p:ph type="dt" sz="half" idx="10"/>
          </p:nvPr>
        </p:nvSpPr>
        <p:spPr>
          <a:xfrm>
            <a:off x="914400" y="6248400"/>
            <a:ext cx="2540000" cy="457200"/>
          </a:xfrm>
          <a:prstGeom prst="rect">
            <a:avLst/>
          </a:prstGeom>
        </p:spPr>
        <p:txBody>
          <a:bodyPr lIns="91406" tIns="45703" rIns="91406" bIns="45703"/>
          <a:lstStyle>
            <a:lvl1pPr>
              <a:defRPr/>
            </a:lvl1pPr>
          </a:lstStyle>
          <a:p>
            <a:pPr eaLnBrk="0" fontAlgn="base" hangingPunct="0">
              <a:spcBef>
                <a:spcPct val="0"/>
              </a:spcBef>
              <a:spcAft>
                <a:spcPct val="0"/>
              </a:spcAft>
            </a:pPr>
            <a:endParaRPr lang="en-US" sz="3200" dirty="0">
              <a:solidFill>
                <a:srgbClr val="FFFFFF"/>
              </a:solidFill>
              <a:latin typeface="Comic Sans MS" pitchFamily="66" charset="0"/>
              <a:ea typeface="MS PGothic" pitchFamily="34" charset="-128"/>
            </a:endParaRPr>
          </a:p>
        </p:txBody>
      </p:sp>
      <p:sp>
        <p:nvSpPr>
          <p:cNvPr id="5" name="Footer Placeholder 4"/>
          <p:cNvSpPr>
            <a:spLocks noGrp="1"/>
          </p:cNvSpPr>
          <p:nvPr>
            <p:ph type="ftr" sz="quarter" idx="11"/>
          </p:nvPr>
        </p:nvSpPr>
        <p:spPr>
          <a:xfrm>
            <a:off x="4165600" y="6248400"/>
            <a:ext cx="3860800" cy="457200"/>
          </a:xfrm>
          <a:prstGeom prst="rect">
            <a:avLst/>
          </a:prstGeom>
        </p:spPr>
        <p:txBody>
          <a:bodyPr lIns="91406" tIns="45703" rIns="91406" bIns="45703"/>
          <a:lstStyle>
            <a:lvl1pPr>
              <a:defRPr/>
            </a:lvl1pPr>
          </a:lstStyle>
          <a:p>
            <a:pPr eaLnBrk="0" fontAlgn="base" hangingPunct="0">
              <a:spcBef>
                <a:spcPct val="0"/>
              </a:spcBef>
              <a:spcAft>
                <a:spcPct val="0"/>
              </a:spcAft>
            </a:pPr>
            <a:endParaRPr lang="en-US" sz="3200" dirty="0">
              <a:solidFill>
                <a:srgbClr val="FFFFFF"/>
              </a:solidFill>
              <a:latin typeface="Comic Sans MS" pitchFamily="66" charset="0"/>
              <a:ea typeface="MS PGothic" pitchFamily="34" charset="-128"/>
            </a:endParaRPr>
          </a:p>
        </p:txBody>
      </p:sp>
      <p:sp>
        <p:nvSpPr>
          <p:cNvPr id="6" name="Slide Number Placeholder 5"/>
          <p:cNvSpPr>
            <a:spLocks noGrp="1"/>
          </p:cNvSpPr>
          <p:nvPr>
            <p:ph type="sldNum" sz="quarter" idx="12"/>
          </p:nvPr>
        </p:nvSpPr>
        <p:spPr>
          <a:xfrm>
            <a:off x="8737600" y="6248400"/>
            <a:ext cx="2540000" cy="457200"/>
          </a:xfrm>
          <a:prstGeom prst="rect">
            <a:avLst/>
          </a:prstGeom>
        </p:spPr>
        <p:txBody>
          <a:bodyPr lIns="91406" tIns="45703" rIns="91406" bIns="45703"/>
          <a:lstStyle>
            <a:lvl1pPr>
              <a:defRPr/>
            </a:lvl1pPr>
          </a:lstStyle>
          <a:p>
            <a:pPr eaLnBrk="0" fontAlgn="base" hangingPunct="0">
              <a:spcBef>
                <a:spcPct val="0"/>
              </a:spcBef>
              <a:spcAft>
                <a:spcPct val="0"/>
              </a:spcAft>
            </a:pPr>
            <a:fld id="{C10C1689-5EFE-4F46-8FCC-AF002AC000C1}" type="slidenum">
              <a:rPr lang="en-US" sz="3200">
                <a:solidFill>
                  <a:srgbClr val="FFFFFF"/>
                </a:solidFill>
                <a:latin typeface="Comic Sans MS" pitchFamily="66" charset="0"/>
                <a:ea typeface="MS PGothic" pitchFamily="34" charset="-128"/>
              </a:rPr>
              <a:pPr eaLnBrk="0" fontAlgn="base" hangingPunct="0">
                <a:spcBef>
                  <a:spcPct val="0"/>
                </a:spcBef>
                <a:spcAft>
                  <a:spcPct val="0"/>
                </a:spcAft>
              </a:pPr>
              <a:t>‹#›</a:t>
            </a:fld>
            <a:endParaRPr lang="en-US" sz="3200" dirty="0">
              <a:solidFill>
                <a:srgbClr val="FFFFFF"/>
              </a:solidFill>
              <a:latin typeface="Comic Sans MS" pitchFamily="66" charset="0"/>
              <a:ea typeface="MS PGothic" pitchFamily="34" charset="-128"/>
            </a:endParaRPr>
          </a:p>
        </p:txBody>
      </p:sp>
    </p:spTree>
    <p:extLst>
      <p:ext uri="{BB962C8B-B14F-4D97-AF65-F5344CB8AC3E}">
        <p14:creationId xmlns:p14="http://schemas.microsoft.com/office/powerpoint/2010/main" val="32594428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DarkBlue10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3663"/>
            <a:ext cx="12192000" cy="129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8068733" y="-93663"/>
            <a:ext cx="4123267" cy="12954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800">
              <a:solidFill>
                <a:srgbClr val="FFFFFF"/>
              </a:solidFill>
            </a:endParaRPr>
          </a:p>
        </p:txBody>
      </p:sp>
      <p:pic>
        <p:nvPicPr>
          <p:cNvPr id="6" name="Picture 100" descr="dark blue"/>
          <p:cNvPicPr>
            <a:picLocks noChangeAspect="1" noChangeArrowheads="1"/>
          </p:cNvPicPr>
          <p:nvPr userDrawn="1"/>
        </p:nvPicPr>
        <p:blipFill>
          <a:blip r:embed="rId3">
            <a:clrChange>
              <a:clrFrom>
                <a:srgbClr val="0E2080"/>
              </a:clrFrom>
              <a:clrTo>
                <a:srgbClr val="0E2080">
                  <a:alpha val="0"/>
                </a:srgbClr>
              </a:clrTo>
            </a:clrChange>
            <a:extLst>
              <a:ext uri="{28A0092B-C50C-407E-A947-70E740481C1C}">
                <a14:useLocalDpi xmlns:a14="http://schemas.microsoft.com/office/drawing/2010/main" val="0"/>
              </a:ext>
            </a:extLst>
          </a:blip>
          <a:srcRect/>
          <a:stretch>
            <a:fillRect/>
          </a:stretch>
        </p:blipFill>
        <p:spPr bwMode="auto">
          <a:xfrm>
            <a:off x="264584" y="65088"/>
            <a:ext cx="4487333"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431800" y="1484315"/>
            <a:ext cx="11328400" cy="1368425"/>
          </a:xfrm>
          <a:prstGeom prst="rect">
            <a:avLst/>
          </a:prstGeo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431800" y="3068638"/>
            <a:ext cx="11328400" cy="3097212"/>
          </a:xfrm>
          <a:prstGeom prst="rect">
            <a:avLst/>
          </a:prstGeom>
        </p:spPr>
        <p:txBody>
          <a:bodyPr/>
          <a:lstStyle>
            <a:lvl1pPr marL="0" indent="0">
              <a:buFontTx/>
              <a:buNone/>
              <a:defRPr/>
            </a:lvl1pPr>
          </a:lstStyle>
          <a:p>
            <a:r>
              <a:rPr lang="en-US"/>
              <a:t>Click to edit Master subtitle style</a:t>
            </a:r>
          </a:p>
        </p:txBody>
      </p:sp>
      <p:sp>
        <p:nvSpPr>
          <p:cNvPr id="7" name="Rectangle 9"/>
          <p:cNvSpPr>
            <a:spLocks noGrp="1" noChangeArrowheads="1"/>
          </p:cNvSpPr>
          <p:nvPr>
            <p:ph type="ftr" sz="quarter" idx="10"/>
          </p:nvPr>
        </p:nvSpPr>
        <p:spPr bwMode="auto">
          <a:xfrm>
            <a:off x="431800" y="6245225"/>
            <a:ext cx="11328400" cy="47625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ctr" eaLnBrk="1" hangingPunct="1">
              <a:defRPr sz="1400">
                <a:latin typeface="Arial" charset="0"/>
                <a:ea typeface="+mn-ea"/>
                <a:cs typeface="+mn-cs"/>
              </a:defRPr>
            </a:lvl1pPr>
          </a:lstStyle>
          <a:p>
            <a:pPr fontAlgn="base">
              <a:spcBef>
                <a:spcPct val="0"/>
              </a:spcBef>
              <a:spcAft>
                <a:spcPct val="0"/>
              </a:spcAft>
              <a:defRPr/>
            </a:pPr>
            <a:endParaRPr lang="en-US">
              <a:solidFill>
                <a:srgbClr val="000000"/>
              </a:solidFill>
            </a:endParaRPr>
          </a:p>
        </p:txBody>
      </p:sp>
    </p:spTree>
    <p:extLst>
      <p:ext uri="{BB962C8B-B14F-4D97-AF65-F5344CB8AC3E}">
        <p14:creationId xmlns:p14="http://schemas.microsoft.com/office/powerpoint/2010/main" val="2914053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F59D4-B01D-8249-A84C-C38FB56A104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2428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100" descr="dark blue"/>
          <p:cNvPicPr>
            <a:picLocks noChangeAspect="1" noChangeArrowheads="1"/>
          </p:cNvPicPr>
          <p:nvPr userDrawn="1"/>
        </p:nvPicPr>
        <p:blipFill>
          <a:blip r:embed="rId2">
            <a:clrChange>
              <a:clrFrom>
                <a:srgbClr val="0E2080"/>
              </a:clrFrom>
              <a:clrTo>
                <a:srgbClr val="0E2080">
                  <a:alpha val="0"/>
                </a:srgbClr>
              </a:clrTo>
            </a:clrChange>
            <a:extLst>
              <a:ext uri="{28A0092B-C50C-407E-A947-70E740481C1C}">
                <a14:useLocalDpi xmlns:a14="http://schemas.microsoft.com/office/drawing/2010/main" val="0"/>
              </a:ext>
            </a:extLst>
          </a:blip>
          <a:srcRect/>
          <a:stretch>
            <a:fillRect/>
          </a:stretch>
        </p:blipFill>
        <p:spPr bwMode="auto">
          <a:xfrm>
            <a:off x="264584" y="65088"/>
            <a:ext cx="4487333"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784475"/>
            <a:ext cx="12192000"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40268" y="908050"/>
            <a:ext cx="11319933" cy="1296988"/>
          </a:xfrm>
          <a:prstGeom prst="rect">
            <a:avLst/>
          </a:prstGeom>
        </p:spPr>
        <p:txBody>
          <a:bodyPr/>
          <a:lstStyle/>
          <a:p>
            <a:r>
              <a:rPr lang="en-US"/>
              <a:t>Click to edit Master title style</a:t>
            </a:r>
            <a:endParaRPr lang="en-GB"/>
          </a:p>
        </p:txBody>
      </p:sp>
      <p:sp>
        <p:nvSpPr>
          <p:cNvPr id="5" name="Slide Number Placeholder 2"/>
          <p:cNvSpPr>
            <a:spLocks noGrp="1"/>
          </p:cNvSpPr>
          <p:nvPr>
            <p:ph type="sldNum" sz="quarter" idx="10"/>
          </p:nvPr>
        </p:nvSpPr>
        <p:spPr>
          <a:xfrm>
            <a:off x="10416117" y="6337300"/>
            <a:ext cx="1344083"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lvl1pPr>
          </a:lstStyle>
          <a:p>
            <a:pPr fontAlgn="base">
              <a:spcBef>
                <a:spcPct val="0"/>
              </a:spcBef>
              <a:spcAft>
                <a:spcPct val="0"/>
              </a:spcAft>
              <a:defRPr/>
            </a:pPr>
            <a:fld id="{CB947276-8976-3847-8B66-988CD27F7909}" type="slidenum">
              <a:rPr lang="en-US" altLang="en-US">
                <a:solidFill>
                  <a:srgbClr val="000000"/>
                </a:solidFill>
                <a:ea typeface="ＭＳ Ｐゴシック" charset="-128"/>
              </a:rPr>
              <a:pPr fontAlgn="base">
                <a:spcBef>
                  <a:spcPct val="0"/>
                </a:spcBef>
                <a:spcAft>
                  <a:spcPct val="0"/>
                </a:spcAft>
                <a:defRPr/>
              </a:pPr>
              <a:t>‹#›</a:t>
            </a:fld>
            <a:endParaRPr lang="en-US" altLang="en-US">
              <a:solidFill>
                <a:srgbClr val="000000"/>
              </a:solidFill>
              <a:ea typeface="ＭＳ Ｐゴシック" charset="-128"/>
            </a:endParaRPr>
          </a:p>
        </p:txBody>
      </p:sp>
    </p:spTree>
    <p:extLst>
      <p:ext uri="{BB962C8B-B14F-4D97-AF65-F5344CB8AC3E}">
        <p14:creationId xmlns:p14="http://schemas.microsoft.com/office/powerpoint/2010/main" val="28961245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13" descr="DarkBlue10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0" descr="dark blue"/>
          <p:cNvPicPr>
            <a:picLocks noChangeAspect="1" noChangeArrowheads="1"/>
          </p:cNvPicPr>
          <p:nvPr userDrawn="1"/>
        </p:nvPicPr>
        <p:blipFill>
          <a:blip r:embed="rId3">
            <a:clrChange>
              <a:clrFrom>
                <a:srgbClr val="0E2080"/>
              </a:clrFrom>
              <a:clrTo>
                <a:srgbClr val="0E2080">
                  <a:alpha val="0"/>
                </a:srgbClr>
              </a:clrTo>
            </a:clrChange>
            <a:extLst>
              <a:ext uri="{28A0092B-C50C-407E-A947-70E740481C1C}">
                <a14:useLocalDpi xmlns:a14="http://schemas.microsoft.com/office/drawing/2010/main" val="0"/>
              </a:ext>
            </a:extLst>
          </a:blip>
          <a:srcRect/>
          <a:stretch>
            <a:fillRect/>
          </a:stretch>
        </p:blipFill>
        <p:spPr bwMode="auto">
          <a:xfrm>
            <a:off x="264584" y="65088"/>
            <a:ext cx="4487333"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768167" y="3176"/>
            <a:ext cx="4121151"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8" name="Rectangle 2"/>
          <p:cNvSpPr>
            <a:spLocks noGrp="1" noChangeArrowheads="1"/>
          </p:cNvSpPr>
          <p:nvPr>
            <p:ph type="ctrTitle"/>
          </p:nvPr>
        </p:nvSpPr>
        <p:spPr>
          <a:xfrm>
            <a:off x="431800" y="1484315"/>
            <a:ext cx="11328400" cy="1368425"/>
          </a:xfrm>
          <a:prstGeom prst="rect">
            <a:avLst/>
          </a:prstGeo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431800" y="3068638"/>
            <a:ext cx="11328400" cy="3097212"/>
          </a:xfrm>
          <a:prstGeom prst="rect">
            <a:avLst/>
          </a:prstGeom>
        </p:spPr>
        <p:txBody>
          <a:bodyPr/>
          <a:lstStyle>
            <a:lvl1pPr marL="0" indent="0">
              <a:buFontTx/>
              <a:buNone/>
              <a:defRPr/>
            </a:lvl1pPr>
          </a:lstStyle>
          <a:p>
            <a:r>
              <a:rPr lang="en-US"/>
              <a:t>Click to edit Master subtitle style</a:t>
            </a:r>
          </a:p>
        </p:txBody>
      </p:sp>
      <p:sp>
        <p:nvSpPr>
          <p:cNvPr id="7" name="Rectangle 9"/>
          <p:cNvSpPr>
            <a:spLocks noGrp="1" noChangeArrowheads="1"/>
          </p:cNvSpPr>
          <p:nvPr>
            <p:ph type="ftr" sz="quarter" idx="10"/>
          </p:nvPr>
        </p:nvSpPr>
        <p:spPr bwMode="auto">
          <a:xfrm>
            <a:off x="431800" y="6245225"/>
            <a:ext cx="11328400" cy="47625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ctr" eaLnBrk="1" hangingPunct="1">
              <a:defRPr sz="1400">
                <a:latin typeface="Arial" charset="0"/>
                <a:ea typeface="+mn-ea"/>
                <a:cs typeface="+mn-cs"/>
              </a:defRPr>
            </a:lvl1pPr>
          </a:lstStyle>
          <a:p>
            <a:pPr fontAlgn="base">
              <a:spcBef>
                <a:spcPct val="0"/>
              </a:spcBef>
              <a:spcAft>
                <a:spcPct val="0"/>
              </a:spcAft>
              <a:defRPr/>
            </a:pPr>
            <a:endParaRPr lang="en-US">
              <a:solidFill>
                <a:srgbClr val="000000"/>
              </a:solidFill>
            </a:endParaRPr>
          </a:p>
        </p:txBody>
      </p:sp>
    </p:spTree>
    <p:extLst>
      <p:ext uri="{BB962C8B-B14F-4D97-AF65-F5344CB8AC3E}">
        <p14:creationId xmlns:p14="http://schemas.microsoft.com/office/powerpoint/2010/main" val="19998581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10416117" y="6337300"/>
            <a:ext cx="1344083"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lvl1pPr>
          </a:lstStyle>
          <a:p>
            <a:pPr fontAlgn="base">
              <a:spcBef>
                <a:spcPct val="0"/>
              </a:spcBef>
              <a:spcAft>
                <a:spcPct val="0"/>
              </a:spcAft>
              <a:defRPr/>
            </a:pPr>
            <a:fld id="{C89E2591-D8F4-2840-8A14-435CF0AB7CE3}" type="slidenum">
              <a:rPr lang="en-US" altLang="en-US">
                <a:solidFill>
                  <a:srgbClr val="000000"/>
                </a:solidFill>
                <a:ea typeface="ＭＳ Ｐゴシック" charset="-128"/>
              </a:rPr>
              <a:pPr fontAlgn="base">
                <a:spcBef>
                  <a:spcPct val="0"/>
                </a:spcBef>
                <a:spcAft>
                  <a:spcPct val="0"/>
                </a:spcAft>
                <a:defRPr/>
              </a:pPr>
              <a:t>‹#›</a:t>
            </a:fld>
            <a:endParaRPr lang="en-US" altLang="en-US">
              <a:solidFill>
                <a:srgbClr val="000000"/>
              </a:solidFill>
              <a:ea typeface="ＭＳ Ｐゴシック" charset="-128"/>
            </a:endParaRPr>
          </a:p>
        </p:txBody>
      </p:sp>
    </p:spTree>
    <p:extLst>
      <p:ext uri="{BB962C8B-B14F-4D97-AF65-F5344CB8AC3E}">
        <p14:creationId xmlns:p14="http://schemas.microsoft.com/office/powerpoint/2010/main" val="4546933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0268" y="908050"/>
            <a:ext cx="11319933" cy="1296988"/>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40268" y="2708276"/>
            <a:ext cx="11319933" cy="345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xfrm>
            <a:off x="10416117" y="6337300"/>
            <a:ext cx="1344083"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lvl1pPr>
          </a:lstStyle>
          <a:p>
            <a:pPr fontAlgn="base">
              <a:spcBef>
                <a:spcPct val="0"/>
              </a:spcBef>
              <a:spcAft>
                <a:spcPct val="0"/>
              </a:spcAft>
              <a:defRPr/>
            </a:pPr>
            <a:fld id="{FA05140A-8037-CC4B-AE0E-AF64F862D230}" type="slidenum">
              <a:rPr lang="en-US" altLang="en-US">
                <a:solidFill>
                  <a:srgbClr val="000000"/>
                </a:solidFill>
                <a:ea typeface="ＭＳ Ｐゴシック" charset="-128"/>
              </a:rPr>
              <a:pPr fontAlgn="base">
                <a:spcBef>
                  <a:spcPct val="0"/>
                </a:spcBef>
                <a:spcAft>
                  <a:spcPct val="0"/>
                </a:spcAft>
                <a:defRPr/>
              </a:pPr>
              <a:t>‹#›</a:t>
            </a:fld>
            <a:endParaRPr lang="en-US" altLang="en-US">
              <a:solidFill>
                <a:srgbClr val="000000"/>
              </a:solidFill>
              <a:ea typeface="ＭＳ Ｐゴシック" charset="-128"/>
            </a:endParaRPr>
          </a:p>
        </p:txBody>
      </p:sp>
    </p:spTree>
    <p:extLst>
      <p:ext uri="{BB962C8B-B14F-4D97-AF65-F5344CB8AC3E}">
        <p14:creationId xmlns:p14="http://schemas.microsoft.com/office/powerpoint/2010/main" val="8385208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a:prstGeom prst="rect">
            <a:avLst/>
          </a:prstGeo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xfrm>
            <a:off x="10416117" y="6337300"/>
            <a:ext cx="1344083"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lvl1pPr>
          </a:lstStyle>
          <a:p>
            <a:pPr fontAlgn="base">
              <a:spcBef>
                <a:spcPct val="0"/>
              </a:spcBef>
              <a:spcAft>
                <a:spcPct val="0"/>
              </a:spcAft>
              <a:defRPr/>
            </a:pPr>
            <a:fld id="{C6187189-6D75-5C41-8A71-BA26EEB141A8}" type="slidenum">
              <a:rPr lang="en-US" altLang="en-US">
                <a:solidFill>
                  <a:srgbClr val="000000"/>
                </a:solidFill>
                <a:ea typeface="ＭＳ Ｐゴシック" charset="-128"/>
              </a:rPr>
              <a:pPr fontAlgn="base">
                <a:spcBef>
                  <a:spcPct val="0"/>
                </a:spcBef>
                <a:spcAft>
                  <a:spcPct val="0"/>
                </a:spcAft>
                <a:defRPr/>
              </a:pPr>
              <a:t>‹#›</a:t>
            </a:fld>
            <a:endParaRPr lang="en-US" altLang="en-US">
              <a:solidFill>
                <a:srgbClr val="000000"/>
              </a:solidFill>
              <a:ea typeface="ＭＳ Ｐゴシック" charset="-128"/>
            </a:endParaRPr>
          </a:p>
        </p:txBody>
      </p:sp>
    </p:spTree>
    <p:extLst>
      <p:ext uri="{BB962C8B-B14F-4D97-AF65-F5344CB8AC3E}">
        <p14:creationId xmlns:p14="http://schemas.microsoft.com/office/powerpoint/2010/main" val="37166255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0268" y="908050"/>
            <a:ext cx="11319933" cy="1296988"/>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40269" y="2708276"/>
            <a:ext cx="5558367" cy="34575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1835" y="2708276"/>
            <a:ext cx="5558367" cy="34575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xfrm>
            <a:off x="10416117" y="6337300"/>
            <a:ext cx="1344083"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lvl1pPr>
          </a:lstStyle>
          <a:p>
            <a:pPr fontAlgn="base">
              <a:spcBef>
                <a:spcPct val="0"/>
              </a:spcBef>
              <a:spcAft>
                <a:spcPct val="0"/>
              </a:spcAft>
              <a:defRPr/>
            </a:pPr>
            <a:fld id="{6A111C77-F5EC-D349-AF82-8E3D519FD12A}" type="slidenum">
              <a:rPr lang="en-US" altLang="en-US">
                <a:solidFill>
                  <a:srgbClr val="000000"/>
                </a:solidFill>
                <a:ea typeface="ＭＳ Ｐゴシック" charset="-128"/>
              </a:rPr>
              <a:pPr fontAlgn="base">
                <a:spcBef>
                  <a:spcPct val="0"/>
                </a:spcBef>
                <a:spcAft>
                  <a:spcPct val="0"/>
                </a:spcAft>
                <a:defRPr/>
              </a:pPr>
              <a:t>‹#›</a:t>
            </a:fld>
            <a:endParaRPr lang="en-US" altLang="en-US">
              <a:solidFill>
                <a:srgbClr val="000000"/>
              </a:solidFill>
              <a:ea typeface="ＭＳ Ｐゴシック" charset="-128"/>
            </a:endParaRPr>
          </a:p>
        </p:txBody>
      </p:sp>
    </p:spTree>
    <p:extLst>
      <p:ext uri="{BB962C8B-B14F-4D97-AF65-F5344CB8AC3E}">
        <p14:creationId xmlns:p14="http://schemas.microsoft.com/office/powerpoint/2010/main" val="40701718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10"/>
          </p:nvPr>
        </p:nvSpPr>
        <p:spPr>
          <a:xfrm>
            <a:off x="10416117" y="6337300"/>
            <a:ext cx="1344083"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lvl1pPr>
          </a:lstStyle>
          <a:p>
            <a:pPr fontAlgn="base">
              <a:spcBef>
                <a:spcPct val="0"/>
              </a:spcBef>
              <a:spcAft>
                <a:spcPct val="0"/>
              </a:spcAft>
              <a:defRPr/>
            </a:pPr>
            <a:fld id="{18A8004E-E5DD-6641-BBA1-F31B26EBC455}" type="slidenum">
              <a:rPr lang="en-US" altLang="en-US">
                <a:solidFill>
                  <a:srgbClr val="000000"/>
                </a:solidFill>
                <a:ea typeface="ＭＳ Ｐゴシック" charset="-128"/>
              </a:rPr>
              <a:pPr fontAlgn="base">
                <a:spcBef>
                  <a:spcPct val="0"/>
                </a:spcBef>
                <a:spcAft>
                  <a:spcPct val="0"/>
                </a:spcAft>
                <a:defRPr/>
              </a:pPr>
              <a:t>‹#›</a:t>
            </a:fld>
            <a:endParaRPr lang="en-US" altLang="en-US">
              <a:solidFill>
                <a:srgbClr val="000000"/>
              </a:solidFill>
              <a:ea typeface="ＭＳ Ｐゴシック" charset="-128"/>
            </a:endParaRPr>
          </a:p>
        </p:txBody>
      </p:sp>
    </p:spTree>
    <p:extLst>
      <p:ext uri="{BB962C8B-B14F-4D97-AF65-F5344CB8AC3E}">
        <p14:creationId xmlns:p14="http://schemas.microsoft.com/office/powerpoint/2010/main" val="21670756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40268" y="908050"/>
            <a:ext cx="11319933" cy="1296988"/>
          </a:xfrm>
          <a:prstGeom prst="rect">
            <a:avLst/>
          </a:prstGeom>
        </p:spPr>
        <p:txBody>
          <a:bodyPr/>
          <a:lstStyle/>
          <a:p>
            <a:r>
              <a:rPr lang="en-US"/>
              <a:t>Click to edit Master title style</a:t>
            </a:r>
          </a:p>
        </p:txBody>
      </p:sp>
      <p:sp>
        <p:nvSpPr>
          <p:cNvPr id="3" name="Rectangle 6"/>
          <p:cNvSpPr>
            <a:spLocks noGrp="1" noChangeArrowheads="1"/>
          </p:cNvSpPr>
          <p:nvPr>
            <p:ph type="sldNum" sz="quarter" idx="10"/>
          </p:nvPr>
        </p:nvSpPr>
        <p:spPr>
          <a:xfrm>
            <a:off x="10416117" y="6337300"/>
            <a:ext cx="1344083"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lvl1pPr>
          </a:lstStyle>
          <a:p>
            <a:pPr fontAlgn="base">
              <a:spcBef>
                <a:spcPct val="0"/>
              </a:spcBef>
              <a:spcAft>
                <a:spcPct val="0"/>
              </a:spcAft>
              <a:defRPr/>
            </a:pPr>
            <a:fld id="{9A4041E7-9C11-B34B-966C-3B0DEC66CEB2}" type="slidenum">
              <a:rPr lang="en-US" altLang="en-US">
                <a:solidFill>
                  <a:srgbClr val="000000"/>
                </a:solidFill>
                <a:ea typeface="ＭＳ Ｐゴシック" charset="-128"/>
              </a:rPr>
              <a:pPr fontAlgn="base">
                <a:spcBef>
                  <a:spcPct val="0"/>
                </a:spcBef>
                <a:spcAft>
                  <a:spcPct val="0"/>
                </a:spcAft>
                <a:defRPr/>
              </a:pPr>
              <a:t>‹#›</a:t>
            </a:fld>
            <a:endParaRPr lang="en-US" altLang="en-US">
              <a:solidFill>
                <a:srgbClr val="000000"/>
              </a:solidFill>
              <a:ea typeface="ＭＳ Ｐゴシック" charset="-128"/>
            </a:endParaRPr>
          </a:p>
        </p:txBody>
      </p:sp>
    </p:spTree>
    <p:extLst>
      <p:ext uri="{BB962C8B-B14F-4D97-AF65-F5344CB8AC3E}">
        <p14:creationId xmlns:p14="http://schemas.microsoft.com/office/powerpoint/2010/main" val="420975867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50167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xfrm>
            <a:off x="10416117" y="6337300"/>
            <a:ext cx="1344083"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lvl1pPr>
          </a:lstStyle>
          <a:p>
            <a:pPr fontAlgn="base">
              <a:spcBef>
                <a:spcPct val="0"/>
              </a:spcBef>
              <a:spcAft>
                <a:spcPct val="0"/>
              </a:spcAft>
              <a:defRPr/>
            </a:pPr>
            <a:fld id="{0BDBE953-BE12-C447-A8FB-13FC00B3089A}" type="slidenum">
              <a:rPr lang="en-US" altLang="en-US">
                <a:solidFill>
                  <a:srgbClr val="000000"/>
                </a:solidFill>
                <a:ea typeface="ＭＳ Ｐゴシック" charset="-128"/>
              </a:rPr>
              <a:pPr fontAlgn="base">
                <a:spcBef>
                  <a:spcPct val="0"/>
                </a:spcBef>
                <a:spcAft>
                  <a:spcPct val="0"/>
                </a:spcAft>
                <a:defRPr/>
              </a:pPr>
              <a:t>‹#›</a:t>
            </a:fld>
            <a:endParaRPr lang="en-US" altLang="en-US">
              <a:solidFill>
                <a:srgbClr val="000000"/>
              </a:solidFill>
              <a:ea typeface="ＭＳ Ｐゴシック" charset="-128"/>
            </a:endParaRPr>
          </a:p>
        </p:txBody>
      </p:sp>
    </p:spTree>
    <p:extLst>
      <p:ext uri="{BB962C8B-B14F-4D97-AF65-F5344CB8AC3E}">
        <p14:creationId xmlns:p14="http://schemas.microsoft.com/office/powerpoint/2010/main" val="2506927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ea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AD82E4-AE62-394A-8E5A-A73BA0F76A1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1612632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xfrm>
            <a:off x="10416117" y="6337300"/>
            <a:ext cx="1344083"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lvl1pPr>
          </a:lstStyle>
          <a:p>
            <a:pPr fontAlgn="base">
              <a:spcBef>
                <a:spcPct val="0"/>
              </a:spcBef>
              <a:spcAft>
                <a:spcPct val="0"/>
              </a:spcAft>
              <a:defRPr/>
            </a:pPr>
            <a:fld id="{CD4B8660-F8B6-1F47-9092-95169DD8595C}" type="slidenum">
              <a:rPr lang="en-US" altLang="en-US">
                <a:solidFill>
                  <a:srgbClr val="000000"/>
                </a:solidFill>
                <a:ea typeface="ＭＳ Ｐゴシック" charset="-128"/>
              </a:rPr>
              <a:pPr fontAlgn="base">
                <a:spcBef>
                  <a:spcPct val="0"/>
                </a:spcBef>
                <a:spcAft>
                  <a:spcPct val="0"/>
                </a:spcAft>
                <a:defRPr/>
              </a:pPr>
              <a:t>‹#›</a:t>
            </a:fld>
            <a:endParaRPr lang="en-US" altLang="en-US">
              <a:solidFill>
                <a:srgbClr val="000000"/>
              </a:solidFill>
              <a:ea typeface="ＭＳ Ｐゴシック" charset="-128"/>
            </a:endParaRPr>
          </a:p>
        </p:txBody>
      </p:sp>
    </p:spTree>
    <p:extLst>
      <p:ext uri="{BB962C8B-B14F-4D97-AF65-F5344CB8AC3E}">
        <p14:creationId xmlns:p14="http://schemas.microsoft.com/office/powerpoint/2010/main" val="172263654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40268" y="908050"/>
            <a:ext cx="11319933" cy="1296988"/>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40268" y="2708276"/>
            <a:ext cx="11319933" cy="34575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xfrm>
            <a:off x="10416117" y="6337300"/>
            <a:ext cx="1344083"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lvl1pPr>
          </a:lstStyle>
          <a:p>
            <a:pPr fontAlgn="base">
              <a:spcBef>
                <a:spcPct val="0"/>
              </a:spcBef>
              <a:spcAft>
                <a:spcPct val="0"/>
              </a:spcAft>
              <a:defRPr/>
            </a:pPr>
            <a:fld id="{DEC11B39-6D4B-E540-BBCC-4B74A5CDE50A}" type="slidenum">
              <a:rPr lang="en-US" altLang="en-US">
                <a:solidFill>
                  <a:srgbClr val="000000"/>
                </a:solidFill>
                <a:ea typeface="ＭＳ Ｐゴシック" charset="-128"/>
              </a:rPr>
              <a:pPr fontAlgn="base">
                <a:spcBef>
                  <a:spcPct val="0"/>
                </a:spcBef>
                <a:spcAft>
                  <a:spcPct val="0"/>
                </a:spcAft>
                <a:defRPr/>
              </a:pPr>
              <a:t>‹#›</a:t>
            </a:fld>
            <a:endParaRPr lang="en-US" altLang="en-US">
              <a:solidFill>
                <a:srgbClr val="000000"/>
              </a:solidFill>
              <a:ea typeface="ＭＳ Ｐゴシック" charset="-128"/>
            </a:endParaRPr>
          </a:p>
        </p:txBody>
      </p:sp>
    </p:spTree>
    <p:extLst>
      <p:ext uri="{BB962C8B-B14F-4D97-AF65-F5344CB8AC3E}">
        <p14:creationId xmlns:p14="http://schemas.microsoft.com/office/powerpoint/2010/main" val="36865902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30219" y="908050"/>
            <a:ext cx="2829983" cy="52578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40269" y="908050"/>
            <a:ext cx="8286751" cy="5257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xfrm>
            <a:off x="10416117" y="6337300"/>
            <a:ext cx="1344083"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lvl1pPr>
          </a:lstStyle>
          <a:p>
            <a:pPr fontAlgn="base">
              <a:spcBef>
                <a:spcPct val="0"/>
              </a:spcBef>
              <a:spcAft>
                <a:spcPct val="0"/>
              </a:spcAft>
              <a:defRPr/>
            </a:pPr>
            <a:fld id="{8A337D22-8747-BA4F-9EA9-9AA75D39B8A3}" type="slidenum">
              <a:rPr lang="en-US" altLang="en-US">
                <a:solidFill>
                  <a:srgbClr val="000000"/>
                </a:solidFill>
                <a:ea typeface="ＭＳ Ｐゴシック" charset="-128"/>
              </a:rPr>
              <a:pPr fontAlgn="base">
                <a:spcBef>
                  <a:spcPct val="0"/>
                </a:spcBef>
                <a:spcAft>
                  <a:spcPct val="0"/>
                </a:spcAft>
                <a:defRPr/>
              </a:pPr>
              <a:t>‹#›</a:t>
            </a:fld>
            <a:endParaRPr lang="en-US" altLang="en-US">
              <a:solidFill>
                <a:srgbClr val="000000"/>
              </a:solidFill>
              <a:ea typeface="ＭＳ Ｐゴシック" charset="-128"/>
            </a:endParaRPr>
          </a:p>
        </p:txBody>
      </p:sp>
    </p:spTree>
    <p:extLst>
      <p:ext uri="{BB962C8B-B14F-4D97-AF65-F5344CB8AC3E}">
        <p14:creationId xmlns:p14="http://schemas.microsoft.com/office/powerpoint/2010/main" val="42241518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85840" y="6273165"/>
            <a:ext cx="5471584" cy="484188"/>
          </a:xfrm>
          <a:prstGeom prst="rect">
            <a:avLst/>
          </a:prstGeom>
        </p:spPr>
        <p:txBody>
          <a:bodyPr anchor="b"/>
          <a:lstStyle>
            <a:lvl1pPr marL="0" indent="0" algn="r">
              <a:buNone/>
              <a:defRPr sz="1200"/>
            </a:lvl1pPr>
          </a:lstStyle>
          <a:p>
            <a:pPr lvl="0"/>
            <a:r>
              <a:rPr lang="en-GB"/>
              <a:t>Click to edit Master text styles</a:t>
            </a:r>
          </a:p>
        </p:txBody>
      </p:sp>
      <p:sp>
        <p:nvSpPr>
          <p:cNvPr id="8" name="Text Placeholder 7"/>
          <p:cNvSpPr>
            <a:spLocks noGrp="1"/>
          </p:cNvSpPr>
          <p:nvPr>
            <p:ph type="body" sz="quarter" idx="11"/>
          </p:nvPr>
        </p:nvSpPr>
        <p:spPr>
          <a:xfrm>
            <a:off x="624416" y="6273165"/>
            <a:ext cx="5471584" cy="484188"/>
          </a:xfrm>
          <a:prstGeom prst="rect">
            <a:avLst/>
          </a:prstGeom>
        </p:spPr>
        <p:txBody>
          <a:bodyPr anchor="b"/>
          <a:lstStyle>
            <a:lvl1pPr marL="0" indent="0" algn="l">
              <a:buNone/>
              <a:defRPr sz="1200"/>
            </a:lvl1pPr>
          </a:lstStyle>
          <a:p>
            <a:pPr lvl="0"/>
            <a:r>
              <a:rPr lang="en-GB"/>
              <a:t>Click to edit Master text styles</a:t>
            </a:r>
          </a:p>
        </p:txBody>
      </p:sp>
    </p:spTree>
    <p:extLst>
      <p:ext uri="{BB962C8B-B14F-4D97-AF65-F5344CB8AC3E}">
        <p14:creationId xmlns:p14="http://schemas.microsoft.com/office/powerpoint/2010/main" val="5863111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a:prstGeom prst="rect">
            <a:avLst/>
          </a:prstGeom>
        </p:spPr>
        <p:txBody>
          <a:bodyPr/>
          <a:lstStyle>
            <a:lvl1pPr>
              <a:defRPr>
                <a:solidFill>
                  <a:schemeClr val="tx1"/>
                </a:solidFill>
                <a:latin typeface="Poppins" panose="00000500000000000000" pitchFamily="2" charset="0"/>
                <a:cs typeface="Poppins" panose="00000500000000000000" pitchFamily="2" charset="0"/>
              </a:defRPr>
            </a:lvl1pPr>
          </a:lstStyle>
          <a:p>
            <a:r>
              <a:rPr lang="de-DE"/>
              <a:t>Mastertitelformat bearbeiten</a:t>
            </a:r>
            <a:endParaRPr lang="de-DE" dirty="0"/>
          </a:p>
        </p:txBody>
      </p:sp>
      <p:sp>
        <p:nvSpPr>
          <p:cNvPr id="4" name="Textfeld 3"/>
          <p:cNvSpPr txBox="1"/>
          <p:nvPr/>
        </p:nvSpPr>
        <p:spPr>
          <a:xfrm>
            <a:off x="4198510" y="4391604"/>
            <a:ext cx="3746538" cy="1200329"/>
          </a:xfrm>
          <a:prstGeom prst="rect">
            <a:avLst/>
          </a:prstGeom>
          <a:noFill/>
        </p:spPr>
        <p:txBody>
          <a:bodyPr wrap="none" rtlCol="0">
            <a:spAutoFit/>
          </a:bodyPr>
          <a:lstStyle/>
          <a:p>
            <a:pPr algn="ctr">
              <a:lnSpc>
                <a:spcPct val="100000"/>
              </a:lnSpc>
            </a:pPr>
            <a:r>
              <a:rPr lang="de-DE" sz="2400" dirty="0">
                <a:latin typeface="Poppins" panose="00000500000000000000" pitchFamily="2" charset="0"/>
                <a:cs typeface="Poppins" panose="00000500000000000000" pitchFamily="2" charset="0"/>
              </a:rPr>
              <a:t>PD Dr. Timm Greulich</a:t>
            </a:r>
          </a:p>
          <a:p>
            <a:pPr algn="ctr">
              <a:lnSpc>
                <a:spcPct val="100000"/>
              </a:lnSpc>
            </a:pPr>
            <a:r>
              <a:rPr lang="de-DE" sz="2400" dirty="0" err="1">
                <a:latin typeface="Poppins" panose="00000500000000000000" pitchFamily="2" charset="0"/>
                <a:cs typeface="Poppins" panose="00000500000000000000" pitchFamily="2" charset="0"/>
              </a:rPr>
              <a:t>PneumoPraxis</a:t>
            </a:r>
            <a:r>
              <a:rPr lang="de-DE" sz="2400" dirty="0">
                <a:latin typeface="Poppins" panose="00000500000000000000" pitchFamily="2" charset="0"/>
                <a:cs typeface="Poppins" panose="00000500000000000000" pitchFamily="2" charset="0"/>
              </a:rPr>
              <a:t> Marburg</a:t>
            </a:r>
          </a:p>
          <a:p>
            <a:pPr algn="ctr">
              <a:lnSpc>
                <a:spcPct val="100000"/>
              </a:lnSpc>
            </a:pPr>
            <a:r>
              <a:rPr lang="de-DE" sz="2400" dirty="0">
                <a:latin typeface="Poppins" panose="00000500000000000000" pitchFamily="2" charset="0"/>
                <a:cs typeface="Poppins" panose="00000500000000000000" pitchFamily="2" charset="0"/>
              </a:rPr>
              <a:t>Universität Marburg</a:t>
            </a:r>
          </a:p>
        </p:txBody>
      </p:sp>
    </p:spTree>
    <p:extLst>
      <p:ext uri="{BB962C8B-B14F-4D97-AF65-F5344CB8AC3E}">
        <p14:creationId xmlns:p14="http://schemas.microsoft.com/office/powerpoint/2010/main" val="267840670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el und Inhalt">
    <p:bg>
      <p:bgPr>
        <a:solidFill>
          <a:schemeClr val="bg1"/>
        </a:soli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a:xfrm>
            <a:off x="609600" y="1340769"/>
            <a:ext cx="10972800" cy="4757576"/>
          </a:xfrm>
          <a:ln w="19050">
            <a:solidFill>
              <a:schemeClr val="tx1"/>
            </a:solidFill>
          </a:ln>
        </p:spPr>
        <p:txBody>
          <a:bodyPr>
            <a:normAutofit/>
          </a:bodyPr>
          <a:lstStyle>
            <a:lvl1pPr>
              <a:defRPr sz="2400">
                <a:latin typeface="Poppins" panose="00000500000000000000" pitchFamily="2" charset="0"/>
                <a:cs typeface="Poppins" panose="00000500000000000000" pitchFamily="2" charset="0"/>
              </a:defRPr>
            </a:lvl1pPr>
            <a:lvl2pPr>
              <a:defRPr sz="2000">
                <a:latin typeface="Poppins" panose="00000500000000000000" pitchFamily="2" charset="0"/>
                <a:cs typeface="Poppins" panose="00000500000000000000" pitchFamily="2" charset="0"/>
              </a:defRPr>
            </a:lvl2pPr>
            <a:lvl3pPr>
              <a:defRPr sz="1800">
                <a:latin typeface="Poppins" panose="00000500000000000000" pitchFamily="2" charset="0"/>
                <a:cs typeface="Poppins" panose="00000500000000000000" pitchFamily="2" charset="0"/>
              </a:defRPr>
            </a:lvl3pPr>
            <a:lvl4pPr>
              <a:defRPr sz="1600">
                <a:latin typeface="Poppins" panose="00000500000000000000" pitchFamily="2" charset="0"/>
                <a:cs typeface="Poppins" panose="00000500000000000000" pitchFamily="2" charset="0"/>
              </a:defRPr>
            </a:lvl4pPr>
            <a:lvl5pPr>
              <a:defRPr sz="1600">
                <a:latin typeface="Poppins" panose="00000500000000000000" pitchFamily="2" charset="0"/>
                <a:cs typeface="Poppins" panose="00000500000000000000" pitchFamily="2"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pic>
        <p:nvPicPr>
          <p:cNvPr id="5" name="Grafik 4">
            <a:extLst>
              <a:ext uri="{FF2B5EF4-FFF2-40B4-BE49-F238E27FC236}">
                <a16:creationId xmlns:a16="http://schemas.microsoft.com/office/drawing/2014/main" id="{BE106614-8138-4100-808F-8EDD0DE7C63D}"/>
              </a:ext>
            </a:extLst>
          </p:cNvPr>
          <p:cNvPicPr>
            <a:picLocks noChangeAspect="1"/>
          </p:cNvPicPr>
          <p:nvPr/>
        </p:nvPicPr>
        <p:blipFill>
          <a:blip r:embed="rId2"/>
          <a:stretch>
            <a:fillRect/>
          </a:stretch>
        </p:blipFill>
        <p:spPr>
          <a:xfrm>
            <a:off x="196947" y="177126"/>
            <a:ext cx="1405556" cy="770491"/>
          </a:xfrm>
          <a:prstGeom prst="rect">
            <a:avLst/>
          </a:prstGeom>
        </p:spPr>
      </p:pic>
      <p:sp>
        <p:nvSpPr>
          <p:cNvPr id="9" name="Titel 8">
            <a:extLst>
              <a:ext uri="{FF2B5EF4-FFF2-40B4-BE49-F238E27FC236}">
                <a16:creationId xmlns:a16="http://schemas.microsoft.com/office/drawing/2014/main" id="{5E4530A6-67BC-4087-A012-EBD25CAAF1AA}"/>
              </a:ext>
            </a:extLst>
          </p:cNvPr>
          <p:cNvSpPr>
            <a:spLocks noGrp="1"/>
          </p:cNvSpPr>
          <p:nvPr>
            <p:ph type="title"/>
          </p:nvPr>
        </p:nvSpPr>
        <p:spPr>
          <a:xfrm>
            <a:off x="1744394" y="1"/>
            <a:ext cx="8665698" cy="1132448"/>
          </a:xfrm>
          <a:prstGeom prst="rect">
            <a:avLst/>
          </a:prstGeom>
        </p:spPr>
        <p:txBody>
          <a:bodyPr anchor="ctr"/>
          <a:lstStyle>
            <a:lvl1pPr>
              <a:defRPr sz="2400">
                <a:latin typeface="Poppins" panose="00000500000000000000" pitchFamily="2" charset="0"/>
                <a:cs typeface="Poppins" panose="00000500000000000000" pitchFamily="2" charset="0"/>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BF89C98A-921A-44B5-8EF4-E36515801250}"/>
              </a:ext>
            </a:extLst>
          </p:cNvPr>
          <p:cNvSpPr>
            <a:spLocks noGrp="1"/>
          </p:cNvSpPr>
          <p:nvPr>
            <p:ph type="body" sz="quarter" idx="10"/>
          </p:nvPr>
        </p:nvSpPr>
        <p:spPr>
          <a:xfrm>
            <a:off x="0" y="6381328"/>
            <a:ext cx="2783632" cy="476671"/>
          </a:xfrm>
        </p:spPr>
        <p:txBody>
          <a:bodyPr anchor="b">
            <a:noAutofit/>
          </a:bodyPr>
          <a:lstStyle>
            <a:lvl1pPr marL="0" indent="0">
              <a:buNone/>
              <a:defRPr sz="1000">
                <a:solidFill>
                  <a:schemeClr val="bg1"/>
                </a:solidFill>
                <a:latin typeface="Poppins" panose="00000500000000000000" pitchFamily="2" charset="0"/>
                <a:cs typeface="Poppins" panose="00000500000000000000" pitchFamily="2" charset="0"/>
              </a:defRPr>
            </a:lvl1pPr>
            <a:lvl2pPr>
              <a:defRPr sz="1000">
                <a:latin typeface="Poppins" panose="00000500000000000000" pitchFamily="2" charset="0"/>
                <a:cs typeface="Poppins" panose="00000500000000000000" pitchFamily="2" charset="0"/>
              </a:defRPr>
            </a:lvl2pPr>
            <a:lvl3pPr>
              <a:defRPr sz="1000">
                <a:latin typeface="Poppins" panose="00000500000000000000" pitchFamily="2" charset="0"/>
                <a:cs typeface="Poppins" panose="00000500000000000000" pitchFamily="2" charset="0"/>
              </a:defRPr>
            </a:lvl3pPr>
            <a:lvl4pPr>
              <a:defRPr sz="1000">
                <a:latin typeface="Poppins" panose="00000500000000000000" pitchFamily="2" charset="0"/>
                <a:cs typeface="Poppins" panose="00000500000000000000" pitchFamily="2" charset="0"/>
              </a:defRPr>
            </a:lvl4pPr>
            <a:lvl5pPr>
              <a:defRPr sz="1000">
                <a:latin typeface="Poppins" panose="00000500000000000000" pitchFamily="2" charset="0"/>
                <a:cs typeface="Poppins" panose="00000500000000000000" pitchFamily="2" charset="0"/>
              </a:defRPr>
            </a:lvl5pPr>
          </a:lstStyle>
          <a:p>
            <a:pPr lvl="0"/>
            <a:r>
              <a:rPr lang="de-DE"/>
              <a:t>Mastertextformat bearbeiten</a:t>
            </a:r>
          </a:p>
        </p:txBody>
      </p:sp>
    </p:spTree>
    <p:extLst>
      <p:ext uri="{BB962C8B-B14F-4D97-AF65-F5344CB8AC3E}">
        <p14:creationId xmlns:p14="http://schemas.microsoft.com/office/powerpoint/2010/main" val="33976593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1_Titel und Inhalt">
    <p:bg>
      <p:bgPr>
        <a:solidFill>
          <a:schemeClr val="bg1"/>
        </a:soli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a:xfrm>
            <a:off x="609600" y="1333735"/>
            <a:ext cx="4766605" cy="4757576"/>
          </a:xfrm>
          <a:ln w="19050">
            <a:solidFill>
              <a:schemeClr val="tx1"/>
            </a:solidFill>
          </a:ln>
        </p:spPr>
        <p:txBody>
          <a:bodyPr>
            <a:normAutofit/>
          </a:bodyPr>
          <a:lstStyle>
            <a:lvl1pPr>
              <a:defRPr sz="2400">
                <a:latin typeface="Poppins" panose="00000500000000000000" pitchFamily="2" charset="0"/>
                <a:cs typeface="Poppins" panose="00000500000000000000" pitchFamily="2" charset="0"/>
              </a:defRPr>
            </a:lvl1pPr>
            <a:lvl2pPr>
              <a:defRPr sz="2000">
                <a:latin typeface="Poppins" panose="00000500000000000000" pitchFamily="2" charset="0"/>
                <a:cs typeface="Poppins" panose="00000500000000000000" pitchFamily="2" charset="0"/>
              </a:defRPr>
            </a:lvl2pPr>
            <a:lvl3pPr>
              <a:defRPr sz="1800">
                <a:latin typeface="Poppins" panose="00000500000000000000" pitchFamily="2" charset="0"/>
                <a:cs typeface="Poppins" panose="00000500000000000000" pitchFamily="2" charset="0"/>
              </a:defRPr>
            </a:lvl3pPr>
            <a:lvl4pPr>
              <a:defRPr sz="1600">
                <a:latin typeface="Poppins" panose="00000500000000000000" pitchFamily="2" charset="0"/>
                <a:cs typeface="Poppins" panose="00000500000000000000" pitchFamily="2" charset="0"/>
              </a:defRPr>
            </a:lvl4pPr>
            <a:lvl5pPr>
              <a:defRPr sz="1600">
                <a:latin typeface="Poppins" panose="00000500000000000000" pitchFamily="2" charset="0"/>
                <a:cs typeface="Poppins" panose="00000500000000000000" pitchFamily="2"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pic>
        <p:nvPicPr>
          <p:cNvPr id="5" name="Grafik 4">
            <a:extLst>
              <a:ext uri="{FF2B5EF4-FFF2-40B4-BE49-F238E27FC236}">
                <a16:creationId xmlns:a16="http://schemas.microsoft.com/office/drawing/2014/main" id="{BE106614-8138-4100-808F-8EDD0DE7C63D}"/>
              </a:ext>
            </a:extLst>
          </p:cNvPr>
          <p:cNvPicPr>
            <a:picLocks noChangeAspect="1"/>
          </p:cNvPicPr>
          <p:nvPr/>
        </p:nvPicPr>
        <p:blipFill>
          <a:blip r:embed="rId2"/>
          <a:stretch>
            <a:fillRect/>
          </a:stretch>
        </p:blipFill>
        <p:spPr>
          <a:xfrm>
            <a:off x="196947" y="177126"/>
            <a:ext cx="1405556" cy="770491"/>
          </a:xfrm>
          <a:prstGeom prst="rect">
            <a:avLst/>
          </a:prstGeom>
        </p:spPr>
      </p:pic>
      <p:sp>
        <p:nvSpPr>
          <p:cNvPr id="9" name="Titel 8">
            <a:extLst>
              <a:ext uri="{FF2B5EF4-FFF2-40B4-BE49-F238E27FC236}">
                <a16:creationId xmlns:a16="http://schemas.microsoft.com/office/drawing/2014/main" id="{5E4530A6-67BC-4087-A012-EBD25CAAF1AA}"/>
              </a:ext>
            </a:extLst>
          </p:cNvPr>
          <p:cNvSpPr>
            <a:spLocks noGrp="1"/>
          </p:cNvSpPr>
          <p:nvPr>
            <p:ph type="title"/>
          </p:nvPr>
        </p:nvSpPr>
        <p:spPr>
          <a:xfrm>
            <a:off x="1744394" y="1"/>
            <a:ext cx="8665698" cy="1132448"/>
          </a:xfrm>
          <a:prstGeom prst="rect">
            <a:avLst/>
          </a:prstGeom>
        </p:spPr>
        <p:txBody>
          <a:bodyPr anchor="ctr"/>
          <a:lstStyle>
            <a:lvl1pPr>
              <a:defRPr sz="2400">
                <a:latin typeface="Poppins" panose="00000500000000000000" pitchFamily="2" charset="0"/>
                <a:cs typeface="Poppins" panose="00000500000000000000" pitchFamily="2" charset="0"/>
              </a:defRPr>
            </a:lvl1pPr>
          </a:lstStyle>
          <a:p>
            <a:r>
              <a:rPr lang="de-DE"/>
              <a:t>Mastertitelformat bearbeiten</a:t>
            </a:r>
            <a:endParaRPr lang="de-DE" dirty="0"/>
          </a:p>
        </p:txBody>
      </p:sp>
      <p:sp>
        <p:nvSpPr>
          <p:cNvPr id="6" name="Inhaltsplatzhalter 2">
            <a:extLst>
              <a:ext uri="{FF2B5EF4-FFF2-40B4-BE49-F238E27FC236}">
                <a16:creationId xmlns:a16="http://schemas.microsoft.com/office/drawing/2014/main" id="{C2BDB256-4B9A-4E9D-9C95-EB574B349E83}"/>
              </a:ext>
            </a:extLst>
          </p:cNvPr>
          <p:cNvSpPr>
            <a:spLocks noGrp="1"/>
          </p:cNvSpPr>
          <p:nvPr>
            <p:ph idx="10"/>
          </p:nvPr>
        </p:nvSpPr>
        <p:spPr>
          <a:xfrm>
            <a:off x="6724356" y="1340769"/>
            <a:ext cx="4919003" cy="4757576"/>
          </a:xfrm>
          <a:ln w="19050">
            <a:solidFill>
              <a:schemeClr val="tx1"/>
            </a:solidFill>
          </a:ln>
        </p:spPr>
        <p:txBody>
          <a:bodyPr>
            <a:normAutofit/>
          </a:bodyPr>
          <a:lstStyle>
            <a:lvl1pPr>
              <a:defRPr sz="2400">
                <a:latin typeface="Poppins" panose="00000500000000000000" pitchFamily="2" charset="0"/>
                <a:cs typeface="Poppins" panose="00000500000000000000" pitchFamily="2" charset="0"/>
              </a:defRPr>
            </a:lvl1pPr>
            <a:lvl2pPr>
              <a:defRPr sz="2000">
                <a:latin typeface="Poppins" panose="00000500000000000000" pitchFamily="2" charset="0"/>
                <a:cs typeface="Poppins" panose="00000500000000000000" pitchFamily="2" charset="0"/>
              </a:defRPr>
            </a:lvl2pPr>
            <a:lvl3pPr>
              <a:defRPr sz="1800">
                <a:latin typeface="Poppins" panose="00000500000000000000" pitchFamily="2" charset="0"/>
                <a:cs typeface="Poppins" panose="00000500000000000000" pitchFamily="2" charset="0"/>
              </a:defRPr>
            </a:lvl3pPr>
            <a:lvl4pPr>
              <a:defRPr sz="1600">
                <a:latin typeface="Poppins" panose="00000500000000000000" pitchFamily="2" charset="0"/>
                <a:cs typeface="Poppins" panose="00000500000000000000" pitchFamily="2" charset="0"/>
              </a:defRPr>
            </a:lvl4pPr>
            <a:lvl5pPr>
              <a:defRPr sz="1600">
                <a:latin typeface="Poppins" panose="00000500000000000000" pitchFamily="2" charset="0"/>
                <a:cs typeface="Poppins" panose="00000500000000000000" pitchFamily="2"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Textplatzhalter 3">
            <a:extLst>
              <a:ext uri="{FF2B5EF4-FFF2-40B4-BE49-F238E27FC236}">
                <a16:creationId xmlns:a16="http://schemas.microsoft.com/office/drawing/2014/main" id="{07590F6C-C45B-4010-8C6A-AF2F669A3C29}"/>
              </a:ext>
            </a:extLst>
          </p:cNvPr>
          <p:cNvSpPr>
            <a:spLocks noGrp="1"/>
          </p:cNvSpPr>
          <p:nvPr>
            <p:ph type="body" sz="quarter" idx="11"/>
          </p:nvPr>
        </p:nvSpPr>
        <p:spPr>
          <a:xfrm>
            <a:off x="0" y="6381328"/>
            <a:ext cx="2783632" cy="476671"/>
          </a:xfrm>
        </p:spPr>
        <p:txBody>
          <a:bodyPr anchor="b">
            <a:noAutofit/>
          </a:bodyPr>
          <a:lstStyle>
            <a:lvl1pPr marL="0" indent="0">
              <a:buNone/>
              <a:defRPr sz="1000">
                <a:solidFill>
                  <a:schemeClr val="bg1"/>
                </a:solidFill>
                <a:latin typeface="Poppins" panose="00000500000000000000" pitchFamily="2" charset="0"/>
                <a:cs typeface="Poppins" panose="00000500000000000000" pitchFamily="2" charset="0"/>
              </a:defRPr>
            </a:lvl1pPr>
            <a:lvl2pPr>
              <a:defRPr sz="1000">
                <a:latin typeface="Poppins" panose="00000500000000000000" pitchFamily="2" charset="0"/>
                <a:cs typeface="Poppins" panose="00000500000000000000" pitchFamily="2" charset="0"/>
              </a:defRPr>
            </a:lvl2pPr>
            <a:lvl3pPr>
              <a:defRPr sz="1000">
                <a:latin typeface="Poppins" panose="00000500000000000000" pitchFamily="2" charset="0"/>
                <a:cs typeface="Poppins" panose="00000500000000000000" pitchFamily="2" charset="0"/>
              </a:defRPr>
            </a:lvl3pPr>
            <a:lvl4pPr>
              <a:defRPr sz="1000">
                <a:latin typeface="Poppins" panose="00000500000000000000" pitchFamily="2" charset="0"/>
                <a:cs typeface="Poppins" panose="00000500000000000000" pitchFamily="2" charset="0"/>
              </a:defRPr>
            </a:lvl4pPr>
            <a:lvl5pPr>
              <a:defRPr sz="1000">
                <a:latin typeface="Poppins" panose="00000500000000000000" pitchFamily="2" charset="0"/>
                <a:cs typeface="Poppins" panose="00000500000000000000" pitchFamily="2" charset="0"/>
              </a:defRPr>
            </a:lvl5pPr>
          </a:lstStyle>
          <a:p>
            <a:pPr lvl="0"/>
            <a:r>
              <a:rPr lang="de-DE"/>
              <a:t>Mastertextformat bearbeiten</a:t>
            </a:r>
          </a:p>
        </p:txBody>
      </p:sp>
    </p:spTree>
    <p:extLst>
      <p:ext uri="{BB962C8B-B14F-4D97-AF65-F5344CB8AC3E}">
        <p14:creationId xmlns:p14="http://schemas.microsoft.com/office/powerpoint/2010/main" val="183913891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Leer">
    <p:spTree>
      <p:nvGrpSpPr>
        <p:cNvPr id="1" name=""/>
        <p:cNvGrpSpPr/>
        <p:nvPr/>
      </p:nvGrpSpPr>
      <p:grpSpPr>
        <a:xfrm>
          <a:off x="0" y="0"/>
          <a:ext cx="0" cy="0"/>
          <a:chOff x="0" y="0"/>
          <a:chExt cx="0" cy="0"/>
        </a:xfrm>
      </p:grpSpPr>
      <p:sp>
        <p:nvSpPr>
          <p:cNvPr id="2" name="Textplatzhalter 3">
            <a:extLst>
              <a:ext uri="{FF2B5EF4-FFF2-40B4-BE49-F238E27FC236}">
                <a16:creationId xmlns:a16="http://schemas.microsoft.com/office/drawing/2014/main" id="{5A2F8C1E-7776-4292-94E3-2B38CC0A063F}"/>
              </a:ext>
            </a:extLst>
          </p:cNvPr>
          <p:cNvSpPr>
            <a:spLocks noGrp="1"/>
          </p:cNvSpPr>
          <p:nvPr>
            <p:ph type="body" sz="quarter" idx="10"/>
          </p:nvPr>
        </p:nvSpPr>
        <p:spPr>
          <a:xfrm>
            <a:off x="0" y="6381328"/>
            <a:ext cx="2783632" cy="476671"/>
          </a:xfrm>
        </p:spPr>
        <p:txBody>
          <a:bodyPr anchor="b">
            <a:noAutofit/>
          </a:bodyPr>
          <a:lstStyle>
            <a:lvl1pPr marL="0" indent="0">
              <a:buNone/>
              <a:defRPr sz="1000">
                <a:solidFill>
                  <a:schemeClr val="bg1"/>
                </a:solidFill>
                <a:latin typeface="Poppins" panose="00000500000000000000" pitchFamily="2" charset="0"/>
                <a:cs typeface="Poppins" panose="00000500000000000000" pitchFamily="2" charset="0"/>
              </a:defRPr>
            </a:lvl1pPr>
            <a:lvl2pPr>
              <a:defRPr sz="1000">
                <a:latin typeface="Poppins" panose="00000500000000000000" pitchFamily="2" charset="0"/>
                <a:cs typeface="Poppins" panose="00000500000000000000" pitchFamily="2" charset="0"/>
              </a:defRPr>
            </a:lvl2pPr>
            <a:lvl3pPr>
              <a:defRPr sz="1000">
                <a:latin typeface="Poppins" panose="00000500000000000000" pitchFamily="2" charset="0"/>
                <a:cs typeface="Poppins" panose="00000500000000000000" pitchFamily="2" charset="0"/>
              </a:defRPr>
            </a:lvl3pPr>
            <a:lvl4pPr>
              <a:defRPr sz="1000">
                <a:latin typeface="Poppins" panose="00000500000000000000" pitchFamily="2" charset="0"/>
                <a:cs typeface="Poppins" panose="00000500000000000000" pitchFamily="2" charset="0"/>
              </a:defRPr>
            </a:lvl4pPr>
            <a:lvl5pPr>
              <a:defRPr sz="1000">
                <a:latin typeface="Poppins" panose="00000500000000000000" pitchFamily="2" charset="0"/>
                <a:cs typeface="Poppins" panose="00000500000000000000" pitchFamily="2" charset="0"/>
              </a:defRPr>
            </a:lvl5pPr>
          </a:lstStyle>
          <a:p>
            <a:pPr lvl="0"/>
            <a:r>
              <a:rPr lang="de-DE"/>
              <a:t>Mastertextformat bearbeiten</a:t>
            </a:r>
          </a:p>
        </p:txBody>
      </p:sp>
      <p:sp>
        <p:nvSpPr>
          <p:cNvPr id="3" name="Titel 8">
            <a:extLst>
              <a:ext uri="{FF2B5EF4-FFF2-40B4-BE49-F238E27FC236}">
                <a16:creationId xmlns:a16="http://schemas.microsoft.com/office/drawing/2014/main" id="{8F7BD84E-7700-41CF-8F05-70B94D1206E3}"/>
              </a:ext>
            </a:extLst>
          </p:cNvPr>
          <p:cNvSpPr>
            <a:spLocks noGrp="1"/>
          </p:cNvSpPr>
          <p:nvPr>
            <p:ph type="title"/>
          </p:nvPr>
        </p:nvSpPr>
        <p:spPr>
          <a:xfrm>
            <a:off x="1744394" y="1"/>
            <a:ext cx="8665698" cy="1132448"/>
          </a:xfrm>
          <a:prstGeom prst="rect">
            <a:avLst/>
          </a:prstGeom>
        </p:spPr>
        <p:txBody>
          <a:bodyPr anchor="ctr"/>
          <a:lstStyle>
            <a:lvl1pPr>
              <a:defRPr sz="2400">
                <a:latin typeface="Poppins" panose="00000500000000000000" pitchFamily="2" charset="0"/>
                <a:cs typeface="Poppins" panose="00000500000000000000" pitchFamily="2" charset="0"/>
              </a:defRPr>
            </a:lvl1pPr>
          </a:lstStyle>
          <a:p>
            <a:r>
              <a:rPr lang="de-DE"/>
              <a:t>Mastertitelformat bearbeiten</a:t>
            </a:r>
            <a:endParaRPr lang="de-DE" dirty="0"/>
          </a:p>
        </p:txBody>
      </p:sp>
    </p:spTree>
    <p:extLst>
      <p:ext uri="{BB962C8B-B14F-4D97-AF65-F5344CB8AC3E}">
        <p14:creationId xmlns:p14="http://schemas.microsoft.com/office/powerpoint/2010/main" val="14656582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12192000" cy="1124744"/>
          </a:xfrm>
          <a:prstGeom prst="rect">
            <a:avLst/>
          </a:prstGeom>
          <a:solidFill>
            <a:srgbClr val="002060"/>
          </a:solidFill>
        </p:spPr>
        <p:txBody>
          <a:bodyPr/>
          <a:lstStyle>
            <a:lvl1pPr>
              <a:defRPr sz="2400"/>
            </a:lvl1pPr>
          </a:lstStyle>
          <a:p>
            <a:r>
              <a:rPr lang="de-DE"/>
              <a:t>Mastertitelformat bearbeiten</a:t>
            </a:r>
            <a:endParaRPr lang="de-DE" dirty="0"/>
          </a:p>
        </p:txBody>
      </p:sp>
      <p:sp>
        <p:nvSpPr>
          <p:cNvPr id="3" name="Inhaltsplatzhalter 2"/>
          <p:cNvSpPr>
            <a:spLocks noGrp="1"/>
          </p:cNvSpPr>
          <p:nvPr>
            <p:ph sz="half" idx="1"/>
          </p:nvPr>
        </p:nvSpPr>
        <p:spPr>
          <a:xfrm>
            <a:off x="609600" y="1340769"/>
            <a:ext cx="5384800" cy="4525963"/>
          </a:xfrm>
          <a:ln w="19050">
            <a:solidFill>
              <a:schemeClr val="tx1"/>
            </a:solidFill>
          </a:ln>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6197600" y="1340769"/>
            <a:ext cx="5384800" cy="4525963"/>
          </a:xfrm>
          <a:ln w="19050">
            <a:solidFill>
              <a:schemeClr val="tx1"/>
            </a:solidFill>
          </a:ln>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cxnSp>
        <p:nvCxnSpPr>
          <p:cNvPr id="6" name="Gerade Verbindung 5"/>
          <p:cNvCxnSpPr/>
          <p:nvPr/>
        </p:nvCxnSpPr>
        <p:spPr>
          <a:xfrm>
            <a:off x="0" y="1124744"/>
            <a:ext cx="1219200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Gerade Verbindung 5">
            <a:extLst>
              <a:ext uri="{FF2B5EF4-FFF2-40B4-BE49-F238E27FC236}">
                <a16:creationId xmlns:a16="http://schemas.microsoft.com/office/drawing/2014/main" id="{8ABC5853-4CAB-4BC7-8D9F-2A62648A8FEB}"/>
              </a:ext>
            </a:extLst>
          </p:cNvPr>
          <p:cNvCxnSpPr/>
          <p:nvPr/>
        </p:nvCxnSpPr>
        <p:spPr>
          <a:xfrm>
            <a:off x="0" y="1124744"/>
            <a:ext cx="1219200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platzhalter 3">
            <a:extLst>
              <a:ext uri="{FF2B5EF4-FFF2-40B4-BE49-F238E27FC236}">
                <a16:creationId xmlns:a16="http://schemas.microsoft.com/office/drawing/2014/main" id="{95AC0993-8480-45CC-AEB0-54D3CCBA40CA}"/>
              </a:ext>
            </a:extLst>
          </p:cNvPr>
          <p:cNvSpPr>
            <a:spLocks noGrp="1"/>
          </p:cNvSpPr>
          <p:nvPr>
            <p:ph type="body" sz="quarter" idx="10"/>
          </p:nvPr>
        </p:nvSpPr>
        <p:spPr>
          <a:xfrm>
            <a:off x="0" y="6381328"/>
            <a:ext cx="2783632" cy="476671"/>
          </a:xfrm>
        </p:spPr>
        <p:txBody>
          <a:bodyPr anchor="b">
            <a:noAutofit/>
          </a:bodyPr>
          <a:lstStyle>
            <a:lvl1pPr marL="0" indent="0">
              <a:buNone/>
              <a:defRPr sz="1000">
                <a:solidFill>
                  <a:schemeClr val="bg1"/>
                </a:solidFill>
                <a:latin typeface="Poppins" panose="00000500000000000000" pitchFamily="2" charset="0"/>
                <a:cs typeface="Poppins" panose="00000500000000000000" pitchFamily="2" charset="0"/>
              </a:defRPr>
            </a:lvl1pPr>
            <a:lvl2pPr>
              <a:defRPr sz="1000">
                <a:latin typeface="Poppins" panose="00000500000000000000" pitchFamily="2" charset="0"/>
                <a:cs typeface="Poppins" panose="00000500000000000000" pitchFamily="2" charset="0"/>
              </a:defRPr>
            </a:lvl2pPr>
            <a:lvl3pPr>
              <a:defRPr sz="1000">
                <a:latin typeface="Poppins" panose="00000500000000000000" pitchFamily="2" charset="0"/>
                <a:cs typeface="Poppins" panose="00000500000000000000" pitchFamily="2" charset="0"/>
              </a:defRPr>
            </a:lvl3pPr>
            <a:lvl4pPr>
              <a:defRPr sz="1000">
                <a:latin typeface="Poppins" panose="00000500000000000000" pitchFamily="2" charset="0"/>
                <a:cs typeface="Poppins" panose="00000500000000000000" pitchFamily="2" charset="0"/>
              </a:defRPr>
            </a:lvl4pPr>
            <a:lvl5pPr>
              <a:defRPr sz="1000">
                <a:latin typeface="Poppins" panose="00000500000000000000" pitchFamily="2" charset="0"/>
                <a:cs typeface="Poppins" panose="00000500000000000000" pitchFamily="2" charset="0"/>
              </a:defRPr>
            </a:lvl5pPr>
          </a:lstStyle>
          <a:p>
            <a:pPr lvl="0"/>
            <a:r>
              <a:rPr lang="de-DE"/>
              <a:t>Mastertextformat bearbeiten</a:t>
            </a:r>
          </a:p>
        </p:txBody>
      </p:sp>
    </p:spTree>
    <p:extLst>
      <p:ext uri="{BB962C8B-B14F-4D97-AF65-F5344CB8AC3E}">
        <p14:creationId xmlns:p14="http://schemas.microsoft.com/office/powerpoint/2010/main" val="328034421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12192000" cy="1124744"/>
          </a:xfrm>
          <a:prstGeom prst="rect">
            <a:avLst/>
          </a:prstGeom>
          <a:solidFill>
            <a:srgbClr val="002060"/>
          </a:solidFill>
        </p:spPr>
        <p:txBody>
          <a:bodyPr/>
          <a:lstStyle>
            <a:lvl1pPr>
              <a:defRPr sz="2400"/>
            </a:lvl1pPr>
          </a:lstStyle>
          <a:p>
            <a:r>
              <a:rPr lang="de-DE"/>
              <a:t>Mastertitelformat bearbeiten</a:t>
            </a:r>
            <a:endParaRPr lang="de-DE" dirty="0"/>
          </a:p>
        </p:txBody>
      </p:sp>
      <p:sp>
        <p:nvSpPr>
          <p:cNvPr id="3" name="Textplatzhalter 2"/>
          <p:cNvSpPr>
            <a:spLocks noGrp="1"/>
          </p:cNvSpPr>
          <p:nvPr>
            <p:ph type="body" idx="1"/>
          </p:nvPr>
        </p:nvSpPr>
        <p:spPr>
          <a:xfrm>
            <a:off x="609600" y="1535113"/>
            <a:ext cx="5386917" cy="639762"/>
          </a:xfrm>
        </p:spPr>
        <p:txBody>
          <a:bodyPr anchor="b"/>
          <a:lstStyle>
            <a:lvl1pPr marL="0" indent="0" algn="ctr">
              <a:buNone/>
              <a:defRPr sz="2400" b="1"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6193368" y="1535113"/>
            <a:ext cx="5389033" cy="639762"/>
          </a:xfrm>
        </p:spPr>
        <p:txBody>
          <a:bodyPr anchor="b"/>
          <a:lstStyle>
            <a:lvl1pPr marL="0" indent="0" algn="ctr">
              <a:buNone/>
              <a:defRPr sz="2400" b="1"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cxnSp>
        <p:nvCxnSpPr>
          <p:cNvPr id="8" name="Gerade Verbindung 7"/>
          <p:cNvCxnSpPr/>
          <p:nvPr/>
        </p:nvCxnSpPr>
        <p:spPr>
          <a:xfrm>
            <a:off x="0" y="1124744"/>
            <a:ext cx="1219200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Gerade Verbindung 7">
            <a:extLst>
              <a:ext uri="{FF2B5EF4-FFF2-40B4-BE49-F238E27FC236}">
                <a16:creationId xmlns:a16="http://schemas.microsoft.com/office/drawing/2014/main" id="{16294C93-D69C-4853-9C1C-FAD6D5A48F71}"/>
              </a:ext>
            </a:extLst>
          </p:cNvPr>
          <p:cNvCxnSpPr/>
          <p:nvPr/>
        </p:nvCxnSpPr>
        <p:spPr>
          <a:xfrm>
            <a:off x="0" y="1124744"/>
            <a:ext cx="1219200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Textplatzhalter 3">
            <a:extLst>
              <a:ext uri="{FF2B5EF4-FFF2-40B4-BE49-F238E27FC236}">
                <a16:creationId xmlns:a16="http://schemas.microsoft.com/office/drawing/2014/main" id="{1B169223-09AF-4415-8135-5068CFC3F3FC}"/>
              </a:ext>
            </a:extLst>
          </p:cNvPr>
          <p:cNvSpPr>
            <a:spLocks noGrp="1"/>
          </p:cNvSpPr>
          <p:nvPr>
            <p:ph type="body" sz="quarter" idx="10"/>
          </p:nvPr>
        </p:nvSpPr>
        <p:spPr>
          <a:xfrm>
            <a:off x="0" y="6381328"/>
            <a:ext cx="2783632" cy="476671"/>
          </a:xfrm>
        </p:spPr>
        <p:txBody>
          <a:bodyPr anchor="b">
            <a:noAutofit/>
          </a:bodyPr>
          <a:lstStyle>
            <a:lvl1pPr marL="0" indent="0">
              <a:buNone/>
              <a:defRPr sz="1000">
                <a:solidFill>
                  <a:schemeClr val="bg1"/>
                </a:solidFill>
                <a:latin typeface="Poppins" panose="00000500000000000000" pitchFamily="2" charset="0"/>
                <a:cs typeface="Poppins" panose="00000500000000000000" pitchFamily="2" charset="0"/>
              </a:defRPr>
            </a:lvl1pPr>
            <a:lvl2pPr>
              <a:defRPr sz="1000">
                <a:latin typeface="Poppins" panose="00000500000000000000" pitchFamily="2" charset="0"/>
                <a:cs typeface="Poppins" panose="00000500000000000000" pitchFamily="2" charset="0"/>
              </a:defRPr>
            </a:lvl2pPr>
            <a:lvl3pPr>
              <a:defRPr sz="1000">
                <a:latin typeface="Poppins" panose="00000500000000000000" pitchFamily="2" charset="0"/>
                <a:cs typeface="Poppins" panose="00000500000000000000" pitchFamily="2" charset="0"/>
              </a:defRPr>
            </a:lvl3pPr>
            <a:lvl4pPr>
              <a:defRPr sz="1000">
                <a:latin typeface="Poppins" panose="00000500000000000000" pitchFamily="2" charset="0"/>
                <a:cs typeface="Poppins" panose="00000500000000000000" pitchFamily="2" charset="0"/>
              </a:defRPr>
            </a:lvl4pPr>
            <a:lvl5pPr>
              <a:defRPr sz="1000">
                <a:latin typeface="Poppins" panose="00000500000000000000" pitchFamily="2" charset="0"/>
                <a:cs typeface="Poppins" panose="00000500000000000000" pitchFamily="2" charset="0"/>
              </a:defRPr>
            </a:lvl5pPr>
          </a:lstStyle>
          <a:p>
            <a:pPr lvl="0"/>
            <a:r>
              <a:rPr lang="de-DE"/>
              <a:t>Mastertextformat bearbeiten</a:t>
            </a:r>
          </a:p>
        </p:txBody>
      </p:sp>
    </p:spTree>
    <p:extLst>
      <p:ext uri="{BB962C8B-B14F-4D97-AF65-F5344CB8AC3E}">
        <p14:creationId xmlns:p14="http://schemas.microsoft.com/office/powerpoint/2010/main" val="354427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9461" name="Rectangle 5"/>
          <p:cNvSpPr>
            <a:spLocks noGrp="1" noChangeArrowheads="1"/>
          </p:cNvSpPr>
          <p:nvPr>
            <p:ph type="subTitle" sz="quarter" idx="1"/>
          </p:nvPr>
        </p:nvSpPr>
        <p:spPr>
          <a:xfrm>
            <a:off x="1828800" y="3886200"/>
            <a:ext cx="8534400" cy="1752600"/>
          </a:xfrm>
        </p:spPr>
        <p:txBody>
          <a:bodyPr/>
          <a:lstStyle>
            <a:lvl1pPr marL="0" indent="0" algn="ctr">
              <a:buFont typeface="Wingdings" charset="0"/>
              <a:buNone/>
              <a:defRPr/>
            </a:lvl1pPr>
          </a:lstStyle>
          <a:p>
            <a:pPr lvl="0"/>
            <a:r>
              <a:rPr lang="en-US" noProof="0"/>
              <a:t>Click to edit Master subtitle style</a:t>
            </a:r>
          </a:p>
        </p:txBody>
      </p:sp>
      <p:sp>
        <p:nvSpPr>
          <p:cNvPr id="19465" name="Rectangle 9"/>
          <p:cNvSpPr>
            <a:spLocks noGrp="1" noChangeArrowheads="1"/>
          </p:cNvSpPr>
          <p:nvPr>
            <p:ph type="ctrTitle" sz="quarter"/>
          </p:nvPr>
        </p:nvSpPr>
        <p:spPr>
          <a:xfrm>
            <a:off x="914400" y="1768536"/>
            <a:ext cx="10363200" cy="1736725"/>
          </a:xfrm>
        </p:spPr>
        <p:txBody>
          <a:bodyPr anchor="b" anchorCtr="1"/>
          <a:lstStyle>
            <a:lvl1pPr>
              <a:defRPr sz="4400"/>
            </a:lvl1pPr>
          </a:lstStyle>
          <a:p>
            <a:pPr lvl="0"/>
            <a:r>
              <a:rPr lang="en-US" noProof="0"/>
              <a:t>Click to edit Master title style</a:t>
            </a:r>
          </a:p>
        </p:txBody>
      </p:sp>
      <p:sp>
        <p:nvSpPr>
          <p:cNvPr id="4" name="Rectangle 7"/>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8"/>
          <p:cNvSpPr>
            <a:spLocks noGrp="1" noChangeArrowheads="1"/>
          </p:cNvSpPr>
          <p:nvPr>
            <p:ph type="ftr" sz="quarter" idx="11"/>
          </p:nvPr>
        </p:nvSpPr>
        <p:spPr>
          <a:xfrm>
            <a:off x="1752600" y="6248400"/>
            <a:ext cx="3860800" cy="457200"/>
          </a:xfrm>
          <a:ln/>
        </p:spPr>
        <p:txBody>
          <a:bodyPr/>
          <a:lstStyle>
            <a:lvl1pPr>
              <a:defRPr/>
            </a:lvl1pPr>
          </a:lstStyle>
          <a:p>
            <a:pPr>
              <a:defRPr/>
            </a:pPr>
            <a:endParaRPr lang="en-US" dirty="0">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5849E09E-D17C-41E2-A480-1B9F08F3D8AB}"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1506777884"/>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12192000" cy="1124744"/>
          </a:xfrm>
          <a:prstGeom prst="rect">
            <a:avLst/>
          </a:prstGeom>
          <a:solidFill>
            <a:srgbClr val="002060"/>
          </a:solidFill>
        </p:spPr>
        <p:txBody>
          <a:bodyPr/>
          <a:lstStyle>
            <a:lvl1pPr>
              <a:defRPr sz="2400"/>
            </a:lvl1pPr>
          </a:lstStyle>
          <a:p>
            <a:r>
              <a:rPr lang="de-DE"/>
              <a:t>Mastertitelformat bearbeiten</a:t>
            </a:r>
            <a:endParaRPr lang="de-DE" dirty="0"/>
          </a:p>
        </p:txBody>
      </p:sp>
      <p:cxnSp>
        <p:nvCxnSpPr>
          <p:cNvPr id="4" name="Gerade Verbindung 3"/>
          <p:cNvCxnSpPr/>
          <p:nvPr/>
        </p:nvCxnSpPr>
        <p:spPr>
          <a:xfrm>
            <a:off x="0" y="1124744"/>
            <a:ext cx="1219200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 name="Gerade Verbindung 3">
            <a:extLst>
              <a:ext uri="{FF2B5EF4-FFF2-40B4-BE49-F238E27FC236}">
                <a16:creationId xmlns:a16="http://schemas.microsoft.com/office/drawing/2014/main" id="{960EE7CF-8A23-44D4-B623-17BFEF8FC9D5}"/>
              </a:ext>
            </a:extLst>
          </p:cNvPr>
          <p:cNvCxnSpPr/>
          <p:nvPr/>
        </p:nvCxnSpPr>
        <p:spPr>
          <a:xfrm>
            <a:off x="0" y="1124744"/>
            <a:ext cx="1219200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Textplatzhalter 3">
            <a:extLst>
              <a:ext uri="{FF2B5EF4-FFF2-40B4-BE49-F238E27FC236}">
                <a16:creationId xmlns:a16="http://schemas.microsoft.com/office/drawing/2014/main" id="{3796DB95-BA27-42B4-8238-3CE317FE9C9F}"/>
              </a:ext>
            </a:extLst>
          </p:cNvPr>
          <p:cNvSpPr>
            <a:spLocks noGrp="1"/>
          </p:cNvSpPr>
          <p:nvPr>
            <p:ph type="body" sz="quarter" idx="10"/>
          </p:nvPr>
        </p:nvSpPr>
        <p:spPr>
          <a:xfrm>
            <a:off x="0" y="6381328"/>
            <a:ext cx="2783632" cy="476671"/>
          </a:xfrm>
        </p:spPr>
        <p:txBody>
          <a:bodyPr anchor="b">
            <a:noAutofit/>
          </a:bodyPr>
          <a:lstStyle>
            <a:lvl1pPr marL="0" indent="0">
              <a:buNone/>
              <a:defRPr sz="1000">
                <a:solidFill>
                  <a:schemeClr val="bg1"/>
                </a:solidFill>
                <a:latin typeface="Poppins" panose="00000500000000000000" pitchFamily="2" charset="0"/>
                <a:cs typeface="Poppins" panose="00000500000000000000" pitchFamily="2" charset="0"/>
              </a:defRPr>
            </a:lvl1pPr>
            <a:lvl2pPr>
              <a:defRPr sz="1000">
                <a:latin typeface="Poppins" panose="00000500000000000000" pitchFamily="2" charset="0"/>
                <a:cs typeface="Poppins" panose="00000500000000000000" pitchFamily="2" charset="0"/>
              </a:defRPr>
            </a:lvl2pPr>
            <a:lvl3pPr>
              <a:defRPr sz="1000">
                <a:latin typeface="Poppins" panose="00000500000000000000" pitchFamily="2" charset="0"/>
                <a:cs typeface="Poppins" panose="00000500000000000000" pitchFamily="2" charset="0"/>
              </a:defRPr>
            </a:lvl3pPr>
            <a:lvl4pPr>
              <a:defRPr sz="1000">
                <a:latin typeface="Poppins" panose="00000500000000000000" pitchFamily="2" charset="0"/>
                <a:cs typeface="Poppins" panose="00000500000000000000" pitchFamily="2" charset="0"/>
              </a:defRPr>
            </a:lvl4pPr>
            <a:lvl5pPr>
              <a:defRPr sz="1000">
                <a:latin typeface="Poppins" panose="00000500000000000000" pitchFamily="2" charset="0"/>
                <a:cs typeface="Poppins" panose="00000500000000000000" pitchFamily="2" charset="0"/>
              </a:defRPr>
            </a:lvl5pPr>
          </a:lstStyle>
          <a:p>
            <a:pPr lvl="0"/>
            <a:r>
              <a:rPr lang="de-DE"/>
              <a:t>Mastertextformat bearbeiten</a:t>
            </a:r>
          </a:p>
        </p:txBody>
      </p:sp>
    </p:spTree>
    <p:extLst>
      <p:ext uri="{BB962C8B-B14F-4D97-AF65-F5344CB8AC3E}">
        <p14:creationId xmlns:p14="http://schemas.microsoft.com/office/powerpoint/2010/main" val="392847959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a:prstGeom prst="rect">
            <a:avLst/>
          </a:prstGeom>
        </p:spPr>
        <p:txBody>
          <a:bodyPr/>
          <a:lstStyle/>
          <a:p>
            <a:r>
              <a:rPr lang="de-DE"/>
              <a:t>Mastertitelformat bearbeiten</a:t>
            </a:r>
          </a:p>
        </p:txBody>
      </p:sp>
      <p:sp>
        <p:nvSpPr>
          <p:cNvPr id="3" name="Untertitel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p>
        </p:txBody>
      </p:sp>
    </p:spTree>
    <p:extLst>
      <p:ext uri="{BB962C8B-B14F-4D97-AF65-F5344CB8AC3E}">
        <p14:creationId xmlns:p14="http://schemas.microsoft.com/office/powerpoint/2010/main" val="4613256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2060"/>
          </a:solidFill>
        </p:spPr>
        <p:txBody>
          <a:bodyPr/>
          <a:lstStyle>
            <a:lvl1pPr>
              <a:defRPr sz="2400"/>
            </a:lvl1pPr>
          </a:lstStyle>
          <a:p>
            <a:r>
              <a:rPr lang="de-DE"/>
              <a:t>Mastertitelformat bearbeiten</a:t>
            </a:r>
            <a:endParaRPr lang="de-DE" dirty="0"/>
          </a:p>
        </p:txBody>
      </p:sp>
      <p:sp>
        <p:nvSpPr>
          <p:cNvPr id="3" name="Inhaltsplatzhalter 2"/>
          <p:cNvSpPr>
            <a:spLocks noGrp="1"/>
          </p:cNvSpPr>
          <p:nvPr>
            <p:ph idx="1"/>
          </p:nvPr>
        </p:nvSpPr>
        <p:spPr>
          <a:xfrm>
            <a:off x="609600" y="1340769"/>
            <a:ext cx="10972800" cy="4525963"/>
          </a:xfrm>
          <a:ln w="19050">
            <a:solidFill>
              <a:schemeClr val="tx1"/>
            </a:solidFill>
          </a:ln>
        </p:spPr>
        <p:txBody>
          <a:bodyPr>
            <a:normAutofit/>
          </a:bodyPr>
          <a:lstStyle>
            <a:lvl1pPr>
              <a:defRPr sz="2400"/>
            </a:lvl1pPr>
            <a:lvl2pPr>
              <a:defRPr sz="2000"/>
            </a:lvl2pPr>
            <a:lvl3pPr>
              <a:defRPr sz="18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Inhaltsplatzhalter 11"/>
          <p:cNvSpPr>
            <a:spLocks noGrp="1"/>
          </p:cNvSpPr>
          <p:nvPr>
            <p:ph sz="quarter" idx="10" hasCustomPrompt="1"/>
          </p:nvPr>
        </p:nvSpPr>
        <p:spPr>
          <a:xfrm>
            <a:off x="335360" y="6453336"/>
            <a:ext cx="5760640" cy="360040"/>
          </a:xfrm>
        </p:spPr>
        <p:txBody>
          <a:bodyPr>
            <a:noAutofit/>
          </a:bodyPr>
          <a:lstStyle>
            <a:lvl1pPr marL="0" indent="0">
              <a:buNone/>
              <a:defRPr sz="1000">
                <a:solidFill>
                  <a:schemeClr val="bg1"/>
                </a:solidFill>
              </a:defRPr>
            </a:lvl1pPr>
          </a:lstStyle>
          <a:p>
            <a:pPr lvl="0"/>
            <a:r>
              <a:rPr lang="de-DE" dirty="0"/>
              <a:t>Referenz</a:t>
            </a:r>
          </a:p>
        </p:txBody>
      </p:sp>
      <p:cxnSp>
        <p:nvCxnSpPr>
          <p:cNvPr id="5" name="Gerade Verbindung 4"/>
          <p:cNvCxnSpPr/>
          <p:nvPr/>
        </p:nvCxnSpPr>
        <p:spPr>
          <a:xfrm>
            <a:off x="0" y="1124744"/>
            <a:ext cx="1219200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872063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2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a:prstGeom prst="rect">
            <a:avLst/>
          </a:prstGeom>
        </p:spPr>
        <p:txBody>
          <a:bodyPr/>
          <a:lstStyle>
            <a:lvl1pPr>
              <a:defRPr>
                <a:solidFill>
                  <a:schemeClr val="tx1"/>
                </a:solidFill>
              </a:defRPr>
            </a:lvl1pPr>
          </a:lstStyle>
          <a:p>
            <a:r>
              <a:rPr lang="de-DE"/>
              <a:t>Mastertitelformat bearbeiten</a:t>
            </a:r>
            <a:endParaRPr lang="de-DE" dirty="0"/>
          </a:p>
        </p:txBody>
      </p:sp>
      <p:sp>
        <p:nvSpPr>
          <p:cNvPr id="4" name="Textfeld 3"/>
          <p:cNvSpPr txBox="1"/>
          <p:nvPr/>
        </p:nvSpPr>
        <p:spPr>
          <a:xfrm>
            <a:off x="2705058" y="4391604"/>
            <a:ext cx="6733445" cy="1200329"/>
          </a:xfrm>
          <a:prstGeom prst="rect">
            <a:avLst/>
          </a:prstGeom>
          <a:noFill/>
        </p:spPr>
        <p:txBody>
          <a:bodyPr wrap="none" rtlCol="0">
            <a:spAutoFit/>
          </a:bodyPr>
          <a:lstStyle/>
          <a:p>
            <a:pPr algn="ctr">
              <a:lnSpc>
                <a:spcPct val="150000"/>
              </a:lnSpc>
            </a:pPr>
            <a:r>
              <a:rPr lang="de-DE" sz="2400" dirty="0"/>
              <a:t>Universitätsklinikum</a:t>
            </a:r>
            <a:r>
              <a:rPr lang="de-DE" sz="2400" baseline="0" dirty="0"/>
              <a:t> </a:t>
            </a:r>
            <a:r>
              <a:rPr lang="de-DE" sz="2400" baseline="0" dirty="0" err="1"/>
              <a:t>Giessen</a:t>
            </a:r>
            <a:r>
              <a:rPr lang="de-DE" sz="2400" baseline="0" dirty="0"/>
              <a:t> und Marburg</a:t>
            </a:r>
            <a:endParaRPr lang="de-DE" sz="2400" dirty="0"/>
          </a:p>
          <a:p>
            <a:pPr algn="ctr">
              <a:lnSpc>
                <a:spcPct val="150000"/>
              </a:lnSpc>
            </a:pPr>
            <a:r>
              <a:rPr lang="de-DE" sz="2400" dirty="0"/>
              <a:t>PD Dr. Timm Greulich</a:t>
            </a:r>
          </a:p>
        </p:txBody>
      </p:sp>
    </p:spTree>
    <p:extLst>
      <p:ext uri="{BB962C8B-B14F-4D97-AF65-F5344CB8AC3E}">
        <p14:creationId xmlns:p14="http://schemas.microsoft.com/office/powerpoint/2010/main" val="313492776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B01C86-9D24-3B48-9B07-D7BFD1A088A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B2364DDA-3BF9-2041-8C44-87924A5F97B1}"/>
              </a:ext>
            </a:extLst>
          </p:cNvPr>
          <p:cNvSpPr/>
          <p:nvPr userDrawn="1"/>
        </p:nvSpPr>
        <p:spPr>
          <a:xfrm>
            <a:off x="0" y="3937116"/>
            <a:ext cx="12192000" cy="1984442"/>
          </a:xfrm>
          <a:prstGeom prst="rect">
            <a:avLst/>
          </a:prstGeom>
          <a:solidFill>
            <a:srgbClr val="004B7E">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74027CF-2CC6-5541-B85A-C8B57395751C}"/>
              </a:ext>
            </a:extLst>
          </p:cNvPr>
          <p:cNvSpPr>
            <a:spLocks noGrp="1"/>
          </p:cNvSpPr>
          <p:nvPr>
            <p:ph type="ctrTitle"/>
          </p:nvPr>
        </p:nvSpPr>
        <p:spPr>
          <a:xfrm>
            <a:off x="3073400" y="4060974"/>
            <a:ext cx="8085666" cy="868363"/>
          </a:xfrm>
        </p:spPr>
        <p:txBody>
          <a:bodyPr anchor="b">
            <a:normAutofit/>
          </a:bodyPr>
          <a:lstStyle>
            <a:lvl1pPr algn="l">
              <a:defRPr sz="28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6A990C12-A5F6-1447-9B8C-322631F06006}"/>
              </a:ext>
            </a:extLst>
          </p:cNvPr>
          <p:cNvSpPr>
            <a:spLocks noGrp="1"/>
          </p:cNvSpPr>
          <p:nvPr>
            <p:ph type="subTitle" idx="1"/>
          </p:nvPr>
        </p:nvSpPr>
        <p:spPr>
          <a:xfrm>
            <a:off x="3073400" y="5053195"/>
            <a:ext cx="8085666" cy="592862"/>
          </a:xfrm>
        </p:spPr>
        <p:txBody>
          <a:bodyPr>
            <a:normAutofit/>
          </a:bodyPr>
          <a:lstStyle>
            <a:lvl1pPr marL="0" indent="0" algn="l">
              <a:buNone/>
              <a:defRPr sz="1800" b="0" spc="1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3" name="Picture 12">
            <a:extLst>
              <a:ext uri="{FF2B5EF4-FFF2-40B4-BE49-F238E27FC236}">
                <a16:creationId xmlns:a16="http://schemas.microsoft.com/office/drawing/2014/main" id="{CA1A8598-1C4C-1946-8187-84F1410461D5}"/>
              </a:ext>
            </a:extLst>
          </p:cNvPr>
          <p:cNvPicPr>
            <a:picLocks noChangeAspect="1"/>
          </p:cNvPicPr>
          <p:nvPr userDrawn="1"/>
        </p:nvPicPr>
        <p:blipFill>
          <a:blip r:embed="rId3"/>
          <a:stretch>
            <a:fillRect/>
          </a:stretch>
        </p:blipFill>
        <p:spPr>
          <a:xfrm>
            <a:off x="855204" y="4651300"/>
            <a:ext cx="1576809" cy="556073"/>
          </a:xfrm>
          <a:prstGeom prst="rect">
            <a:avLst/>
          </a:prstGeom>
        </p:spPr>
      </p:pic>
    </p:spTree>
    <p:extLst>
      <p:ext uri="{BB962C8B-B14F-4D97-AF65-F5344CB8AC3E}">
        <p14:creationId xmlns:p14="http://schemas.microsoft.com/office/powerpoint/2010/main" val="4598845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Intersection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0F7EEE-ADD8-BC4F-8CAA-6D99CDA0C70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B2364DDA-3BF9-2041-8C44-87924A5F97B1}"/>
              </a:ext>
            </a:extLst>
          </p:cNvPr>
          <p:cNvSpPr/>
          <p:nvPr userDrawn="1"/>
        </p:nvSpPr>
        <p:spPr>
          <a:xfrm>
            <a:off x="0" y="3937116"/>
            <a:ext cx="12192000" cy="1984442"/>
          </a:xfrm>
          <a:prstGeom prst="rect">
            <a:avLst/>
          </a:prstGeom>
          <a:solidFill>
            <a:srgbClr val="004B7E">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74027CF-2CC6-5541-B85A-C8B57395751C}"/>
              </a:ext>
            </a:extLst>
          </p:cNvPr>
          <p:cNvSpPr>
            <a:spLocks noGrp="1"/>
          </p:cNvSpPr>
          <p:nvPr>
            <p:ph type="ctrTitle"/>
          </p:nvPr>
        </p:nvSpPr>
        <p:spPr>
          <a:xfrm>
            <a:off x="3073400" y="4060974"/>
            <a:ext cx="8085666" cy="868363"/>
          </a:xfrm>
        </p:spPr>
        <p:txBody>
          <a:bodyPr anchor="b">
            <a:normAutofit/>
          </a:bodyPr>
          <a:lstStyle>
            <a:lvl1pPr algn="l">
              <a:defRPr sz="28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6A990C12-A5F6-1447-9B8C-322631F06006}"/>
              </a:ext>
            </a:extLst>
          </p:cNvPr>
          <p:cNvSpPr>
            <a:spLocks noGrp="1"/>
          </p:cNvSpPr>
          <p:nvPr>
            <p:ph type="subTitle" idx="1"/>
          </p:nvPr>
        </p:nvSpPr>
        <p:spPr>
          <a:xfrm>
            <a:off x="3073400" y="5053195"/>
            <a:ext cx="8085666" cy="592862"/>
          </a:xfrm>
        </p:spPr>
        <p:txBody>
          <a:bodyPr>
            <a:normAutofit/>
          </a:bodyPr>
          <a:lstStyle>
            <a:lvl1pPr marL="0" indent="0" algn="l">
              <a:buNone/>
              <a:defRPr sz="1800" b="0" spc="1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3" name="Picture 12">
            <a:extLst>
              <a:ext uri="{FF2B5EF4-FFF2-40B4-BE49-F238E27FC236}">
                <a16:creationId xmlns:a16="http://schemas.microsoft.com/office/drawing/2014/main" id="{CA1A8598-1C4C-1946-8187-84F1410461D5}"/>
              </a:ext>
            </a:extLst>
          </p:cNvPr>
          <p:cNvPicPr>
            <a:picLocks noChangeAspect="1"/>
          </p:cNvPicPr>
          <p:nvPr userDrawn="1"/>
        </p:nvPicPr>
        <p:blipFill>
          <a:blip r:embed="rId3"/>
          <a:stretch>
            <a:fillRect/>
          </a:stretch>
        </p:blipFill>
        <p:spPr>
          <a:xfrm>
            <a:off x="855204" y="4651300"/>
            <a:ext cx="1576809" cy="556073"/>
          </a:xfrm>
          <a:prstGeom prst="rect">
            <a:avLst/>
          </a:prstGeom>
        </p:spPr>
      </p:pic>
    </p:spTree>
    <p:extLst>
      <p:ext uri="{BB962C8B-B14F-4D97-AF65-F5344CB8AC3E}">
        <p14:creationId xmlns:p14="http://schemas.microsoft.com/office/powerpoint/2010/main" val="7413418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EA936-79A9-C149-B440-562CA5BF7C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57D1EE4-EE4B-7841-A33B-F9328E8CA79C}"/>
              </a:ext>
            </a:extLst>
          </p:cNvPr>
          <p:cNvSpPr>
            <a:spLocks noGrp="1"/>
          </p:cNvSpPr>
          <p:nvPr>
            <p:ph idx="1"/>
          </p:nvPr>
        </p:nvSpPr>
        <p:spPr>
          <a:xfrm>
            <a:off x="724395" y="1143000"/>
            <a:ext cx="10818421" cy="5033963"/>
          </a:xfrm>
        </p:spPr>
        <p:txBody>
          <a:bodyPr anchor="ctr"/>
          <a:lstStyle>
            <a:lvl1pPr>
              <a:defRPr sz="28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830129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26E69-4463-784F-98D6-C9E3793241E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9B0B889-C65B-FF4C-918B-4954416E1A6E}"/>
              </a:ext>
            </a:extLst>
          </p:cNvPr>
          <p:cNvSpPr>
            <a:spLocks noGrp="1"/>
          </p:cNvSpPr>
          <p:nvPr>
            <p:ph sz="half" idx="1"/>
          </p:nvPr>
        </p:nvSpPr>
        <p:spPr>
          <a:xfrm>
            <a:off x="838200" y="1371600"/>
            <a:ext cx="5181600" cy="4805363"/>
          </a:xfrm>
        </p:spPr>
        <p:txBody>
          <a:bodyPr anchor="ctr"/>
          <a:lstStyle>
            <a:lvl1pPr>
              <a:defRPr sz="28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4CE3671C-C383-B348-9D73-B8EA91AEAB08}"/>
              </a:ext>
            </a:extLst>
          </p:cNvPr>
          <p:cNvSpPr>
            <a:spLocks noGrp="1"/>
          </p:cNvSpPr>
          <p:nvPr>
            <p:ph sz="half" idx="2"/>
          </p:nvPr>
        </p:nvSpPr>
        <p:spPr>
          <a:xfrm>
            <a:off x="6172200" y="1371600"/>
            <a:ext cx="5181600" cy="4805363"/>
          </a:xfrm>
        </p:spPr>
        <p:txBody>
          <a:bodyPr anchor="ctr"/>
          <a:lstStyle>
            <a:lvl1pPr>
              <a:defRPr sz="28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0018120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ext and rou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7EAD1-42AB-3840-8E0F-585947B43F8E}"/>
              </a:ext>
            </a:extLst>
          </p:cNvPr>
          <p:cNvSpPr>
            <a:spLocks noGrp="1"/>
          </p:cNvSpPr>
          <p:nvPr>
            <p:ph type="title"/>
          </p:nvPr>
        </p:nvSpPr>
        <p:spPr/>
        <p:txBody>
          <a:bodyPr/>
          <a:lstStyle/>
          <a:p>
            <a:r>
              <a:rPr lang="en-US"/>
              <a:t>Click to edit Master title style</a:t>
            </a:r>
            <a:endParaRPr lang="en-GB"/>
          </a:p>
        </p:txBody>
      </p:sp>
      <p:sp>
        <p:nvSpPr>
          <p:cNvPr id="3" name="Content Placeholder 3">
            <a:extLst>
              <a:ext uri="{FF2B5EF4-FFF2-40B4-BE49-F238E27FC236}">
                <a16:creationId xmlns:a16="http://schemas.microsoft.com/office/drawing/2014/main" id="{8C0F858B-85AD-164B-83F1-67222D80F15A}"/>
              </a:ext>
            </a:extLst>
          </p:cNvPr>
          <p:cNvSpPr>
            <a:spLocks noGrp="1"/>
          </p:cNvSpPr>
          <p:nvPr>
            <p:ph sz="half" idx="2"/>
          </p:nvPr>
        </p:nvSpPr>
        <p:spPr>
          <a:xfrm>
            <a:off x="4370119" y="1371600"/>
            <a:ext cx="7469580" cy="4805363"/>
          </a:xfrm>
        </p:spPr>
        <p:txBody>
          <a:bodyPr anchor="ctr"/>
          <a:lstStyle>
            <a:lvl1pPr>
              <a:defRPr sz="28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Picture Placeholder 4">
            <a:extLst>
              <a:ext uri="{FF2B5EF4-FFF2-40B4-BE49-F238E27FC236}">
                <a16:creationId xmlns:a16="http://schemas.microsoft.com/office/drawing/2014/main" id="{9944896E-DDCB-AE41-936A-2E751CFC2A2B}"/>
              </a:ext>
            </a:extLst>
          </p:cNvPr>
          <p:cNvSpPr>
            <a:spLocks noGrp="1"/>
          </p:cNvSpPr>
          <p:nvPr>
            <p:ph type="pic" sz="quarter" idx="10"/>
          </p:nvPr>
        </p:nvSpPr>
        <p:spPr>
          <a:xfrm>
            <a:off x="327720" y="1514468"/>
            <a:ext cx="3557587" cy="3557587"/>
          </a:xfrm>
          <a:prstGeom prst="ellipse">
            <a:avLst/>
          </a:prstGeom>
        </p:spPr>
        <p:txBody>
          <a:bodyPr/>
          <a:lstStyle/>
          <a:p>
            <a:endParaRPr lang="en-GB"/>
          </a:p>
        </p:txBody>
      </p:sp>
      <p:sp>
        <p:nvSpPr>
          <p:cNvPr id="9" name="Text Placeholder 8">
            <a:extLst>
              <a:ext uri="{FF2B5EF4-FFF2-40B4-BE49-F238E27FC236}">
                <a16:creationId xmlns:a16="http://schemas.microsoft.com/office/drawing/2014/main" id="{EC28819D-1645-BA4F-B812-EAA703DB6E5B}"/>
              </a:ext>
            </a:extLst>
          </p:cNvPr>
          <p:cNvSpPr>
            <a:spLocks noGrp="1"/>
          </p:cNvSpPr>
          <p:nvPr>
            <p:ph type="body" sz="quarter" idx="11" hasCustomPrompt="1"/>
          </p:nvPr>
        </p:nvSpPr>
        <p:spPr>
          <a:xfrm>
            <a:off x="163411" y="5272081"/>
            <a:ext cx="3886205" cy="828675"/>
          </a:xfrm>
        </p:spPr>
        <p:txBody>
          <a:bodyPr/>
          <a:lstStyle>
            <a:lvl2pPr algn="ctr">
              <a:defRPr/>
            </a:lvl2pPr>
            <a:lvl3pPr marL="1800" indent="0">
              <a:buNone/>
              <a:defRPr/>
            </a:lvl3pPr>
          </a:lstStyle>
          <a:p>
            <a:pPr lvl="1"/>
            <a:r>
              <a:rPr lang="en-US" dirty="0"/>
              <a:t>Second level</a:t>
            </a:r>
          </a:p>
        </p:txBody>
      </p:sp>
    </p:spTree>
    <p:extLst>
      <p:ext uri="{BB962C8B-B14F-4D97-AF65-F5344CB8AC3E}">
        <p14:creationId xmlns:p14="http://schemas.microsoft.com/office/powerpoint/2010/main" val="149622473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Text and square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7EAD1-42AB-3840-8E0F-585947B43F8E}"/>
              </a:ext>
            </a:extLst>
          </p:cNvPr>
          <p:cNvSpPr>
            <a:spLocks noGrp="1"/>
          </p:cNvSpPr>
          <p:nvPr>
            <p:ph type="title"/>
          </p:nvPr>
        </p:nvSpPr>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9944896E-DDCB-AE41-936A-2E751CFC2A2B}"/>
              </a:ext>
            </a:extLst>
          </p:cNvPr>
          <p:cNvSpPr>
            <a:spLocks noGrp="1"/>
          </p:cNvSpPr>
          <p:nvPr>
            <p:ph type="pic" sz="quarter" idx="10"/>
          </p:nvPr>
        </p:nvSpPr>
        <p:spPr>
          <a:xfrm>
            <a:off x="344384" y="1924053"/>
            <a:ext cx="3696692" cy="3520001"/>
          </a:xfrm>
          <a:prstGeom prst="rect">
            <a:avLst/>
          </a:prstGeom>
        </p:spPr>
        <p:txBody>
          <a:bodyPr/>
          <a:lstStyle/>
          <a:p>
            <a:endParaRPr lang="en-GB"/>
          </a:p>
        </p:txBody>
      </p:sp>
      <p:sp>
        <p:nvSpPr>
          <p:cNvPr id="6" name="Content Placeholder 3">
            <a:extLst>
              <a:ext uri="{FF2B5EF4-FFF2-40B4-BE49-F238E27FC236}">
                <a16:creationId xmlns:a16="http://schemas.microsoft.com/office/drawing/2014/main" id="{854CBD43-6DA9-E743-BC19-1B564F150C7A}"/>
              </a:ext>
            </a:extLst>
          </p:cNvPr>
          <p:cNvSpPr>
            <a:spLocks noGrp="1"/>
          </p:cNvSpPr>
          <p:nvPr>
            <p:ph sz="half" idx="2"/>
          </p:nvPr>
        </p:nvSpPr>
        <p:spPr>
          <a:xfrm>
            <a:off x="4370119" y="1371600"/>
            <a:ext cx="7469580" cy="4805363"/>
          </a:xfrm>
        </p:spPr>
        <p:txBody>
          <a:bodyPr anchor="ctr"/>
          <a:lstStyle>
            <a:lvl1pPr>
              <a:defRPr sz="28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94487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9" Type="http://schemas.openxmlformats.org/officeDocument/2006/relationships/slideLayout" Target="../slideLayouts/slideLayout56.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34" Type="http://schemas.openxmlformats.org/officeDocument/2006/relationships/slideLayout" Target="../slideLayouts/slideLayout51.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33" Type="http://schemas.openxmlformats.org/officeDocument/2006/relationships/slideLayout" Target="../slideLayouts/slideLayout50.xml"/><Relationship Id="rId38" Type="http://schemas.openxmlformats.org/officeDocument/2006/relationships/slideLayout" Target="../slideLayouts/slideLayout55.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slideLayout" Target="../slideLayouts/slideLayout46.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32" Type="http://schemas.openxmlformats.org/officeDocument/2006/relationships/slideLayout" Target="../slideLayouts/slideLayout49.xml"/><Relationship Id="rId37" Type="http://schemas.openxmlformats.org/officeDocument/2006/relationships/slideLayout" Target="../slideLayouts/slideLayout54.xml"/><Relationship Id="rId40" Type="http://schemas.openxmlformats.org/officeDocument/2006/relationships/theme" Target="../theme/theme3.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36" Type="http://schemas.openxmlformats.org/officeDocument/2006/relationships/slideLayout" Target="../slideLayouts/slideLayout53.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31" Type="http://schemas.openxmlformats.org/officeDocument/2006/relationships/slideLayout" Target="../slideLayouts/slideLayout48.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slideLayout" Target="../slideLayouts/slideLayout47.xml"/><Relationship Id="rId35"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image" Target="../media/image6.jpe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image" Target="../media/image5.png"/><Relationship Id="rId2" Type="http://schemas.openxmlformats.org/officeDocument/2006/relationships/slideLayout" Target="../slideLayouts/slideLayout70.xml"/><Relationship Id="rId16" Type="http://schemas.openxmlformats.org/officeDocument/2006/relationships/theme" Target="../theme/theme5.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image" Target="../media/image12.png"/><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image" Target="../media/image11.png"/><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theme" Target="../theme/theme6.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5" Type="http://schemas.openxmlformats.org/officeDocument/2006/relationships/slideLayout" Target="../slideLayouts/slideLayout98.xml"/><Relationship Id="rId10" Type="http://schemas.openxmlformats.org/officeDocument/2006/relationships/image" Target="../media/image1.jpg"/><Relationship Id="rId4" Type="http://schemas.openxmlformats.org/officeDocument/2006/relationships/slideLayout" Target="../slideLayouts/slideLayout97.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6" Type="http://schemas.openxmlformats.org/officeDocument/2006/relationships/theme" Target="../theme/theme9.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E44FF-525F-6543-9880-E8078FA5AC15}"/>
              </a:ext>
            </a:extLst>
          </p:cNvPr>
          <p:cNvSpPr>
            <a:spLocks noGrp="1"/>
          </p:cNvSpPr>
          <p:nvPr>
            <p:ph type="title"/>
          </p:nvPr>
        </p:nvSpPr>
        <p:spPr>
          <a:xfrm>
            <a:off x="163411" y="98002"/>
            <a:ext cx="10290544" cy="694418"/>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53E032CD-0626-9C43-8974-B5AFB9873328}"/>
              </a:ext>
            </a:extLst>
          </p:cNvPr>
          <p:cNvSpPr>
            <a:spLocks noGrp="1"/>
          </p:cNvSpPr>
          <p:nvPr>
            <p:ph type="body" idx="1"/>
          </p:nvPr>
        </p:nvSpPr>
        <p:spPr>
          <a:xfrm>
            <a:off x="348343" y="1143000"/>
            <a:ext cx="11480800" cy="5033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DF5AB1B5-D066-ED42-9BE8-A0C764AFE185}"/>
              </a:ext>
            </a:extLst>
          </p:cNvPr>
          <p:cNvPicPr>
            <a:picLocks noChangeAspect="1"/>
          </p:cNvPicPr>
          <p:nvPr userDrawn="1"/>
        </p:nvPicPr>
        <p:blipFill>
          <a:blip r:embed="rId10"/>
          <a:stretch>
            <a:fillRect/>
          </a:stretch>
        </p:blipFill>
        <p:spPr>
          <a:xfrm>
            <a:off x="10572750" y="214452"/>
            <a:ext cx="1366912" cy="464682"/>
          </a:xfrm>
          <a:prstGeom prst="rect">
            <a:avLst/>
          </a:prstGeom>
        </p:spPr>
      </p:pic>
    </p:spTree>
    <p:extLst>
      <p:ext uri="{BB962C8B-B14F-4D97-AF65-F5344CB8AC3E}">
        <p14:creationId xmlns:p14="http://schemas.microsoft.com/office/powerpoint/2010/main" val="3309583210"/>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2" r:id="rId4"/>
    <p:sldLayoutId id="2147483655" r:id="rId5"/>
    <p:sldLayoutId id="2147483658" r:id="rId6"/>
    <p:sldLayoutId id="2147483654" r:id="rId7"/>
    <p:sldLayoutId id="2147483659" r:id="rId8"/>
  </p:sldLayoutIdLst>
  <p:txStyles>
    <p:titleStyle>
      <a:lvl1pPr algn="l" defTabSz="914400" rtl="0" eaLnBrk="1" latinLnBrk="0" hangingPunct="1">
        <a:lnSpc>
          <a:spcPct val="90000"/>
        </a:lnSpc>
        <a:spcBef>
          <a:spcPct val="0"/>
        </a:spcBef>
        <a:buNone/>
        <a:defRPr sz="3600" b="1" kern="1200">
          <a:solidFill>
            <a:srgbClr val="CB0038"/>
          </a:solidFill>
          <a:latin typeface="+mn-lt"/>
          <a:ea typeface="+mj-ea"/>
          <a:cs typeface="+mj-cs"/>
        </a:defRPr>
      </a:lvl1pPr>
    </p:titleStyle>
    <p:bodyStyle>
      <a:lvl1pPr marL="0" indent="0" algn="l" defTabSz="914400" rtl="0" eaLnBrk="1" latinLnBrk="0" hangingPunct="1">
        <a:lnSpc>
          <a:spcPct val="90000"/>
        </a:lnSpc>
        <a:spcBef>
          <a:spcPts val="1000"/>
        </a:spcBef>
        <a:spcAft>
          <a:spcPts val="1200"/>
        </a:spcAft>
        <a:buClr>
          <a:srgbClr val="BD1D3D"/>
        </a:buClr>
        <a:buFont typeface="Arial" panose="020B0604020202020204" pitchFamily="34" charset="0"/>
        <a:buNone/>
        <a:defRPr sz="2800" b="1" kern="1200">
          <a:solidFill>
            <a:schemeClr val="tx1"/>
          </a:solidFill>
          <a:latin typeface="+mn-lt"/>
          <a:ea typeface="+mn-ea"/>
          <a:cs typeface="+mn-cs"/>
        </a:defRPr>
      </a:lvl1pPr>
      <a:lvl2pPr marL="0" indent="0" algn="l" defTabSz="914400" rtl="0" eaLnBrk="1" latinLnBrk="0" hangingPunct="1">
        <a:lnSpc>
          <a:spcPct val="90000"/>
        </a:lnSpc>
        <a:spcBef>
          <a:spcPts val="500"/>
        </a:spcBef>
        <a:buClr>
          <a:srgbClr val="BD1D3D"/>
        </a:buClr>
        <a:buFont typeface="Arial" panose="020B0604020202020204" pitchFamily="34" charset="0"/>
        <a:buNone/>
        <a:defRPr sz="2400" kern="1200">
          <a:solidFill>
            <a:schemeClr val="tx1"/>
          </a:solidFill>
          <a:latin typeface="+mn-lt"/>
          <a:ea typeface="+mn-ea"/>
          <a:cs typeface="+mn-cs"/>
        </a:defRPr>
      </a:lvl2pPr>
      <a:lvl3pPr marL="230400" indent="-228600" algn="l" defTabSz="914400" rtl="0" eaLnBrk="1" latinLnBrk="0" hangingPunct="1">
        <a:lnSpc>
          <a:spcPct val="90000"/>
        </a:lnSpc>
        <a:spcBef>
          <a:spcPts val="500"/>
        </a:spcBef>
        <a:buClr>
          <a:srgbClr val="CB0038"/>
        </a:buClr>
        <a:buFont typeface="Arial" panose="020B0604020202020204" pitchFamily="34" charset="0"/>
        <a:buChar char="•"/>
        <a:defRPr sz="2400" kern="1200">
          <a:solidFill>
            <a:schemeClr val="tx1"/>
          </a:solidFill>
          <a:latin typeface="+mn-lt"/>
          <a:ea typeface="+mn-ea"/>
          <a:cs typeface="+mn-cs"/>
        </a:defRPr>
      </a:lvl3pPr>
      <a:lvl4pPr marL="460800" indent="-228600" algn="l" defTabSz="914400" rtl="0" eaLnBrk="1" latinLnBrk="0" hangingPunct="1">
        <a:lnSpc>
          <a:spcPct val="90000"/>
        </a:lnSpc>
        <a:spcBef>
          <a:spcPts val="500"/>
        </a:spcBef>
        <a:buClr>
          <a:srgbClr val="CB0038"/>
        </a:buClr>
        <a:buFont typeface="Arial" panose="020B0604020202020204" pitchFamily="34" charset="0"/>
        <a:buChar char="•"/>
        <a:defRPr sz="2400" kern="1200">
          <a:solidFill>
            <a:schemeClr val="tx1"/>
          </a:solidFill>
          <a:latin typeface="+mn-lt"/>
          <a:ea typeface="+mn-ea"/>
          <a:cs typeface="+mn-cs"/>
        </a:defRPr>
      </a:lvl4pPr>
      <a:lvl5pPr marL="691200" indent="-228600" algn="l" defTabSz="914400" rtl="0" eaLnBrk="1" latinLnBrk="0" hangingPunct="1">
        <a:lnSpc>
          <a:spcPct val="90000"/>
        </a:lnSpc>
        <a:spcBef>
          <a:spcPts val="500"/>
        </a:spcBef>
        <a:buClr>
          <a:srgbClr val="CB0038"/>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66"/>
            </a:gs>
            <a:gs pos="100000">
              <a:srgbClr val="000027"/>
            </a:gs>
          </a:gsLst>
          <a:lin ang="5400000" scaled="1"/>
        </a:gradFill>
        <a:effectLst/>
      </p:bgPr>
    </p:bg>
    <p:spTree>
      <p:nvGrpSpPr>
        <p:cNvPr id="1" name=""/>
        <p:cNvGrpSpPr/>
        <p:nvPr/>
      </p:nvGrpSpPr>
      <p:grpSpPr>
        <a:xfrm>
          <a:off x="0" y="0"/>
          <a:ext cx="0" cy="0"/>
          <a:chOff x="0" y="0"/>
          <a:chExt cx="0" cy="0"/>
        </a:xfrm>
      </p:grpSpPr>
      <p:sp>
        <p:nvSpPr>
          <p:cNvPr id="18437" name="Rectangle 5"/>
          <p:cNvSpPr>
            <a:spLocks noGrp="1" noChangeArrowheads="1"/>
          </p:cNvSpPr>
          <p:nvPr>
            <p:ph type="title"/>
          </p:nvPr>
        </p:nvSpPr>
        <p:spPr bwMode="auto">
          <a:xfrm>
            <a:off x="304800" y="304800"/>
            <a:ext cx="11582400" cy="1143000"/>
          </a:xfrm>
          <a:prstGeom prst="rect">
            <a:avLst/>
          </a:prstGeom>
          <a:noFill/>
          <a:ln>
            <a:noFill/>
          </a:ln>
          <a:effectLst/>
        </p:spPr>
        <p:txBody>
          <a:bodyPr vert="horz" wrap="square" lIns="91412" tIns="45718" rIns="91412" bIns="45718" numCol="1" anchor="ctr" anchorCtr="0" compatLnSpc="1">
            <a:prstTxWarp prst="textNoShape">
              <a:avLst/>
            </a:prstTxWarp>
          </a:bodyPr>
          <a:lstStyle/>
          <a:p>
            <a:pPr lvl="0"/>
            <a:r>
              <a:rPr lang="en-US" dirty="0"/>
              <a:t>Click to edit Master title style</a:t>
            </a:r>
          </a:p>
        </p:txBody>
      </p:sp>
      <p:sp>
        <p:nvSpPr>
          <p:cNvPr id="18438" name="Rectangle 6"/>
          <p:cNvSpPr>
            <a:spLocks noGrp="1" noChangeArrowheads="1"/>
          </p:cNvSpPr>
          <p:nvPr>
            <p:ph type="body" idx="1"/>
          </p:nvPr>
        </p:nvSpPr>
        <p:spPr bwMode="auto">
          <a:xfrm>
            <a:off x="609600" y="1600200"/>
            <a:ext cx="10972800" cy="4495800"/>
          </a:xfrm>
          <a:prstGeom prst="rect">
            <a:avLst/>
          </a:prstGeom>
          <a:noFill/>
          <a:ln>
            <a:noFill/>
          </a:ln>
          <a:effectLst/>
        </p:spPr>
        <p:txBody>
          <a:bodyPr vert="horz" wrap="square" lIns="91412" tIns="45718" rIns="91412" bIns="4571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439" name="Rectangle 7"/>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12" tIns="45718" rIns="91412" bIns="45718" numCol="1" anchor="b" anchorCtr="0" compatLnSpc="1">
            <a:prstTxWarp prst="textNoShape">
              <a:avLst/>
            </a:prstTxWarp>
          </a:bodyPr>
          <a:lstStyle>
            <a:lvl1pPr algn="l" eaLnBrk="1" hangingPunct="1">
              <a:defRPr sz="1200">
                <a:effectLst>
                  <a:outerShdw blurRad="38100" dist="38100" dir="2700000" algn="tl">
                    <a:srgbClr val="000000"/>
                  </a:outerShdw>
                </a:effectLst>
                <a:latin typeface="Tahoma" charset="0"/>
                <a:ea typeface="ＭＳ Ｐゴシック" charset="0"/>
                <a:cs typeface="+mn-cs"/>
              </a:defRPr>
            </a:lvl1pPr>
          </a:lstStyle>
          <a:p>
            <a:pPr defTabSz="914196" fontAlgn="base">
              <a:spcBef>
                <a:spcPct val="0"/>
              </a:spcBef>
              <a:spcAft>
                <a:spcPct val="0"/>
              </a:spcAft>
              <a:defRPr/>
            </a:pPr>
            <a:endParaRPr lang="en-US" dirty="0">
              <a:solidFill>
                <a:srgbClr val="FFFFFF"/>
              </a:solidFill>
            </a:endParaRPr>
          </a:p>
        </p:txBody>
      </p:sp>
      <p:sp>
        <p:nvSpPr>
          <p:cNvPr id="18440" name="Rectangle 8"/>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12" tIns="45718" rIns="91412" bIns="45718" numCol="1" anchor="b" anchorCtr="0" compatLnSpc="1">
            <a:prstTxWarp prst="textNoShape">
              <a:avLst/>
            </a:prstTxWarp>
          </a:bodyPr>
          <a:lstStyle>
            <a:lvl1pPr eaLnBrk="1" hangingPunct="1">
              <a:defRPr sz="1200">
                <a:effectLst>
                  <a:outerShdw blurRad="38100" dist="38100" dir="2700000" algn="tl">
                    <a:srgbClr val="000000"/>
                  </a:outerShdw>
                </a:effectLst>
                <a:latin typeface="Tahoma" charset="0"/>
                <a:ea typeface="ＭＳ Ｐゴシック" charset="0"/>
                <a:cs typeface="+mn-cs"/>
              </a:defRPr>
            </a:lvl1pPr>
          </a:lstStyle>
          <a:p>
            <a:pPr algn="ctr" defTabSz="914196" fontAlgn="base">
              <a:spcBef>
                <a:spcPct val="0"/>
              </a:spcBef>
              <a:spcAft>
                <a:spcPct val="0"/>
              </a:spcAft>
              <a:defRPr/>
            </a:pPr>
            <a:endParaRPr lang="en-US" dirty="0">
              <a:solidFill>
                <a:srgbClr val="FFFFFF"/>
              </a:solidFill>
            </a:endParaRPr>
          </a:p>
        </p:txBody>
      </p:sp>
      <p:sp>
        <p:nvSpPr>
          <p:cNvPr id="18441" name="Rectangle 9"/>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12" tIns="45718" rIns="91412" bIns="45718"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defTabSz="914196" fontAlgn="base">
              <a:spcBef>
                <a:spcPct val="0"/>
              </a:spcBef>
              <a:spcAft>
                <a:spcPct val="0"/>
              </a:spcAft>
            </a:pPr>
            <a:fld id="{147857AC-C641-4E78-86B2-6476E134634A}" type="slidenum">
              <a:rPr lang="en-US" altLang="en-US">
                <a:solidFill>
                  <a:srgbClr val="FFFFFF"/>
                </a:solidFill>
              </a:rPr>
              <a:pPr defTabSz="914196" fontAlgn="base">
                <a:spcBef>
                  <a:spcPct val="0"/>
                </a:spcBef>
                <a:spcAft>
                  <a:spcPct val="0"/>
                </a:spcAft>
              </a:pPr>
              <a:t>‹#›</a:t>
            </a:fld>
            <a:endParaRPr lang="en-US" altLang="en-US" dirty="0">
              <a:solidFill>
                <a:srgbClr val="FFFFFF"/>
              </a:solidFill>
            </a:endParaRPr>
          </a:p>
        </p:txBody>
      </p:sp>
    </p:spTree>
    <p:extLst>
      <p:ext uri="{BB962C8B-B14F-4D97-AF65-F5344CB8AC3E}">
        <p14:creationId xmlns:p14="http://schemas.microsoft.com/office/powerpoint/2010/main" val="1366052706"/>
      </p:ext>
    </p:extLst>
  </p:cSld>
  <p:clrMap bg1="dk2" tx1="lt1" bg2="dk1"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Lst>
  <p:transition>
    <p:fade/>
  </p:transition>
  <p:txStyles>
    <p:titleStyle>
      <a:lvl1pPr algn="ctr" rtl="0" eaLnBrk="0" fontAlgn="base" hangingPunct="0">
        <a:lnSpc>
          <a:spcPct val="90000"/>
        </a:lnSpc>
        <a:spcBef>
          <a:spcPct val="0"/>
        </a:spcBef>
        <a:spcAft>
          <a:spcPct val="0"/>
        </a:spcAft>
        <a:defRPr sz="4000" b="0">
          <a:solidFill>
            <a:srgbClr val="FFFF00"/>
          </a:solidFill>
          <a:effectLst>
            <a:outerShdw blurRad="38100" dist="38100" dir="2700000" algn="tl">
              <a:srgbClr val="000000"/>
            </a:outerShdw>
          </a:effectLst>
          <a:latin typeface="Comic Sans MS" panose="030F0702030302020204" pitchFamily="66" charset="0"/>
          <a:ea typeface="MS PGothic" pitchFamily="34" charset="-128"/>
          <a:cs typeface="Comic Sans MS" panose="030F0702030302020204" pitchFamily="66" charset="0"/>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ea typeface="MS PGothic" pitchFamily="34" charset="-128"/>
          <a:cs typeface="MS PGothic"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ea typeface="MS PGothic" pitchFamily="34" charset="-128"/>
          <a:cs typeface="MS PGothic"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ea typeface="MS PGothic" pitchFamily="34" charset="-128"/>
          <a:cs typeface="MS PGothic"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ea typeface="MS PGothic" pitchFamily="34" charset="-128"/>
          <a:cs typeface="MS PGothic" charset="0"/>
        </a:defRPr>
      </a:lvl5pPr>
      <a:lvl6pPr marL="457035" algn="ctr" rtl="0" fontAlgn="base">
        <a:spcBef>
          <a:spcPct val="0"/>
        </a:spcBef>
        <a:spcAft>
          <a:spcPct val="0"/>
        </a:spcAft>
        <a:defRPr sz="4400" b="1">
          <a:solidFill>
            <a:schemeClr val="tx2"/>
          </a:solidFill>
          <a:effectLst>
            <a:outerShdw blurRad="38100" dist="38100" dir="2700000" algn="tl">
              <a:srgbClr val="000000"/>
            </a:outerShdw>
          </a:effectLst>
          <a:latin typeface="Tahoma" charset="0"/>
          <a:ea typeface="ＭＳ Ｐゴシック" charset="0"/>
        </a:defRPr>
      </a:lvl6pPr>
      <a:lvl7pPr marL="914082" algn="ctr" rtl="0" fontAlgn="base">
        <a:spcBef>
          <a:spcPct val="0"/>
        </a:spcBef>
        <a:spcAft>
          <a:spcPct val="0"/>
        </a:spcAft>
        <a:defRPr sz="4400" b="1">
          <a:solidFill>
            <a:schemeClr val="tx2"/>
          </a:solidFill>
          <a:effectLst>
            <a:outerShdw blurRad="38100" dist="38100" dir="2700000" algn="tl">
              <a:srgbClr val="000000"/>
            </a:outerShdw>
          </a:effectLst>
          <a:latin typeface="Tahoma" charset="0"/>
          <a:ea typeface="ＭＳ Ｐゴシック" charset="0"/>
        </a:defRPr>
      </a:lvl7pPr>
      <a:lvl8pPr marL="1371124" algn="ctr" rtl="0" fontAlgn="base">
        <a:spcBef>
          <a:spcPct val="0"/>
        </a:spcBef>
        <a:spcAft>
          <a:spcPct val="0"/>
        </a:spcAft>
        <a:defRPr sz="4400" b="1">
          <a:solidFill>
            <a:schemeClr val="tx2"/>
          </a:solidFill>
          <a:effectLst>
            <a:outerShdw blurRad="38100" dist="38100" dir="2700000" algn="tl">
              <a:srgbClr val="000000"/>
            </a:outerShdw>
          </a:effectLst>
          <a:latin typeface="Tahoma" charset="0"/>
          <a:ea typeface="ＭＳ Ｐゴシック" charset="0"/>
        </a:defRPr>
      </a:lvl8pPr>
      <a:lvl9pPr marL="1828165" algn="ctr" rtl="0" fontAlgn="base">
        <a:spcBef>
          <a:spcPct val="0"/>
        </a:spcBef>
        <a:spcAft>
          <a:spcPct val="0"/>
        </a:spcAft>
        <a:defRPr sz="4400" b="1">
          <a:solidFill>
            <a:schemeClr val="tx2"/>
          </a:solidFill>
          <a:effectLst>
            <a:outerShdw blurRad="38100" dist="38100" dir="2700000" algn="tl">
              <a:srgbClr val="000000"/>
            </a:outerShdw>
          </a:effectLst>
          <a:latin typeface="Tahoma" charset="0"/>
          <a:ea typeface="ＭＳ Ｐゴシック" charset="0"/>
        </a:defRPr>
      </a:lvl9pPr>
    </p:titleStyle>
    <p:bodyStyle>
      <a:lvl1pPr marL="342786" indent="-342786" algn="l" rtl="0" eaLnBrk="0" fontAlgn="base" hangingPunct="0">
        <a:spcBef>
          <a:spcPts val="0"/>
        </a:spcBef>
        <a:spcAft>
          <a:spcPts val="600"/>
        </a:spcAft>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mn-lt"/>
          <a:ea typeface="MS PGothic" pitchFamily="34" charset="-128"/>
          <a:cs typeface="MS PGothic" charset="0"/>
        </a:defRPr>
      </a:lvl1pPr>
      <a:lvl2pPr marL="742689" indent="-285657" algn="l" rtl="0" eaLnBrk="0" fontAlgn="base" hangingPunct="0">
        <a:spcBef>
          <a:spcPts val="0"/>
        </a:spcBef>
        <a:spcAft>
          <a:spcPts val="600"/>
        </a:spcAft>
        <a:buClr>
          <a:schemeClr val="tx1"/>
        </a:buClr>
        <a:buChar char="–"/>
        <a:defRPr sz="2400">
          <a:solidFill>
            <a:schemeClr val="tx1"/>
          </a:solidFill>
          <a:effectLst>
            <a:outerShdw blurRad="38100" dist="38100" dir="2700000" algn="tl">
              <a:srgbClr val="000000"/>
            </a:outerShdw>
          </a:effectLst>
          <a:latin typeface="+mn-lt"/>
          <a:ea typeface="MS PGothic" pitchFamily="34" charset="-128"/>
          <a:cs typeface="MS PGothic" charset="0"/>
        </a:defRPr>
      </a:lvl2pPr>
      <a:lvl3pPr marL="1142606" indent="-228525" algn="l" rtl="0" eaLnBrk="0" fontAlgn="base" hangingPunct="0">
        <a:spcBef>
          <a:spcPts val="0"/>
        </a:spcBef>
        <a:spcAft>
          <a:spcPts val="60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ea typeface="MS PGothic" pitchFamily="34" charset="-128"/>
          <a:cs typeface="MS PGothic" charset="0"/>
        </a:defRPr>
      </a:lvl3pPr>
      <a:lvl4pPr marL="1599640" indent="-228525" algn="l" rtl="0" eaLnBrk="0" fontAlgn="base" hangingPunct="0">
        <a:spcBef>
          <a:spcPts val="0"/>
        </a:spcBef>
        <a:spcAft>
          <a:spcPts val="600"/>
        </a:spcAft>
        <a:buChar char="–"/>
        <a:defRPr sz="1900">
          <a:solidFill>
            <a:schemeClr val="tx1"/>
          </a:solidFill>
          <a:effectLst>
            <a:outerShdw blurRad="38100" dist="38100" dir="2700000" algn="tl">
              <a:srgbClr val="000000"/>
            </a:outerShdw>
          </a:effectLst>
          <a:latin typeface="+mn-lt"/>
          <a:ea typeface="MS PGothic" pitchFamily="34" charset="-128"/>
          <a:cs typeface="MS PGothic" charset="0"/>
        </a:defRPr>
      </a:lvl4pPr>
      <a:lvl5pPr marL="2056675" indent="-228525" algn="l" rtl="0" eaLnBrk="0" fontAlgn="base" hangingPunct="0">
        <a:spcBef>
          <a:spcPts val="0"/>
        </a:spcBef>
        <a:spcAft>
          <a:spcPts val="600"/>
        </a:spcAft>
        <a:buClr>
          <a:schemeClr val="hlink"/>
        </a:buClr>
        <a:buFont typeface="Wingdings" panose="05000000000000000000" pitchFamily="2" charset="2"/>
        <a:buChar char="§"/>
        <a:defRPr sz="1900">
          <a:solidFill>
            <a:schemeClr val="tx1"/>
          </a:solidFill>
          <a:effectLst>
            <a:outerShdw blurRad="38100" dist="38100" dir="2700000" algn="tl">
              <a:srgbClr val="000000"/>
            </a:outerShdw>
          </a:effectLst>
          <a:latin typeface="+mn-lt"/>
          <a:ea typeface="MS PGothic" pitchFamily="34" charset="-128"/>
          <a:cs typeface="MS PGothic" charset="0"/>
        </a:defRPr>
      </a:lvl5pPr>
      <a:lvl6pPr marL="2513722" indent="-228525"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mn-ea"/>
        </a:defRPr>
      </a:lvl6pPr>
      <a:lvl7pPr marL="2970764" indent="-228525"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mn-ea"/>
        </a:defRPr>
      </a:lvl7pPr>
      <a:lvl8pPr marL="3427805" indent="-228525"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mn-ea"/>
        </a:defRPr>
      </a:lvl8pPr>
      <a:lvl9pPr marL="3884854" indent="-228525"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035" rtl="0" eaLnBrk="1" latinLnBrk="0" hangingPunct="1">
        <a:defRPr sz="1900" kern="1200">
          <a:solidFill>
            <a:schemeClr val="tx1"/>
          </a:solidFill>
          <a:latin typeface="+mn-lt"/>
          <a:ea typeface="+mn-ea"/>
          <a:cs typeface="+mn-cs"/>
        </a:defRPr>
      </a:lvl1pPr>
      <a:lvl2pPr marL="457035" algn="l" defTabSz="457035" rtl="0" eaLnBrk="1" latinLnBrk="0" hangingPunct="1">
        <a:defRPr sz="1900" kern="1200">
          <a:solidFill>
            <a:schemeClr val="tx1"/>
          </a:solidFill>
          <a:latin typeface="+mn-lt"/>
          <a:ea typeface="+mn-ea"/>
          <a:cs typeface="+mn-cs"/>
        </a:defRPr>
      </a:lvl2pPr>
      <a:lvl3pPr marL="914082" algn="l" defTabSz="457035" rtl="0" eaLnBrk="1" latinLnBrk="0" hangingPunct="1">
        <a:defRPr sz="1900" kern="1200">
          <a:solidFill>
            <a:schemeClr val="tx1"/>
          </a:solidFill>
          <a:latin typeface="+mn-lt"/>
          <a:ea typeface="+mn-ea"/>
          <a:cs typeface="+mn-cs"/>
        </a:defRPr>
      </a:lvl3pPr>
      <a:lvl4pPr marL="1371124" algn="l" defTabSz="457035" rtl="0" eaLnBrk="1" latinLnBrk="0" hangingPunct="1">
        <a:defRPr sz="1900" kern="1200">
          <a:solidFill>
            <a:schemeClr val="tx1"/>
          </a:solidFill>
          <a:latin typeface="+mn-lt"/>
          <a:ea typeface="+mn-ea"/>
          <a:cs typeface="+mn-cs"/>
        </a:defRPr>
      </a:lvl4pPr>
      <a:lvl5pPr marL="1828165" algn="l" defTabSz="457035" rtl="0" eaLnBrk="1" latinLnBrk="0" hangingPunct="1">
        <a:defRPr sz="1900" kern="1200">
          <a:solidFill>
            <a:schemeClr val="tx1"/>
          </a:solidFill>
          <a:latin typeface="+mn-lt"/>
          <a:ea typeface="+mn-ea"/>
          <a:cs typeface="+mn-cs"/>
        </a:defRPr>
      </a:lvl5pPr>
      <a:lvl6pPr marL="2285214" algn="l" defTabSz="457035" rtl="0" eaLnBrk="1" latinLnBrk="0" hangingPunct="1">
        <a:defRPr sz="1900" kern="1200">
          <a:solidFill>
            <a:schemeClr val="tx1"/>
          </a:solidFill>
          <a:latin typeface="+mn-lt"/>
          <a:ea typeface="+mn-ea"/>
          <a:cs typeface="+mn-cs"/>
        </a:defRPr>
      </a:lvl6pPr>
      <a:lvl7pPr marL="2742246" algn="l" defTabSz="457035" rtl="0" eaLnBrk="1" latinLnBrk="0" hangingPunct="1">
        <a:defRPr sz="1900" kern="1200">
          <a:solidFill>
            <a:schemeClr val="tx1"/>
          </a:solidFill>
          <a:latin typeface="+mn-lt"/>
          <a:ea typeface="+mn-ea"/>
          <a:cs typeface="+mn-cs"/>
        </a:defRPr>
      </a:lvl7pPr>
      <a:lvl8pPr marL="3199280" algn="l" defTabSz="457035" rtl="0" eaLnBrk="1" latinLnBrk="0" hangingPunct="1">
        <a:defRPr sz="1900" kern="1200">
          <a:solidFill>
            <a:schemeClr val="tx1"/>
          </a:solidFill>
          <a:latin typeface="+mn-lt"/>
          <a:ea typeface="+mn-ea"/>
          <a:cs typeface="+mn-cs"/>
        </a:defRPr>
      </a:lvl8pPr>
      <a:lvl9pPr marL="3656315" algn="l" defTabSz="457035"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66"/>
            </a:gs>
            <a:gs pos="100000">
              <a:srgbClr val="000027"/>
            </a:gs>
          </a:gsLst>
          <a:lin ang="5400000" scaled="1"/>
        </a:gradFill>
        <a:effectLst/>
      </p:bgPr>
    </p:bg>
    <p:spTree>
      <p:nvGrpSpPr>
        <p:cNvPr id="1" name=""/>
        <p:cNvGrpSpPr/>
        <p:nvPr/>
      </p:nvGrpSpPr>
      <p:grpSpPr>
        <a:xfrm>
          <a:off x="0" y="0"/>
          <a:ext cx="0" cy="0"/>
          <a:chOff x="0" y="0"/>
          <a:chExt cx="0" cy="0"/>
        </a:xfrm>
      </p:grpSpPr>
      <p:sp>
        <p:nvSpPr>
          <p:cNvPr id="18437" name="Rectangle 5"/>
          <p:cNvSpPr>
            <a:spLocks noGrp="1" noChangeArrowheads="1"/>
          </p:cNvSpPr>
          <p:nvPr>
            <p:ph type="title"/>
          </p:nvPr>
        </p:nvSpPr>
        <p:spPr bwMode="auto">
          <a:xfrm>
            <a:off x="304800" y="304800"/>
            <a:ext cx="11582400" cy="1143000"/>
          </a:xfrm>
          <a:prstGeom prst="rect">
            <a:avLst/>
          </a:prstGeom>
          <a:noFill/>
          <a:ln>
            <a:noFill/>
          </a:ln>
          <a:effectLst/>
        </p:spPr>
        <p:txBody>
          <a:bodyPr vert="horz" wrap="square" lIns="91412" tIns="45718" rIns="91412" bIns="45718" numCol="1" anchor="ctr" anchorCtr="0" compatLnSpc="1">
            <a:prstTxWarp prst="textNoShape">
              <a:avLst/>
            </a:prstTxWarp>
          </a:bodyPr>
          <a:lstStyle/>
          <a:p>
            <a:pPr lvl="0"/>
            <a:r>
              <a:rPr lang="en-US" dirty="0"/>
              <a:t>Click to edit Master title style</a:t>
            </a:r>
          </a:p>
        </p:txBody>
      </p:sp>
      <p:sp>
        <p:nvSpPr>
          <p:cNvPr id="18438" name="Rectangle 6"/>
          <p:cNvSpPr>
            <a:spLocks noGrp="1" noChangeArrowheads="1"/>
          </p:cNvSpPr>
          <p:nvPr>
            <p:ph type="body" idx="1"/>
          </p:nvPr>
        </p:nvSpPr>
        <p:spPr bwMode="auto">
          <a:xfrm>
            <a:off x="609600" y="1600200"/>
            <a:ext cx="10972800" cy="4495800"/>
          </a:xfrm>
          <a:prstGeom prst="rect">
            <a:avLst/>
          </a:prstGeom>
          <a:noFill/>
          <a:ln>
            <a:noFill/>
          </a:ln>
          <a:effectLst/>
        </p:spPr>
        <p:txBody>
          <a:bodyPr vert="horz" wrap="square" lIns="91412" tIns="45718" rIns="91412" bIns="4571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439" name="Rectangle 7"/>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12" tIns="45718" rIns="91412" bIns="45718" numCol="1" anchor="b" anchorCtr="0" compatLnSpc="1">
            <a:prstTxWarp prst="textNoShape">
              <a:avLst/>
            </a:prstTxWarp>
          </a:bodyPr>
          <a:lstStyle>
            <a:lvl1pPr algn="l" eaLnBrk="1" hangingPunct="1">
              <a:defRPr sz="900">
                <a:effectLst>
                  <a:outerShdw blurRad="38100" dist="38100" dir="2700000" algn="tl">
                    <a:srgbClr val="000000"/>
                  </a:outerShdw>
                </a:effectLst>
                <a:latin typeface="Tahoma" charset="0"/>
                <a:ea typeface="ＭＳ Ｐゴシック" charset="0"/>
                <a:cs typeface="+mn-cs"/>
              </a:defRPr>
            </a:lvl1pPr>
          </a:lstStyle>
          <a:p>
            <a:pPr fontAlgn="base">
              <a:spcBef>
                <a:spcPct val="0"/>
              </a:spcBef>
              <a:spcAft>
                <a:spcPct val="0"/>
              </a:spcAft>
              <a:defRPr/>
            </a:pPr>
            <a:endParaRPr lang="en-US" dirty="0">
              <a:solidFill>
                <a:srgbClr val="FFFFFF"/>
              </a:solidFill>
            </a:endParaRPr>
          </a:p>
        </p:txBody>
      </p:sp>
      <p:sp>
        <p:nvSpPr>
          <p:cNvPr id="18440" name="Rectangle 8"/>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12" tIns="45718" rIns="91412" bIns="45718" numCol="1" anchor="b" anchorCtr="0" compatLnSpc="1">
            <a:prstTxWarp prst="textNoShape">
              <a:avLst/>
            </a:prstTxWarp>
          </a:bodyPr>
          <a:lstStyle>
            <a:lvl1pPr eaLnBrk="1" hangingPunct="1">
              <a:defRPr sz="900">
                <a:effectLst>
                  <a:outerShdw blurRad="38100" dist="38100" dir="2700000" algn="tl">
                    <a:srgbClr val="000000"/>
                  </a:outerShdw>
                </a:effectLst>
                <a:latin typeface="Tahoma" charset="0"/>
                <a:ea typeface="ＭＳ Ｐゴシック" charset="0"/>
                <a:cs typeface="+mn-cs"/>
              </a:defRPr>
            </a:lvl1pPr>
          </a:lstStyle>
          <a:p>
            <a:pPr algn="ctr" fontAlgn="base">
              <a:spcBef>
                <a:spcPct val="0"/>
              </a:spcBef>
              <a:spcAft>
                <a:spcPct val="0"/>
              </a:spcAft>
              <a:defRPr/>
            </a:pPr>
            <a:endParaRPr lang="en-US" dirty="0">
              <a:solidFill>
                <a:srgbClr val="FFFFFF"/>
              </a:solidFill>
            </a:endParaRPr>
          </a:p>
        </p:txBody>
      </p:sp>
      <p:sp>
        <p:nvSpPr>
          <p:cNvPr id="18441" name="Rectangle 9"/>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12" tIns="45718" rIns="91412" bIns="45718" numCol="1" anchor="b" anchorCtr="0" compatLnSpc="1">
            <a:prstTxWarp prst="textNoShape">
              <a:avLst/>
            </a:prstTxWarp>
          </a:bodyPr>
          <a:lstStyle>
            <a:lvl1pPr algn="r" eaLnBrk="1" hangingPunct="1">
              <a:defRPr sz="900">
                <a:effectLst>
                  <a:outerShdw blurRad="38100" dist="38100" dir="2700000" algn="tl">
                    <a:srgbClr val="000000"/>
                  </a:outerShdw>
                </a:effectLst>
              </a:defRPr>
            </a:lvl1pPr>
          </a:lstStyle>
          <a:p>
            <a:pPr fontAlgn="base">
              <a:spcBef>
                <a:spcPct val="0"/>
              </a:spcBef>
              <a:spcAft>
                <a:spcPct val="0"/>
              </a:spcAft>
            </a:pPr>
            <a:fld id="{147857AC-C641-4E78-86B2-6476E134634A}" type="slidenum">
              <a:rPr lang="en-US" altLang="en-US">
                <a:solidFill>
                  <a:srgbClr val="FFFFFF"/>
                </a:solidFill>
              </a:rPr>
              <a:pPr fontAlgn="base">
                <a:spcBef>
                  <a:spcPct val="0"/>
                </a:spcBef>
                <a:spcAft>
                  <a:spcPct val="0"/>
                </a:spcAft>
              </a:pPr>
              <a:t>‹#›</a:t>
            </a:fld>
            <a:endParaRPr lang="en-US" altLang="en-US" dirty="0">
              <a:solidFill>
                <a:srgbClr val="FFFFFF"/>
              </a:solidFill>
            </a:endParaRPr>
          </a:p>
        </p:txBody>
      </p:sp>
    </p:spTree>
    <p:extLst>
      <p:ext uri="{BB962C8B-B14F-4D97-AF65-F5344CB8AC3E}">
        <p14:creationId xmlns:p14="http://schemas.microsoft.com/office/powerpoint/2010/main" val="1392328278"/>
      </p:ext>
    </p:extLst>
  </p:cSld>
  <p:clrMap bg1="dk2" tx1="lt1" bg2="dk1"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 id="2147483737" r:id="rId25"/>
    <p:sldLayoutId id="2147483738" r:id="rId26"/>
    <p:sldLayoutId id="2147483739" r:id="rId27"/>
    <p:sldLayoutId id="2147483740" r:id="rId28"/>
    <p:sldLayoutId id="2147483741" r:id="rId29"/>
    <p:sldLayoutId id="2147483742" r:id="rId30"/>
    <p:sldLayoutId id="2147483743" r:id="rId31"/>
    <p:sldLayoutId id="2147483744" r:id="rId32"/>
    <p:sldLayoutId id="2147483745" r:id="rId33"/>
    <p:sldLayoutId id="2147483746" r:id="rId34"/>
    <p:sldLayoutId id="2147483747" r:id="rId35"/>
    <p:sldLayoutId id="2147483748" r:id="rId36"/>
    <p:sldLayoutId id="2147483749" r:id="rId37"/>
    <p:sldLayoutId id="2147483750" r:id="rId38"/>
    <p:sldLayoutId id="2147483751" r:id="rId39"/>
  </p:sldLayoutIdLst>
  <p:transition>
    <p:fade/>
  </p:transition>
  <p:txStyles>
    <p:titleStyle>
      <a:lvl1pPr algn="ctr" rtl="0" eaLnBrk="0" fontAlgn="base" hangingPunct="0">
        <a:lnSpc>
          <a:spcPct val="90000"/>
        </a:lnSpc>
        <a:spcBef>
          <a:spcPct val="0"/>
        </a:spcBef>
        <a:spcAft>
          <a:spcPct val="0"/>
        </a:spcAft>
        <a:defRPr sz="3200" b="1">
          <a:solidFill>
            <a:srgbClr val="FFFF00"/>
          </a:solidFill>
          <a:effectLst/>
          <a:latin typeface="Arial" panose="020B0604020202020204" pitchFamily="34" charset="0"/>
          <a:ea typeface="MS PGothic" pitchFamily="34" charset="-128"/>
          <a:cs typeface="Arial" panose="020B0604020202020204" pitchFamily="34" charset="0"/>
        </a:defRPr>
      </a:lvl1pPr>
      <a:lvl2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Tahoma" charset="0"/>
          <a:ea typeface="MS PGothic" pitchFamily="34" charset="-128"/>
          <a:cs typeface="MS PGothic" charset="0"/>
        </a:defRPr>
      </a:lvl2pPr>
      <a:lvl3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Tahoma" charset="0"/>
          <a:ea typeface="MS PGothic" pitchFamily="34" charset="-128"/>
          <a:cs typeface="MS PGothic" charset="0"/>
        </a:defRPr>
      </a:lvl3pPr>
      <a:lvl4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Tahoma" charset="0"/>
          <a:ea typeface="MS PGothic" pitchFamily="34" charset="-128"/>
          <a:cs typeface="MS PGothic" charset="0"/>
        </a:defRPr>
      </a:lvl4pPr>
      <a:lvl5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Tahoma" charset="0"/>
          <a:ea typeface="MS PGothic" pitchFamily="34" charset="-128"/>
          <a:cs typeface="MS PGothic" charset="0"/>
        </a:defRPr>
      </a:lvl5pPr>
      <a:lvl6pPr marL="342776" algn="ctr" rtl="0" fontAlgn="base">
        <a:spcBef>
          <a:spcPct val="0"/>
        </a:spcBef>
        <a:spcAft>
          <a:spcPct val="0"/>
        </a:spcAft>
        <a:defRPr sz="3300" b="1">
          <a:solidFill>
            <a:schemeClr val="tx2"/>
          </a:solidFill>
          <a:effectLst>
            <a:outerShdw blurRad="38100" dist="38100" dir="2700000" algn="tl">
              <a:srgbClr val="000000"/>
            </a:outerShdw>
          </a:effectLst>
          <a:latin typeface="Tahoma" charset="0"/>
          <a:ea typeface="ＭＳ Ｐゴシック" charset="0"/>
        </a:defRPr>
      </a:lvl6pPr>
      <a:lvl7pPr marL="685562" algn="ctr" rtl="0" fontAlgn="base">
        <a:spcBef>
          <a:spcPct val="0"/>
        </a:spcBef>
        <a:spcAft>
          <a:spcPct val="0"/>
        </a:spcAft>
        <a:defRPr sz="3300" b="1">
          <a:solidFill>
            <a:schemeClr val="tx2"/>
          </a:solidFill>
          <a:effectLst>
            <a:outerShdw blurRad="38100" dist="38100" dir="2700000" algn="tl">
              <a:srgbClr val="000000"/>
            </a:outerShdw>
          </a:effectLst>
          <a:latin typeface="Tahoma" charset="0"/>
          <a:ea typeface="ＭＳ Ｐゴシック" charset="0"/>
        </a:defRPr>
      </a:lvl7pPr>
      <a:lvl8pPr marL="1028343" algn="ctr" rtl="0" fontAlgn="base">
        <a:spcBef>
          <a:spcPct val="0"/>
        </a:spcBef>
        <a:spcAft>
          <a:spcPct val="0"/>
        </a:spcAft>
        <a:defRPr sz="3300" b="1">
          <a:solidFill>
            <a:schemeClr val="tx2"/>
          </a:solidFill>
          <a:effectLst>
            <a:outerShdw blurRad="38100" dist="38100" dir="2700000" algn="tl">
              <a:srgbClr val="000000"/>
            </a:outerShdw>
          </a:effectLst>
          <a:latin typeface="Tahoma" charset="0"/>
          <a:ea typeface="ＭＳ Ｐゴシック" charset="0"/>
        </a:defRPr>
      </a:lvl8pPr>
      <a:lvl9pPr marL="1371124" algn="ctr" rtl="0" fontAlgn="base">
        <a:spcBef>
          <a:spcPct val="0"/>
        </a:spcBef>
        <a:spcAft>
          <a:spcPct val="0"/>
        </a:spcAft>
        <a:defRPr sz="3300" b="1">
          <a:solidFill>
            <a:schemeClr val="tx2"/>
          </a:solidFill>
          <a:effectLst>
            <a:outerShdw blurRad="38100" dist="38100" dir="2700000" algn="tl">
              <a:srgbClr val="000000"/>
            </a:outerShdw>
          </a:effectLst>
          <a:latin typeface="Tahoma" charset="0"/>
          <a:ea typeface="ＭＳ Ｐゴシック" charset="0"/>
        </a:defRPr>
      </a:lvl9pPr>
    </p:titleStyle>
    <p:bodyStyle>
      <a:lvl1pPr marL="257090" indent="-257090" algn="l" rtl="0" eaLnBrk="0" fontAlgn="base" hangingPunct="0">
        <a:spcBef>
          <a:spcPts val="0"/>
        </a:spcBef>
        <a:spcAft>
          <a:spcPts val="450"/>
        </a:spcAft>
        <a:buClr>
          <a:schemeClr val="hlink"/>
        </a:buClr>
        <a:buSzPct val="80000"/>
        <a:buFont typeface="Wingdings" panose="05000000000000000000" pitchFamily="2" charset="2"/>
        <a:buChar char="n"/>
        <a:defRPr sz="2100">
          <a:solidFill>
            <a:schemeClr val="tx1"/>
          </a:solidFill>
          <a:effectLst>
            <a:outerShdw blurRad="38100" dist="38100" dir="2700000" algn="tl">
              <a:srgbClr val="000000"/>
            </a:outerShdw>
          </a:effectLst>
          <a:latin typeface="Arial" panose="020B0604020202020204" pitchFamily="34" charset="0"/>
          <a:ea typeface="MS PGothic" pitchFamily="34" charset="-128"/>
          <a:cs typeface="Arial" panose="020B0604020202020204" pitchFamily="34" charset="0"/>
        </a:defRPr>
      </a:lvl1pPr>
      <a:lvl2pPr marL="557017" indent="-214243" algn="l" rtl="0" eaLnBrk="0" fontAlgn="base" hangingPunct="0">
        <a:spcBef>
          <a:spcPts val="0"/>
        </a:spcBef>
        <a:spcAft>
          <a:spcPts val="450"/>
        </a:spcAft>
        <a:buClr>
          <a:schemeClr val="tx1"/>
        </a:buClr>
        <a:buChar char="–"/>
        <a:defRPr sz="1800">
          <a:solidFill>
            <a:schemeClr val="tx1"/>
          </a:solidFill>
          <a:effectLst>
            <a:outerShdw blurRad="38100" dist="38100" dir="2700000" algn="tl">
              <a:srgbClr val="000000"/>
            </a:outerShdw>
          </a:effectLst>
          <a:latin typeface="Arial" panose="020B0604020202020204" pitchFamily="34" charset="0"/>
          <a:ea typeface="MS PGothic" pitchFamily="34" charset="-128"/>
          <a:cs typeface="Arial" panose="020B0604020202020204" pitchFamily="34" charset="0"/>
        </a:defRPr>
      </a:lvl2pPr>
      <a:lvl3pPr marL="856955" indent="-171394" algn="l" rtl="0" eaLnBrk="0" fontAlgn="base" hangingPunct="0">
        <a:spcBef>
          <a:spcPts val="0"/>
        </a:spcBef>
        <a:spcAft>
          <a:spcPts val="450"/>
        </a:spcAft>
        <a:buClr>
          <a:schemeClr val="hlink"/>
        </a:buClr>
        <a:buFont typeface="Wingdings" panose="05000000000000000000" pitchFamily="2" charset="2"/>
        <a:buChar char="§"/>
        <a:defRPr sz="1500">
          <a:solidFill>
            <a:schemeClr val="tx1"/>
          </a:solidFill>
          <a:effectLst>
            <a:outerShdw blurRad="38100" dist="38100" dir="2700000" algn="tl">
              <a:srgbClr val="000000"/>
            </a:outerShdw>
          </a:effectLst>
          <a:latin typeface="Arial" panose="020B0604020202020204" pitchFamily="34" charset="0"/>
          <a:ea typeface="MS PGothic" pitchFamily="34" charset="-128"/>
          <a:cs typeface="Arial" panose="020B0604020202020204" pitchFamily="34" charset="0"/>
        </a:defRPr>
      </a:lvl3pPr>
      <a:lvl4pPr marL="1199730" indent="-171394" algn="l" rtl="0" eaLnBrk="0" fontAlgn="base" hangingPunct="0">
        <a:spcBef>
          <a:spcPts val="0"/>
        </a:spcBef>
        <a:spcAft>
          <a:spcPts val="450"/>
        </a:spcAft>
        <a:buChar char="–"/>
        <a:defRPr sz="1425">
          <a:solidFill>
            <a:schemeClr val="tx1"/>
          </a:solidFill>
          <a:effectLst>
            <a:outerShdw blurRad="38100" dist="38100" dir="2700000" algn="tl">
              <a:srgbClr val="000000"/>
            </a:outerShdw>
          </a:effectLst>
          <a:latin typeface="Arial" panose="020B0604020202020204" pitchFamily="34" charset="0"/>
          <a:ea typeface="MS PGothic" pitchFamily="34" charset="-128"/>
          <a:cs typeface="Arial" panose="020B0604020202020204" pitchFamily="34" charset="0"/>
        </a:defRPr>
      </a:lvl4pPr>
      <a:lvl5pPr marL="1542506" indent="-171394" algn="l" rtl="0" eaLnBrk="0" fontAlgn="base" hangingPunct="0">
        <a:spcBef>
          <a:spcPts val="0"/>
        </a:spcBef>
        <a:spcAft>
          <a:spcPts val="450"/>
        </a:spcAft>
        <a:buClr>
          <a:schemeClr val="hlink"/>
        </a:buClr>
        <a:buFont typeface="Wingdings" panose="05000000000000000000" pitchFamily="2" charset="2"/>
        <a:buChar char="§"/>
        <a:defRPr sz="1425">
          <a:solidFill>
            <a:schemeClr val="tx1"/>
          </a:solidFill>
          <a:effectLst>
            <a:outerShdw blurRad="38100" dist="38100" dir="2700000" algn="tl">
              <a:srgbClr val="000000"/>
            </a:outerShdw>
          </a:effectLst>
          <a:latin typeface="Arial" panose="020B0604020202020204" pitchFamily="34" charset="0"/>
          <a:ea typeface="MS PGothic" pitchFamily="34" charset="-128"/>
          <a:cs typeface="Arial" panose="020B0604020202020204" pitchFamily="34" charset="0"/>
        </a:defRPr>
      </a:lvl5pPr>
      <a:lvl6pPr marL="1885292" indent="-171394" algn="l" rtl="0" fontAlgn="base">
        <a:spcBef>
          <a:spcPct val="20000"/>
        </a:spcBef>
        <a:spcAft>
          <a:spcPct val="0"/>
        </a:spcAft>
        <a:buClr>
          <a:schemeClr val="hlink"/>
        </a:buClr>
        <a:buFont typeface="Wingdings" charset="0"/>
        <a:buChar char="§"/>
        <a:defRPr sz="1500">
          <a:solidFill>
            <a:schemeClr val="tx1"/>
          </a:solidFill>
          <a:effectLst>
            <a:outerShdw blurRad="38100" dist="38100" dir="2700000" algn="tl">
              <a:srgbClr val="000000"/>
            </a:outerShdw>
          </a:effectLst>
          <a:latin typeface="+mn-lt"/>
          <a:ea typeface="+mn-ea"/>
        </a:defRPr>
      </a:lvl6pPr>
      <a:lvl7pPr marL="2228073" indent="-171394" algn="l" rtl="0" fontAlgn="base">
        <a:spcBef>
          <a:spcPct val="20000"/>
        </a:spcBef>
        <a:spcAft>
          <a:spcPct val="0"/>
        </a:spcAft>
        <a:buClr>
          <a:schemeClr val="hlink"/>
        </a:buClr>
        <a:buFont typeface="Wingdings" charset="0"/>
        <a:buChar char="§"/>
        <a:defRPr sz="1500">
          <a:solidFill>
            <a:schemeClr val="tx1"/>
          </a:solidFill>
          <a:effectLst>
            <a:outerShdw blurRad="38100" dist="38100" dir="2700000" algn="tl">
              <a:srgbClr val="000000"/>
            </a:outerShdw>
          </a:effectLst>
          <a:latin typeface="+mn-lt"/>
          <a:ea typeface="+mn-ea"/>
        </a:defRPr>
      </a:lvl7pPr>
      <a:lvl8pPr marL="2570854" indent="-171394" algn="l" rtl="0" fontAlgn="base">
        <a:spcBef>
          <a:spcPct val="20000"/>
        </a:spcBef>
        <a:spcAft>
          <a:spcPct val="0"/>
        </a:spcAft>
        <a:buClr>
          <a:schemeClr val="hlink"/>
        </a:buClr>
        <a:buFont typeface="Wingdings" charset="0"/>
        <a:buChar char="§"/>
        <a:defRPr sz="1500">
          <a:solidFill>
            <a:schemeClr val="tx1"/>
          </a:solidFill>
          <a:effectLst>
            <a:outerShdw blurRad="38100" dist="38100" dir="2700000" algn="tl">
              <a:srgbClr val="000000"/>
            </a:outerShdw>
          </a:effectLst>
          <a:latin typeface="+mn-lt"/>
          <a:ea typeface="+mn-ea"/>
        </a:defRPr>
      </a:lvl8pPr>
      <a:lvl9pPr marL="2913641" indent="-171394" algn="l" rtl="0" fontAlgn="base">
        <a:spcBef>
          <a:spcPct val="20000"/>
        </a:spcBef>
        <a:spcAft>
          <a:spcPct val="0"/>
        </a:spcAft>
        <a:buClr>
          <a:schemeClr val="hlink"/>
        </a:buClr>
        <a:buFont typeface="Wingdings" charset="0"/>
        <a:buChar char="§"/>
        <a:defRPr sz="15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342776" rtl="0" eaLnBrk="1" latinLnBrk="0" hangingPunct="1">
        <a:defRPr sz="1425" kern="1200">
          <a:solidFill>
            <a:schemeClr val="tx1"/>
          </a:solidFill>
          <a:latin typeface="+mn-lt"/>
          <a:ea typeface="+mn-ea"/>
          <a:cs typeface="+mn-cs"/>
        </a:defRPr>
      </a:lvl1pPr>
      <a:lvl2pPr marL="342776" algn="l" defTabSz="342776" rtl="0" eaLnBrk="1" latinLnBrk="0" hangingPunct="1">
        <a:defRPr sz="1425" kern="1200">
          <a:solidFill>
            <a:schemeClr val="tx1"/>
          </a:solidFill>
          <a:latin typeface="+mn-lt"/>
          <a:ea typeface="+mn-ea"/>
          <a:cs typeface="+mn-cs"/>
        </a:defRPr>
      </a:lvl2pPr>
      <a:lvl3pPr marL="685562" algn="l" defTabSz="342776" rtl="0" eaLnBrk="1" latinLnBrk="0" hangingPunct="1">
        <a:defRPr sz="1425" kern="1200">
          <a:solidFill>
            <a:schemeClr val="tx1"/>
          </a:solidFill>
          <a:latin typeface="+mn-lt"/>
          <a:ea typeface="+mn-ea"/>
          <a:cs typeface="+mn-cs"/>
        </a:defRPr>
      </a:lvl3pPr>
      <a:lvl4pPr marL="1028343" algn="l" defTabSz="342776" rtl="0" eaLnBrk="1" latinLnBrk="0" hangingPunct="1">
        <a:defRPr sz="1425" kern="1200">
          <a:solidFill>
            <a:schemeClr val="tx1"/>
          </a:solidFill>
          <a:latin typeface="+mn-lt"/>
          <a:ea typeface="+mn-ea"/>
          <a:cs typeface="+mn-cs"/>
        </a:defRPr>
      </a:lvl4pPr>
      <a:lvl5pPr marL="1371124" algn="l" defTabSz="342776" rtl="0" eaLnBrk="1" latinLnBrk="0" hangingPunct="1">
        <a:defRPr sz="1425" kern="1200">
          <a:solidFill>
            <a:schemeClr val="tx1"/>
          </a:solidFill>
          <a:latin typeface="+mn-lt"/>
          <a:ea typeface="+mn-ea"/>
          <a:cs typeface="+mn-cs"/>
        </a:defRPr>
      </a:lvl5pPr>
      <a:lvl6pPr marL="1713911" algn="l" defTabSz="342776" rtl="0" eaLnBrk="1" latinLnBrk="0" hangingPunct="1">
        <a:defRPr sz="1425" kern="1200">
          <a:solidFill>
            <a:schemeClr val="tx1"/>
          </a:solidFill>
          <a:latin typeface="+mn-lt"/>
          <a:ea typeface="+mn-ea"/>
          <a:cs typeface="+mn-cs"/>
        </a:defRPr>
      </a:lvl6pPr>
      <a:lvl7pPr marL="2056685" algn="l" defTabSz="342776" rtl="0" eaLnBrk="1" latinLnBrk="0" hangingPunct="1">
        <a:defRPr sz="1425" kern="1200">
          <a:solidFill>
            <a:schemeClr val="tx1"/>
          </a:solidFill>
          <a:latin typeface="+mn-lt"/>
          <a:ea typeface="+mn-ea"/>
          <a:cs typeface="+mn-cs"/>
        </a:defRPr>
      </a:lvl7pPr>
      <a:lvl8pPr marL="2399460" algn="l" defTabSz="342776" rtl="0" eaLnBrk="1" latinLnBrk="0" hangingPunct="1">
        <a:defRPr sz="1425" kern="1200">
          <a:solidFill>
            <a:schemeClr val="tx1"/>
          </a:solidFill>
          <a:latin typeface="+mn-lt"/>
          <a:ea typeface="+mn-ea"/>
          <a:cs typeface="+mn-cs"/>
        </a:defRPr>
      </a:lvl8pPr>
      <a:lvl9pPr marL="2742236" algn="l" defTabSz="342776" rtl="0" eaLnBrk="1" latinLnBrk="0" hangingPunct="1">
        <a:defRPr sz="142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amma/>
                <a:shade val="25490"/>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152400"/>
            <a:ext cx="10957984" cy="1143000"/>
          </a:xfrm>
          <a:prstGeom prst="rect">
            <a:avLst/>
          </a:prstGeom>
          <a:noFill/>
          <a:ln w="9525">
            <a:noFill/>
            <a:miter lim="800000"/>
            <a:headEnd/>
            <a:tailEnd/>
          </a:ln>
        </p:spPr>
        <p:txBody>
          <a:bodyPr vert="horz" wrap="square" lIns="91406" tIns="45703" rIns="91406" bIns="45703"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624468" y="1484784"/>
            <a:ext cx="10943167" cy="4611216"/>
          </a:xfrm>
          <a:prstGeom prst="rect">
            <a:avLst/>
          </a:prstGeom>
          <a:noFill/>
          <a:ln w="9525">
            <a:noFill/>
            <a:miter lim="800000"/>
            <a:headEnd/>
            <a:tailEnd/>
          </a:ln>
        </p:spPr>
        <p:txBody>
          <a:bodyPr vert="horz" wrap="square" lIns="91406" tIns="45703" rIns="91406" bIns="45703"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2387128"/>
      </p:ext>
    </p:extLst>
  </p:cSld>
  <p:clrMap bg1="dk2" tx1="lt1" bg2="dk1" tx2="lt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Lst>
  <p:txStyles>
    <p:titleStyle>
      <a:lvl1pPr algn="ctr" rtl="0" eaLnBrk="0" fontAlgn="base" hangingPunct="0">
        <a:spcBef>
          <a:spcPct val="0"/>
        </a:spcBef>
        <a:spcAft>
          <a:spcPct val="0"/>
        </a:spcAft>
        <a:defRPr sz="4267" b="1">
          <a:solidFill>
            <a:schemeClr val="tx2"/>
          </a:solidFill>
          <a:latin typeface="Arial" panose="020B0604020202020204" pitchFamily="34" charset="0"/>
          <a:ea typeface="MS PGothic" pitchFamily="34" charset="-128"/>
          <a:cs typeface="Arial" panose="020B0604020202020204" pitchFamily="34" charset="0"/>
        </a:defRPr>
      </a:lvl1pPr>
      <a:lvl2pPr algn="l" rtl="0" eaLnBrk="0" fontAlgn="base" hangingPunct="0">
        <a:spcBef>
          <a:spcPct val="0"/>
        </a:spcBef>
        <a:spcAft>
          <a:spcPct val="0"/>
        </a:spcAft>
        <a:defRPr sz="3200">
          <a:solidFill>
            <a:schemeClr val="tx2"/>
          </a:solidFill>
          <a:latin typeface="Arial" pitchFamily="-109" charset="0"/>
          <a:ea typeface="MS PGothic" pitchFamily="34" charset="-128"/>
          <a:cs typeface="Arial" charset="0"/>
        </a:defRPr>
      </a:lvl2pPr>
      <a:lvl3pPr algn="l" rtl="0" eaLnBrk="0" fontAlgn="base" hangingPunct="0">
        <a:spcBef>
          <a:spcPct val="0"/>
        </a:spcBef>
        <a:spcAft>
          <a:spcPct val="0"/>
        </a:spcAft>
        <a:defRPr sz="3200">
          <a:solidFill>
            <a:schemeClr val="tx2"/>
          </a:solidFill>
          <a:latin typeface="Arial" pitchFamily="-109" charset="0"/>
          <a:ea typeface="MS PGothic" pitchFamily="34" charset="-128"/>
          <a:cs typeface="Arial" charset="0"/>
        </a:defRPr>
      </a:lvl3pPr>
      <a:lvl4pPr algn="l" rtl="0" eaLnBrk="0" fontAlgn="base" hangingPunct="0">
        <a:spcBef>
          <a:spcPct val="0"/>
        </a:spcBef>
        <a:spcAft>
          <a:spcPct val="0"/>
        </a:spcAft>
        <a:defRPr sz="3200">
          <a:solidFill>
            <a:schemeClr val="tx2"/>
          </a:solidFill>
          <a:latin typeface="Arial" pitchFamily="-109" charset="0"/>
          <a:ea typeface="MS PGothic" pitchFamily="34" charset="-128"/>
          <a:cs typeface="Arial" charset="0"/>
        </a:defRPr>
      </a:lvl4pPr>
      <a:lvl5pPr algn="l" rtl="0" eaLnBrk="0" fontAlgn="base" hangingPunct="0">
        <a:spcBef>
          <a:spcPct val="0"/>
        </a:spcBef>
        <a:spcAft>
          <a:spcPct val="0"/>
        </a:spcAft>
        <a:defRPr sz="3200">
          <a:solidFill>
            <a:schemeClr val="tx2"/>
          </a:solidFill>
          <a:latin typeface="Arial" pitchFamily="-109" charset="0"/>
          <a:ea typeface="MS PGothic" pitchFamily="34" charset="-128"/>
          <a:cs typeface="Arial" charset="0"/>
        </a:defRPr>
      </a:lvl5pPr>
      <a:lvl6pPr marL="456987" algn="ctr" rtl="0" eaLnBrk="0" fontAlgn="base" hangingPunct="0">
        <a:spcBef>
          <a:spcPct val="0"/>
        </a:spcBef>
        <a:spcAft>
          <a:spcPct val="0"/>
        </a:spcAft>
        <a:defRPr sz="4400">
          <a:solidFill>
            <a:schemeClr val="tx2"/>
          </a:solidFill>
          <a:latin typeface="Times New Roman" pitchFamily="-109" charset="0"/>
        </a:defRPr>
      </a:lvl6pPr>
      <a:lvl7pPr marL="913992" algn="ctr" rtl="0" eaLnBrk="0" fontAlgn="base" hangingPunct="0">
        <a:spcBef>
          <a:spcPct val="0"/>
        </a:spcBef>
        <a:spcAft>
          <a:spcPct val="0"/>
        </a:spcAft>
        <a:defRPr sz="4400">
          <a:solidFill>
            <a:schemeClr val="tx2"/>
          </a:solidFill>
          <a:latin typeface="Times New Roman" pitchFamily="-109" charset="0"/>
        </a:defRPr>
      </a:lvl7pPr>
      <a:lvl8pPr marL="1370988" algn="ctr" rtl="0" eaLnBrk="0" fontAlgn="base" hangingPunct="0">
        <a:spcBef>
          <a:spcPct val="0"/>
        </a:spcBef>
        <a:spcAft>
          <a:spcPct val="0"/>
        </a:spcAft>
        <a:defRPr sz="4400">
          <a:solidFill>
            <a:schemeClr val="tx2"/>
          </a:solidFill>
          <a:latin typeface="Times New Roman" pitchFamily="-109" charset="0"/>
        </a:defRPr>
      </a:lvl8pPr>
      <a:lvl9pPr marL="1827984" algn="ctr" rtl="0" eaLnBrk="0" fontAlgn="base" hangingPunct="0">
        <a:spcBef>
          <a:spcPct val="0"/>
        </a:spcBef>
        <a:spcAft>
          <a:spcPct val="0"/>
        </a:spcAft>
        <a:defRPr sz="4400">
          <a:solidFill>
            <a:schemeClr val="tx2"/>
          </a:solidFill>
          <a:latin typeface="Times New Roman" pitchFamily="-109" charset="0"/>
        </a:defRPr>
      </a:lvl9pPr>
    </p:titleStyle>
    <p:bodyStyle>
      <a:lvl1pPr marL="342754" indent="-342754" algn="l" rtl="0" eaLnBrk="0" fontAlgn="base" hangingPunct="0">
        <a:spcBef>
          <a:spcPts val="0"/>
        </a:spcBef>
        <a:spcAft>
          <a:spcPts val="800"/>
        </a:spcAft>
        <a:buChar char="•"/>
        <a:defRPr sz="2667">
          <a:solidFill>
            <a:schemeClr val="tx1"/>
          </a:solidFill>
          <a:latin typeface="Arial" pitchFamily="34" charset="0"/>
          <a:ea typeface="MS PGothic" pitchFamily="34" charset="-128"/>
          <a:cs typeface="Arial" pitchFamily="34" charset="0"/>
        </a:defRPr>
      </a:lvl1pPr>
      <a:lvl2pPr marL="742615" indent="-285630" algn="l" rtl="0" eaLnBrk="0" fontAlgn="base" hangingPunct="0">
        <a:spcBef>
          <a:spcPts val="0"/>
        </a:spcBef>
        <a:spcAft>
          <a:spcPts val="800"/>
        </a:spcAft>
        <a:buChar char="–"/>
        <a:defRPr sz="2667">
          <a:solidFill>
            <a:schemeClr val="tx1"/>
          </a:solidFill>
          <a:latin typeface="Arial" pitchFamily="34" charset="0"/>
          <a:ea typeface="MS PGothic" pitchFamily="34" charset="-128"/>
          <a:cs typeface="Arial" pitchFamily="34" charset="0"/>
        </a:defRPr>
      </a:lvl2pPr>
      <a:lvl3pPr marL="1142494" indent="-228504" algn="l" rtl="0" eaLnBrk="0" fontAlgn="base" hangingPunct="0">
        <a:spcBef>
          <a:spcPts val="0"/>
        </a:spcBef>
        <a:spcAft>
          <a:spcPts val="800"/>
        </a:spcAft>
        <a:buChar char="•"/>
        <a:defRPr sz="2133">
          <a:solidFill>
            <a:schemeClr val="tx1"/>
          </a:solidFill>
          <a:latin typeface="Arial" pitchFamily="34" charset="0"/>
          <a:ea typeface="MS PGothic" pitchFamily="34" charset="-128"/>
          <a:cs typeface="Arial" pitchFamily="34" charset="0"/>
        </a:defRPr>
      </a:lvl3pPr>
      <a:lvl4pPr marL="1599480" indent="-228504" algn="l" rtl="0" eaLnBrk="0" fontAlgn="base" hangingPunct="0">
        <a:spcBef>
          <a:spcPts val="0"/>
        </a:spcBef>
        <a:spcAft>
          <a:spcPts val="800"/>
        </a:spcAft>
        <a:buChar char="–"/>
        <a:defRPr sz="1867">
          <a:solidFill>
            <a:schemeClr val="tx1"/>
          </a:solidFill>
          <a:latin typeface="Arial" pitchFamily="34" charset="0"/>
          <a:ea typeface="MS PGothic" pitchFamily="34" charset="-128"/>
          <a:cs typeface="Arial" pitchFamily="34" charset="0"/>
        </a:defRPr>
      </a:lvl4pPr>
      <a:lvl5pPr marL="2056467" indent="-228504" algn="l" rtl="0" eaLnBrk="0" fontAlgn="base" hangingPunct="0">
        <a:spcBef>
          <a:spcPts val="0"/>
        </a:spcBef>
        <a:spcAft>
          <a:spcPts val="800"/>
        </a:spcAft>
        <a:buChar char="»"/>
        <a:defRPr sz="1867">
          <a:solidFill>
            <a:schemeClr val="tx1"/>
          </a:solidFill>
          <a:latin typeface="Arial" pitchFamily="34" charset="0"/>
          <a:ea typeface="MS PGothic" pitchFamily="34" charset="-128"/>
          <a:cs typeface="Arial" pitchFamily="34" charset="0"/>
        </a:defRPr>
      </a:lvl5pPr>
      <a:lvl6pPr marL="2513472" indent="-228504"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970468" indent="-228504"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427464" indent="-228504"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884470" indent="-228504" algn="l" rtl="0" eaLnBrk="0" fontAlgn="base" hangingPunct="0">
        <a:spcBef>
          <a:spcPct val="20000"/>
        </a:spcBef>
        <a:spcAft>
          <a:spcPct val="0"/>
        </a:spcAft>
        <a:buChar char="»"/>
        <a:defRPr sz="2000">
          <a:solidFill>
            <a:schemeClr val="tx1"/>
          </a:solidFill>
          <a:latin typeface="+mn-lt"/>
          <a:ea typeface="ＭＳ Ｐゴシック" pitchFamily="-109" charset="-128"/>
        </a:defRPr>
      </a:lvl9pPr>
    </p:bodyStyle>
    <p:otherStyle>
      <a:defPPr>
        <a:defRPr lang="en-US"/>
      </a:defPPr>
      <a:lvl1pPr marL="0" algn="l" defTabSz="456987" rtl="0" eaLnBrk="1" latinLnBrk="0" hangingPunct="1">
        <a:defRPr sz="1867" kern="1200">
          <a:solidFill>
            <a:schemeClr val="tx1"/>
          </a:solidFill>
          <a:latin typeface="+mn-lt"/>
          <a:ea typeface="+mn-ea"/>
          <a:cs typeface="+mn-cs"/>
        </a:defRPr>
      </a:lvl1pPr>
      <a:lvl2pPr marL="456987" algn="l" defTabSz="456987" rtl="0" eaLnBrk="1" latinLnBrk="0" hangingPunct="1">
        <a:defRPr sz="1867" kern="1200">
          <a:solidFill>
            <a:schemeClr val="tx1"/>
          </a:solidFill>
          <a:latin typeface="+mn-lt"/>
          <a:ea typeface="+mn-ea"/>
          <a:cs typeface="+mn-cs"/>
        </a:defRPr>
      </a:lvl2pPr>
      <a:lvl3pPr marL="913992" algn="l" defTabSz="456987" rtl="0" eaLnBrk="1" latinLnBrk="0" hangingPunct="1">
        <a:defRPr sz="1867" kern="1200">
          <a:solidFill>
            <a:schemeClr val="tx1"/>
          </a:solidFill>
          <a:latin typeface="+mn-lt"/>
          <a:ea typeface="+mn-ea"/>
          <a:cs typeface="+mn-cs"/>
        </a:defRPr>
      </a:lvl3pPr>
      <a:lvl4pPr marL="1370988" algn="l" defTabSz="456987" rtl="0" eaLnBrk="1" latinLnBrk="0" hangingPunct="1">
        <a:defRPr sz="1867" kern="1200">
          <a:solidFill>
            <a:schemeClr val="tx1"/>
          </a:solidFill>
          <a:latin typeface="+mn-lt"/>
          <a:ea typeface="+mn-ea"/>
          <a:cs typeface="+mn-cs"/>
        </a:defRPr>
      </a:lvl4pPr>
      <a:lvl5pPr marL="1827984" algn="l" defTabSz="456987" rtl="0" eaLnBrk="1" latinLnBrk="0" hangingPunct="1">
        <a:defRPr sz="1867" kern="1200">
          <a:solidFill>
            <a:schemeClr val="tx1"/>
          </a:solidFill>
          <a:latin typeface="+mn-lt"/>
          <a:ea typeface="+mn-ea"/>
          <a:cs typeface="+mn-cs"/>
        </a:defRPr>
      </a:lvl5pPr>
      <a:lvl6pPr marL="2284990" algn="l" defTabSz="456987" rtl="0" eaLnBrk="1" latinLnBrk="0" hangingPunct="1">
        <a:defRPr sz="1867" kern="1200">
          <a:solidFill>
            <a:schemeClr val="tx1"/>
          </a:solidFill>
          <a:latin typeface="+mn-lt"/>
          <a:ea typeface="+mn-ea"/>
          <a:cs typeface="+mn-cs"/>
        </a:defRPr>
      </a:lvl6pPr>
      <a:lvl7pPr marL="2741974" algn="l" defTabSz="456987" rtl="0" eaLnBrk="1" latinLnBrk="0" hangingPunct="1">
        <a:defRPr sz="1867" kern="1200">
          <a:solidFill>
            <a:schemeClr val="tx1"/>
          </a:solidFill>
          <a:latin typeface="+mn-lt"/>
          <a:ea typeface="+mn-ea"/>
          <a:cs typeface="+mn-cs"/>
        </a:defRPr>
      </a:lvl7pPr>
      <a:lvl8pPr marL="3198960" algn="l" defTabSz="456987" rtl="0" eaLnBrk="1" latinLnBrk="0" hangingPunct="1">
        <a:defRPr sz="1867" kern="1200">
          <a:solidFill>
            <a:schemeClr val="tx1"/>
          </a:solidFill>
          <a:latin typeface="+mn-lt"/>
          <a:ea typeface="+mn-ea"/>
          <a:cs typeface="+mn-cs"/>
        </a:defRPr>
      </a:lvl8pPr>
      <a:lvl9pPr marL="3655947" algn="l" defTabSz="456987" rtl="0" eaLnBrk="1" latinLnBrk="0" hangingPunct="1">
        <a:defRPr sz="1867"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descr="DarkBlue102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192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9626600" y="0"/>
            <a:ext cx="2565400" cy="514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800">
              <a:solidFill>
                <a:srgbClr val="FFFFFF"/>
              </a:solidFill>
            </a:endParaRPr>
          </a:p>
        </p:txBody>
      </p:sp>
      <p:pic>
        <p:nvPicPr>
          <p:cNvPr id="1028" name="Picture 100" descr="dark blue"/>
          <p:cNvPicPr>
            <a:picLocks noChangeAspect="1" noChangeArrowheads="1"/>
          </p:cNvPicPr>
          <p:nvPr/>
        </p:nvPicPr>
        <p:blipFill>
          <a:blip r:embed="rId18">
            <a:clrChange>
              <a:clrFrom>
                <a:srgbClr val="0E2080"/>
              </a:clrFrom>
              <a:clrTo>
                <a:srgbClr val="0E2080">
                  <a:alpha val="0"/>
                </a:srgbClr>
              </a:clrTo>
            </a:clrChange>
            <a:extLst>
              <a:ext uri="{28A0092B-C50C-407E-A947-70E740481C1C}">
                <a14:useLocalDpi xmlns:a14="http://schemas.microsoft.com/office/drawing/2010/main" val="0"/>
              </a:ext>
            </a:extLst>
          </a:blip>
          <a:srcRect/>
          <a:stretch>
            <a:fillRect/>
          </a:stretch>
        </p:blipFill>
        <p:spPr bwMode="auto">
          <a:xfrm>
            <a:off x="137584" y="34925"/>
            <a:ext cx="1919816"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9624037"/>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Lst>
  <p:txStyles>
    <p:titleStyle>
      <a:lvl1pPr algn="l" rtl="0" eaLnBrk="0" fontAlgn="base" hangingPunct="0">
        <a:spcBef>
          <a:spcPct val="0"/>
        </a:spcBef>
        <a:spcAft>
          <a:spcPct val="0"/>
        </a:spcAft>
        <a:defRPr sz="3000" b="1">
          <a:solidFill>
            <a:schemeClr val="tx2"/>
          </a:solidFill>
          <a:latin typeface="+mj-lt"/>
          <a:ea typeface="ＭＳ Ｐゴシック" charset="0"/>
          <a:cs typeface="ＭＳ Ｐゴシック"/>
        </a:defRPr>
      </a:lvl1pPr>
      <a:lvl2pPr algn="l" rtl="0" eaLnBrk="0" fontAlgn="base" hangingPunct="0">
        <a:spcBef>
          <a:spcPct val="0"/>
        </a:spcBef>
        <a:spcAft>
          <a:spcPct val="0"/>
        </a:spcAft>
        <a:defRPr sz="3000" b="1">
          <a:solidFill>
            <a:schemeClr val="tx2"/>
          </a:solidFill>
          <a:latin typeface="Arial" charset="0"/>
          <a:ea typeface="ＭＳ Ｐゴシック" charset="0"/>
          <a:cs typeface="ＭＳ Ｐゴシック"/>
        </a:defRPr>
      </a:lvl2pPr>
      <a:lvl3pPr algn="l" rtl="0" eaLnBrk="0" fontAlgn="base" hangingPunct="0">
        <a:spcBef>
          <a:spcPct val="0"/>
        </a:spcBef>
        <a:spcAft>
          <a:spcPct val="0"/>
        </a:spcAft>
        <a:defRPr sz="3000" b="1">
          <a:solidFill>
            <a:schemeClr val="tx2"/>
          </a:solidFill>
          <a:latin typeface="Arial" charset="0"/>
          <a:ea typeface="ＭＳ Ｐゴシック" charset="0"/>
          <a:cs typeface="ＭＳ Ｐゴシック"/>
        </a:defRPr>
      </a:lvl3pPr>
      <a:lvl4pPr algn="l" rtl="0" eaLnBrk="0" fontAlgn="base" hangingPunct="0">
        <a:spcBef>
          <a:spcPct val="0"/>
        </a:spcBef>
        <a:spcAft>
          <a:spcPct val="0"/>
        </a:spcAft>
        <a:defRPr sz="3000" b="1">
          <a:solidFill>
            <a:schemeClr val="tx2"/>
          </a:solidFill>
          <a:latin typeface="Arial" charset="0"/>
          <a:ea typeface="ＭＳ Ｐゴシック" charset="0"/>
          <a:cs typeface="ＭＳ Ｐゴシック"/>
        </a:defRPr>
      </a:lvl4pPr>
      <a:lvl5pPr algn="l" rtl="0" eaLnBrk="0" fontAlgn="base" hangingPunct="0">
        <a:spcBef>
          <a:spcPct val="0"/>
        </a:spcBef>
        <a:spcAft>
          <a:spcPct val="0"/>
        </a:spcAft>
        <a:defRPr sz="3000" b="1">
          <a:solidFill>
            <a:schemeClr val="tx2"/>
          </a:solidFill>
          <a:latin typeface="Arial" charset="0"/>
          <a:ea typeface="ＭＳ Ｐゴシック" charset="0"/>
          <a:cs typeface="ＭＳ Ｐゴシック"/>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cs typeface="ＭＳ Ｐゴシック"/>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cs typeface="ＭＳ Ｐゴシック"/>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feld 7"/>
          <p:cNvSpPr txBox="1"/>
          <p:nvPr/>
        </p:nvSpPr>
        <p:spPr>
          <a:xfrm>
            <a:off x="10301406" y="6423140"/>
            <a:ext cx="1555234" cy="246221"/>
          </a:xfrm>
          <a:prstGeom prst="rect">
            <a:avLst/>
          </a:prstGeom>
          <a:noFill/>
        </p:spPr>
        <p:txBody>
          <a:bodyPr wrap="none" rtlCol="0">
            <a:spAutoFit/>
          </a:bodyPr>
          <a:lstStyle/>
          <a:p>
            <a:pPr algn="r"/>
            <a:r>
              <a:rPr lang="de-DE" sz="1000" baseline="0" dirty="0">
                <a:solidFill>
                  <a:schemeClr val="bg1"/>
                </a:solidFill>
              </a:rPr>
              <a:t>Webinar, 26.04.2021</a:t>
            </a:r>
            <a:endParaRPr lang="de-DE" sz="1000" dirty="0">
              <a:solidFill>
                <a:schemeClr val="bg1"/>
              </a:solidFill>
            </a:endParaRPr>
          </a:p>
        </p:txBody>
      </p:sp>
      <p:sp>
        <p:nvSpPr>
          <p:cNvPr id="5" name="Textfeld 4"/>
          <p:cNvSpPr txBox="1"/>
          <p:nvPr/>
        </p:nvSpPr>
        <p:spPr>
          <a:xfrm>
            <a:off x="4960111" y="6423139"/>
            <a:ext cx="2271777" cy="246221"/>
          </a:xfrm>
          <a:prstGeom prst="rect">
            <a:avLst/>
          </a:prstGeom>
          <a:noFill/>
        </p:spPr>
        <p:txBody>
          <a:bodyPr wrap="none" rtlCol="0">
            <a:spAutoFit/>
          </a:bodyPr>
          <a:lstStyle/>
          <a:p>
            <a:pPr algn="r"/>
            <a:r>
              <a:rPr lang="de-DE" sz="1000" baseline="0" dirty="0">
                <a:solidFill>
                  <a:schemeClr val="bg1"/>
                </a:solidFill>
              </a:rPr>
              <a:t>www.pneumopraxis-marburg.de</a:t>
            </a:r>
            <a:endParaRPr lang="de-DE" sz="1000" dirty="0">
              <a:solidFill>
                <a:schemeClr val="bg1"/>
              </a:solidFill>
            </a:endParaRPr>
          </a:p>
        </p:txBody>
      </p:sp>
      <p:sp>
        <p:nvSpPr>
          <p:cNvPr id="6" name="Titel 1">
            <a:extLst>
              <a:ext uri="{FF2B5EF4-FFF2-40B4-BE49-F238E27FC236}">
                <a16:creationId xmlns:a16="http://schemas.microsoft.com/office/drawing/2014/main" id="{B991B8E4-22D7-4CEB-95AF-5465DA5E329E}"/>
              </a:ext>
            </a:extLst>
          </p:cNvPr>
          <p:cNvSpPr txBox="1">
            <a:spLocks/>
          </p:cNvSpPr>
          <p:nvPr/>
        </p:nvSpPr>
        <p:spPr>
          <a:xfrm>
            <a:off x="0" y="0"/>
            <a:ext cx="12192000" cy="1124744"/>
          </a:xfrm>
          <a:prstGeom prst="rect">
            <a:avLst/>
          </a:prstGeom>
          <a:solidFill>
            <a:srgbClr val="004E74"/>
          </a:solidFill>
        </p:spPr>
        <p:txBody>
          <a:bodyPr anchor="ctr"/>
          <a:lstStyle>
            <a:lvl1pPr algn="ctr" defTabSz="914400" rtl="0" eaLnBrk="1" latinLnBrk="0" hangingPunct="1">
              <a:spcBef>
                <a:spcPct val="0"/>
              </a:spcBef>
              <a:buNone/>
              <a:defRPr sz="2400" kern="1200">
                <a:solidFill>
                  <a:schemeClr val="bg1"/>
                </a:solidFill>
                <a:latin typeface="+mj-lt"/>
                <a:ea typeface="+mj-ea"/>
                <a:cs typeface="+mj-cs"/>
              </a:defRPr>
            </a:lvl1pPr>
          </a:lstStyle>
          <a:p>
            <a:endParaRPr lang="de-DE" dirty="0">
              <a:solidFill>
                <a:schemeClr val="bg1"/>
              </a:solidFill>
              <a:latin typeface="Poppins" panose="00000500000000000000" pitchFamily="2" charset="0"/>
              <a:cs typeface="Poppins" panose="00000500000000000000" pitchFamily="2" charset="0"/>
            </a:endParaRPr>
          </a:p>
        </p:txBody>
      </p:sp>
      <p:pic>
        <p:nvPicPr>
          <p:cNvPr id="7" name="Grafik 6">
            <a:extLst>
              <a:ext uri="{FF2B5EF4-FFF2-40B4-BE49-F238E27FC236}">
                <a16:creationId xmlns:a16="http://schemas.microsoft.com/office/drawing/2014/main" id="{A05A3E80-7461-423C-AD43-67046A3759C8}"/>
              </a:ext>
            </a:extLst>
          </p:cNvPr>
          <p:cNvPicPr>
            <a:picLocks noChangeAspect="1"/>
          </p:cNvPicPr>
          <p:nvPr/>
        </p:nvPicPr>
        <p:blipFill>
          <a:blip r:embed="rId12"/>
          <a:stretch>
            <a:fillRect/>
          </a:stretch>
        </p:blipFill>
        <p:spPr>
          <a:xfrm>
            <a:off x="196947" y="177126"/>
            <a:ext cx="1405556" cy="770491"/>
          </a:xfrm>
          <a:prstGeom prst="rect">
            <a:avLst/>
          </a:prstGeom>
        </p:spPr>
      </p:pic>
      <p:sp>
        <p:nvSpPr>
          <p:cNvPr id="9" name="Titel 1">
            <a:extLst>
              <a:ext uri="{FF2B5EF4-FFF2-40B4-BE49-F238E27FC236}">
                <a16:creationId xmlns:a16="http://schemas.microsoft.com/office/drawing/2014/main" id="{A50B3A59-37F9-4835-93F6-9B6B396FEC09}"/>
              </a:ext>
            </a:extLst>
          </p:cNvPr>
          <p:cNvSpPr txBox="1">
            <a:spLocks/>
          </p:cNvSpPr>
          <p:nvPr/>
        </p:nvSpPr>
        <p:spPr>
          <a:xfrm>
            <a:off x="0" y="6379698"/>
            <a:ext cx="12192000" cy="478302"/>
          </a:xfrm>
          <a:prstGeom prst="rect">
            <a:avLst/>
          </a:prstGeom>
          <a:solidFill>
            <a:srgbClr val="004E74"/>
          </a:solidFill>
        </p:spPr>
        <p:txBody>
          <a:bodyPr vert="horz" lIns="91440" tIns="45720" rIns="91440" bIns="45720" rtlCol="0" anchor="ctr">
            <a:noAutofit/>
          </a:bodyPr>
          <a:lstStyle>
            <a:lvl1pPr algn="ctr" defTabSz="914400" rtl="0" eaLnBrk="1" latinLnBrk="0" hangingPunct="1">
              <a:spcBef>
                <a:spcPct val="0"/>
              </a:spcBef>
              <a:buNone/>
              <a:defRPr sz="2400" kern="1200">
                <a:solidFill>
                  <a:schemeClr val="bg1"/>
                </a:solidFill>
                <a:latin typeface="+mj-lt"/>
                <a:ea typeface="+mj-ea"/>
                <a:cs typeface="+mj-cs"/>
              </a:defRPr>
            </a:lvl1pPr>
          </a:lstStyle>
          <a:p>
            <a:endParaRPr lang="de-DE" dirty="0"/>
          </a:p>
        </p:txBody>
      </p:sp>
      <p:sp>
        <p:nvSpPr>
          <p:cNvPr id="11" name="Textplatzhalter 6">
            <a:extLst>
              <a:ext uri="{FF2B5EF4-FFF2-40B4-BE49-F238E27FC236}">
                <a16:creationId xmlns:a16="http://schemas.microsoft.com/office/drawing/2014/main" id="{1A9E9A86-D7D7-4725-BD9D-EE3D1CF0E96D}"/>
              </a:ext>
            </a:extLst>
          </p:cNvPr>
          <p:cNvSpPr txBox="1">
            <a:spLocks/>
          </p:cNvSpPr>
          <p:nvPr/>
        </p:nvSpPr>
        <p:spPr>
          <a:xfrm>
            <a:off x="4312920" y="6379698"/>
            <a:ext cx="3566160" cy="478302"/>
          </a:xfrm>
          <a:prstGeom prst="rect">
            <a:avLst/>
          </a:prstGeom>
        </p:spPr>
        <p:txBody>
          <a:bodyPr anchor="b">
            <a:normAutofit/>
          </a:bodyPr>
          <a:lstStyle>
            <a:lvl1pPr marL="0" indent="0" algn="ctr" defTabSz="914400" rtl="0" eaLnBrk="1" latinLnBrk="0" hangingPunct="1">
              <a:spcBef>
                <a:spcPct val="20000"/>
              </a:spcBef>
              <a:buFont typeface="Arial" pitchFamily="34" charset="0"/>
              <a:buNone/>
              <a:defRPr sz="1200" kern="1200">
                <a:solidFill>
                  <a:schemeClr val="bg1"/>
                </a:solidFill>
                <a:latin typeface="Poppins" panose="00000500000000000000" pitchFamily="2" charset="0"/>
                <a:ea typeface="+mn-ea"/>
                <a:cs typeface="Poppins" panose="00000500000000000000" pitchFamily="2"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000" baseline="0" dirty="0"/>
              <a:t>www.pneumopraxis-marburg.de</a:t>
            </a:r>
          </a:p>
        </p:txBody>
      </p:sp>
      <p:sp>
        <p:nvSpPr>
          <p:cNvPr id="12" name="Textplatzhalter 6">
            <a:extLst>
              <a:ext uri="{FF2B5EF4-FFF2-40B4-BE49-F238E27FC236}">
                <a16:creationId xmlns:a16="http://schemas.microsoft.com/office/drawing/2014/main" id="{432A1A9D-E196-49DB-8A40-01CBEEB592C5}"/>
              </a:ext>
            </a:extLst>
          </p:cNvPr>
          <p:cNvSpPr txBox="1">
            <a:spLocks/>
          </p:cNvSpPr>
          <p:nvPr/>
        </p:nvSpPr>
        <p:spPr>
          <a:xfrm>
            <a:off x="8625840" y="6379698"/>
            <a:ext cx="3566160" cy="478302"/>
          </a:xfrm>
          <a:prstGeom prst="rect">
            <a:avLst/>
          </a:prstGeom>
        </p:spPr>
        <p:txBody>
          <a:bodyPr anchor="b">
            <a:normAutofit/>
          </a:bodyPr>
          <a:lstStyle>
            <a:lvl1pPr marL="0" indent="0" algn="r" defTabSz="914400" rtl="0" eaLnBrk="1" latinLnBrk="0" hangingPunct="1">
              <a:spcBef>
                <a:spcPct val="20000"/>
              </a:spcBef>
              <a:buFont typeface="Arial" pitchFamily="34" charset="0"/>
              <a:buNone/>
              <a:defRPr sz="1200" kern="1200">
                <a:solidFill>
                  <a:schemeClr val="bg1"/>
                </a:solidFill>
                <a:latin typeface="Poppins" panose="00000500000000000000" pitchFamily="2" charset="0"/>
                <a:ea typeface="+mn-ea"/>
                <a:cs typeface="Poppins" panose="00000500000000000000" pitchFamily="2"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000" baseline="0" dirty="0"/>
              <a:t>Marburg, 09.06.2021</a:t>
            </a:r>
          </a:p>
        </p:txBody>
      </p:sp>
      <p:pic>
        <p:nvPicPr>
          <p:cNvPr id="15" name="Grafik 14">
            <a:extLst>
              <a:ext uri="{FF2B5EF4-FFF2-40B4-BE49-F238E27FC236}">
                <a16:creationId xmlns:a16="http://schemas.microsoft.com/office/drawing/2014/main" id="{F669FB72-9C48-4FAB-8498-AC07B7EFC6F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536096" y="177126"/>
            <a:ext cx="1456689" cy="770400"/>
          </a:xfrm>
          <a:prstGeom prst="rect">
            <a:avLst/>
          </a:prstGeom>
        </p:spPr>
      </p:pic>
    </p:spTree>
    <p:extLst>
      <p:ext uri="{BB962C8B-B14F-4D97-AF65-F5344CB8AC3E}">
        <p14:creationId xmlns:p14="http://schemas.microsoft.com/office/powerpoint/2010/main" val="469185123"/>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74" r:id="rId10"/>
  </p:sldLayoutIdLst>
  <p:txStyles>
    <p:titleStyle>
      <a:lvl1pPr algn="ctr" defTabSz="914400" rtl="0" eaLnBrk="1" latinLnBrk="0" hangingPunct="1">
        <a:spcBef>
          <a:spcPct val="0"/>
        </a:spcBef>
        <a:buNone/>
        <a:defRPr sz="32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E44FF-525F-6543-9880-E8078FA5AC15}"/>
              </a:ext>
            </a:extLst>
          </p:cNvPr>
          <p:cNvSpPr>
            <a:spLocks noGrp="1"/>
          </p:cNvSpPr>
          <p:nvPr>
            <p:ph type="title"/>
          </p:nvPr>
        </p:nvSpPr>
        <p:spPr>
          <a:xfrm>
            <a:off x="163411" y="98002"/>
            <a:ext cx="10290544" cy="694418"/>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53E032CD-0626-9C43-8974-B5AFB9873328}"/>
              </a:ext>
            </a:extLst>
          </p:cNvPr>
          <p:cNvSpPr>
            <a:spLocks noGrp="1"/>
          </p:cNvSpPr>
          <p:nvPr>
            <p:ph type="body" idx="1"/>
          </p:nvPr>
        </p:nvSpPr>
        <p:spPr>
          <a:xfrm>
            <a:off x="348343" y="1143000"/>
            <a:ext cx="11480800" cy="5033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DF5AB1B5-D066-ED42-9BE8-A0C764AFE185}"/>
              </a:ext>
            </a:extLst>
          </p:cNvPr>
          <p:cNvPicPr>
            <a:picLocks noChangeAspect="1"/>
          </p:cNvPicPr>
          <p:nvPr userDrawn="1"/>
        </p:nvPicPr>
        <p:blipFill>
          <a:blip r:embed="rId10"/>
          <a:stretch>
            <a:fillRect/>
          </a:stretch>
        </p:blipFill>
        <p:spPr>
          <a:xfrm>
            <a:off x="10572750" y="214452"/>
            <a:ext cx="1366912" cy="464682"/>
          </a:xfrm>
          <a:prstGeom prst="rect">
            <a:avLst/>
          </a:prstGeom>
        </p:spPr>
      </p:pic>
    </p:spTree>
    <p:extLst>
      <p:ext uri="{BB962C8B-B14F-4D97-AF65-F5344CB8AC3E}">
        <p14:creationId xmlns:p14="http://schemas.microsoft.com/office/powerpoint/2010/main" val="2674623605"/>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Lst>
  <p:txStyles>
    <p:titleStyle>
      <a:lvl1pPr algn="l" defTabSz="914400" rtl="0" eaLnBrk="1" latinLnBrk="0" hangingPunct="1">
        <a:lnSpc>
          <a:spcPct val="90000"/>
        </a:lnSpc>
        <a:spcBef>
          <a:spcPct val="0"/>
        </a:spcBef>
        <a:buNone/>
        <a:defRPr sz="3600" b="1" kern="1200">
          <a:solidFill>
            <a:srgbClr val="CB0038"/>
          </a:solidFill>
          <a:latin typeface="+mn-lt"/>
          <a:ea typeface="+mj-ea"/>
          <a:cs typeface="+mj-cs"/>
        </a:defRPr>
      </a:lvl1pPr>
    </p:titleStyle>
    <p:bodyStyle>
      <a:lvl1pPr marL="0" indent="0" algn="l" defTabSz="914400" rtl="0" eaLnBrk="1" latinLnBrk="0" hangingPunct="1">
        <a:lnSpc>
          <a:spcPct val="90000"/>
        </a:lnSpc>
        <a:spcBef>
          <a:spcPts val="1000"/>
        </a:spcBef>
        <a:spcAft>
          <a:spcPts val="1200"/>
        </a:spcAft>
        <a:buClr>
          <a:srgbClr val="BD1D3D"/>
        </a:buClr>
        <a:buFont typeface="Arial" panose="020B0604020202020204" pitchFamily="34" charset="0"/>
        <a:buNone/>
        <a:defRPr sz="2800" b="1" kern="1200">
          <a:solidFill>
            <a:schemeClr val="tx1"/>
          </a:solidFill>
          <a:latin typeface="+mn-lt"/>
          <a:ea typeface="+mn-ea"/>
          <a:cs typeface="+mn-cs"/>
        </a:defRPr>
      </a:lvl1pPr>
      <a:lvl2pPr marL="0" indent="0" algn="l" defTabSz="914400" rtl="0" eaLnBrk="1" latinLnBrk="0" hangingPunct="1">
        <a:lnSpc>
          <a:spcPct val="90000"/>
        </a:lnSpc>
        <a:spcBef>
          <a:spcPts val="500"/>
        </a:spcBef>
        <a:buClr>
          <a:srgbClr val="BD1D3D"/>
        </a:buClr>
        <a:buFont typeface="Arial" panose="020B0604020202020204" pitchFamily="34" charset="0"/>
        <a:buNone/>
        <a:defRPr sz="2400" kern="1200">
          <a:solidFill>
            <a:schemeClr val="tx1"/>
          </a:solidFill>
          <a:latin typeface="+mn-lt"/>
          <a:ea typeface="+mn-ea"/>
          <a:cs typeface="+mn-cs"/>
        </a:defRPr>
      </a:lvl2pPr>
      <a:lvl3pPr marL="230400" indent="-228600" algn="l" defTabSz="914400" rtl="0" eaLnBrk="1" latinLnBrk="0" hangingPunct="1">
        <a:lnSpc>
          <a:spcPct val="90000"/>
        </a:lnSpc>
        <a:spcBef>
          <a:spcPts val="500"/>
        </a:spcBef>
        <a:buClr>
          <a:srgbClr val="CB0038"/>
        </a:buClr>
        <a:buFont typeface="Arial" panose="020B0604020202020204" pitchFamily="34" charset="0"/>
        <a:buChar char="•"/>
        <a:defRPr sz="2400" kern="1200">
          <a:solidFill>
            <a:schemeClr val="tx1"/>
          </a:solidFill>
          <a:latin typeface="+mn-lt"/>
          <a:ea typeface="+mn-ea"/>
          <a:cs typeface="+mn-cs"/>
        </a:defRPr>
      </a:lvl3pPr>
      <a:lvl4pPr marL="460800" indent="-228600" algn="l" defTabSz="914400" rtl="0" eaLnBrk="1" latinLnBrk="0" hangingPunct="1">
        <a:lnSpc>
          <a:spcPct val="90000"/>
        </a:lnSpc>
        <a:spcBef>
          <a:spcPts val="500"/>
        </a:spcBef>
        <a:buClr>
          <a:srgbClr val="CB0038"/>
        </a:buClr>
        <a:buFont typeface="Arial" panose="020B0604020202020204" pitchFamily="34" charset="0"/>
        <a:buChar char="•"/>
        <a:defRPr sz="2400" kern="1200">
          <a:solidFill>
            <a:schemeClr val="tx1"/>
          </a:solidFill>
          <a:latin typeface="+mn-lt"/>
          <a:ea typeface="+mn-ea"/>
          <a:cs typeface="+mn-cs"/>
        </a:defRPr>
      </a:lvl4pPr>
      <a:lvl5pPr marL="691200" indent="-228600" algn="l" defTabSz="914400" rtl="0" eaLnBrk="1" latinLnBrk="0" hangingPunct="1">
        <a:lnSpc>
          <a:spcPct val="90000"/>
        </a:lnSpc>
        <a:spcBef>
          <a:spcPts val="500"/>
        </a:spcBef>
        <a:buClr>
          <a:srgbClr val="CB0038"/>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D77EBB-D15B-4E46-B5FE-C55AFF661C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D7EA804-2123-884F-82D2-01DB38BA3C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35E5C60-C61D-5C4C-A475-9D43E2BAC2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69833A-E042-FD48-BDAA-6D3C8A6C96CF}" type="datetimeFigureOut">
              <a:rPr lang="en-US" smtClean="0"/>
              <a:t>7/1/2021</a:t>
            </a:fld>
            <a:endParaRPr lang="en-US"/>
          </a:p>
        </p:txBody>
      </p:sp>
      <p:sp>
        <p:nvSpPr>
          <p:cNvPr id="5" name="Footer Placeholder 4">
            <a:extLst>
              <a:ext uri="{FF2B5EF4-FFF2-40B4-BE49-F238E27FC236}">
                <a16:creationId xmlns:a16="http://schemas.microsoft.com/office/drawing/2014/main" id="{7068082A-9F41-C742-81AF-06BFD03B86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6BB1BFF-74DD-E648-809F-1340E9D17D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41B0EF-5172-974D-8EE9-72EA9AED698C}" type="slidenum">
              <a:rPr lang="en-US" smtClean="0"/>
              <a:t>‹#›</a:t>
            </a:fld>
            <a:endParaRPr lang="en-US"/>
          </a:p>
        </p:txBody>
      </p:sp>
    </p:spTree>
    <p:extLst>
      <p:ext uri="{BB962C8B-B14F-4D97-AF65-F5344CB8AC3E}">
        <p14:creationId xmlns:p14="http://schemas.microsoft.com/office/powerpoint/2010/main" val="3545611799"/>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 id="214748390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AE2326F-7A1A-4E30-91CC-D85771F772A2}"/>
              </a:ext>
            </a:extLst>
          </p:cNvPr>
          <p:cNvSpPr>
            <a:spLocks noGrp="1"/>
          </p:cNvSpPr>
          <p:nvPr>
            <p:ph type="title"/>
          </p:nvPr>
        </p:nvSpPr>
        <p:spPr>
          <a:xfrm>
            <a:off x="609600" y="608013"/>
            <a:ext cx="109728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a:t>CLICK TO add a TITLE</a:t>
            </a:r>
          </a:p>
        </p:txBody>
      </p:sp>
      <p:sp>
        <p:nvSpPr>
          <p:cNvPr id="1027" name="Espace réservé du texte 2">
            <a:extLst>
              <a:ext uri="{FF2B5EF4-FFF2-40B4-BE49-F238E27FC236}">
                <a16:creationId xmlns:a16="http://schemas.microsoft.com/office/drawing/2014/main" id="{55CA2C27-116D-4D5A-820E-6DD6D450CB78}"/>
              </a:ext>
            </a:extLst>
          </p:cNvPr>
          <p:cNvSpPr>
            <a:spLocks noGrp="1"/>
          </p:cNvSpPr>
          <p:nvPr>
            <p:ph type="body" idx="1"/>
          </p:nvPr>
        </p:nvSpPr>
        <p:spPr bwMode="auto">
          <a:xfrm>
            <a:off x="609600" y="1751013"/>
            <a:ext cx="10972800" cy="434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Click to add a sub-title</a:t>
            </a:r>
          </a:p>
          <a:p>
            <a:pPr lvl="1"/>
            <a:r>
              <a:rPr lang="fr-FR" altLang="fr-FR"/>
              <a:t>Second level</a:t>
            </a:r>
          </a:p>
          <a:p>
            <a:pPr lvl="2"/>
            <a:r>
              <a:rPr lang="fr-FR" altLang="fr-FR"/>
              <a:t>Third level</a:t>
            </a:r>
          </a:p>
          <a:p>
            <a:pPr lvl="3"/>
            <a:r>
              <a:rPr lang="fr-CH" altLang="fr-FR"/>
              <a:t>Fourth level</a:t>
            </a:r>
            <a:endParaRPr lang="fr-FR" altLang="fr-FR"/>
          </a:p>
          <a:p>
            <a:pPr lvl="4"/>
            <a:r>
              <a:rPr lang="fr-FR" altLang="fr-FR"/>
              <a:t>Fifth level</a:t>
            </a:r>
          </a:p>
        </p:txBody>
      </p:sp>
    </p:spTree>
    <p:extLst>
      <p:ext uri="{BB962C8B-B14F-4D97-AF65-F5344CB8AC3E}">
        <p14:creationId xmlns:p14="http://schemas.microsoft.com/office/powerpoint/2010/main" val="3700793300"/>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 id="2147483916" r:id="rId13"/>
    <p:sldLayoutId id="2147483917" r:id="rId14"/>
    <p:sldLayoutId id="2147483918" r:id="rId15"/>
  </p:sldLayoutIdLst>
  <p:hf hdr="0" ftr="0"/>
  <p:txStyles>
    <p:titleStyle>
      <a:lvl1pPr algn="ctr" defTabSz="457200" rtl="0" eaLnBrk="0" fontAlgn="base" hangingPunct="0">
        <a:spcBef>
          <a:spcPct val="0"/>
        </a:spcBef>
        <a:spcAft>
          <a:spcPct val="0"/>
        </a:spcAft>
        <a:defRPr sz="2800" kern="1200" cap="all">
          <a:solidFill>
            <a:srgbClr val="CE003C"/>
          </a:solidFill>
          <a:latin typeface="Arial"/>
          <a:ea typeface="MS PGothic" panose="020B0600070205080204" pitchFamily="34" charset="-128"/>
          <a:cs typeface="Arial"/>
        </a:defRPr>
      </a:lvl1pPr>
      <a:lvl2pPr algn="ctr" defTabSz="457200" rtl="0" eaLnBrk="0" fontAlgn="base" hangingPunct="0">
        <a:spcBef>
          <a:spcPct val="0"/>
        </a:spcBef>
        <a:spcAft>
          <a:spcPct val="0"/>
        </a:spcAft>
        <a:defRPr sz="2800">
          <a:solidFill>
            <a:srgbClr val="CE003C"/>
          </a:solidFill>
          <a:latin typeface="Arial" pitchFamily="-65" charset="0"/>
          <a:ea typeface="MS PGothic" panose="020B0600070205080204" pitchFamily="34" charset="-128"/>
          <a:cs typeface="Arial" pitchFamily="34" charset="0"/>
        </a:defRPr>
      </a:lvl2pPr>
      <a:lvl3pPr algn="ctr" defTabSz="457200" rtl="0" eaLnBrk="0" fontAlgn="base" hangingPunct="0">
        <a:spcBef>
          <a:spcPct val="0"/>
        </a:spcBef>
        <a:spcAft>
          <a:spcPct val="0"/>
        </a:spcAft>
        <a:defRPr sz="2800">
          <a:solidFill>
            <a:srgbClr val="CE003C"/>
          </a:solidFill>
          <a:latin typeface="Arial" pitchFamily="-65" charset="0"/>
          <a:ea typeface="MS PGothic" panose="020B0600070205080204" pitchFamily="34" charset="-128"/>
          <a:cs typeface="Arial" pitchFamily="34" charset="0"/>
        </a:defRPr>
      </a:lvl3pPr>
      <a:lvl4pPr algn="ctr" defTabSz="457200" rtl="0" eaLnBrk="0" fontAlgn="base" hangingPunct="0">
        <a:spcBef>
          <a:spcPct val="0"/>
        </a:spcBef>
        <a:spcAft>
          <a:spcPct val="0"/>
        </a:spcAft>
        <a:defRPr sz="2800">
          <a:solidFill>
            <a:srgbClr val="CE003C"/>
          </a:solidFill>
          <a:latin typeface="Arial" pitchFamily="-65" charset="0"/>
          <a:ea typeface="MS PGothic" panose="020B0600070205080204" pitchFamily="34" charset="-128"/>
          <a:cs typeface="Arial" pitchFamily="34" charset="0"/>
        </a:defRPr>
      </a:lvl4pPr>
      <a:lvl5pPr algn="ctr" defTabSz="457200" rtl="0" eaLnBrk="0" fontAlgn="base" hangingPunct="0">
        <a:spcBef>
          <a:spcPct val="0"/>
        </a:spcBef>
        <a:spcAft>
          <a:spcPct val="0"/>
        </a:spcAft>
        <a:defRPr sz="2800">
          <a:solidFill>
            <a:srgbClr val="CE003C"/>
          </a:solidFill>
          <a:latin typeface="Arial" pitchFamily="-65" charset="0"/>
          <a:ea typeface="MS PGothic" panose="020B0600070205080204" pitchFamily="34" charset="-128"/>
          <a:cs typeface="Arial" pitchFamily="34" charset="0"/>
        </a:defRPr>
      </a:lvl5pPr>
      <a:lvl6pPr marL="457200" algn="ctr" defTabSz="457200" rtl="0" fontAlgn="base">
        <a:spcBef>
          <a:spcPct val="0"/>
        </a:spcBef>
        <a:spcAft>
          <a:spcPct val="0"/>
        </a:spcAft>
        <a:defRPr sz="2800">
          <a:solidFill>
            <a:srgbClr val="CE003C"/>
          </a:solidFill>
          <a:latin typeface="Arial" pitchFamily="-65" charset="0"/>
          <a:ea typeface="ＭＳ Ｐゴシック" pitchFamily="-65" charset="-128"/>
        </a:defRPr>
      </a:lvl6pPr>
      <a:lvl7pPr marL="914400" algn="ctr" defTabSz="457200" rtl="0" fontAlgn="base">
        <a:spcBef>
          <a:spcPct val="0"/>
        </a:spcBef>
        <a:spcAft>
          <a:spcPct val="0"/>
        </a:spcAft>
        <a:defRPr sz="2800">
          <a:solidFill>
            <a:srgbClr val="CE003C"/>
          </a:solidFill>
          <a:latin typeface="Arial" pitchFamily="-65" charset="0"/>
          <a:ea typeface="ＭＳ Ｐゴシック" pitchFamily="-65" charset="-128"/>
        </a:defRPr>
      </a:lvl7pPr>
      <a:lvl8pPr marL="1371600" algn="ctr" defTabSz="457200" rtl="0" fontAlgn="base">
        <a:spcBef>
          <a:spcPct val="0"/>
        </a:spcBef>
        <a:spcAft>
          <a:spcPct val="0"/>
        </a:spcAft>
        <a:defRPr sz="2800">
          <a:solidFill>
            <a:srgbClr val="CE003C"/>
          </a:solidFill>
          <a:latin typeface="Arial" pitchFamily="-65" charset="0"/>
          <a:ea typeface="ＭＳ Ｐゴシック" pitchFamily="-65" charset="-128"/>
        </a:defRPr>
      </a:lvl8pPr>
      <a:lvl9pPr marL="1828800" algn="ctr" defTabSz="457200" rtl="0" fontAlgn="base">
        <a:spcBef>
          <a:spcPct val="0"/>
        </a:spcBef>
        <a:spcAft>
          <a:spcPct val="0"/>
        </a:spcAft>
        <a:defRPr sz="2800">
          <a:solidFill>
            <a:srgbClr val="CE003C"/>
          </a:solidFill>
          <a:latin typeface="Arial" pitchFamily="-65" charset="0"/>
          <a:ea typeface="ＭＳ Ｐゴシック" pitchFamily="-65"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000" b="1" kern="1200">
          <a:solidFill>
            <a:srgbClr val="005291"/>
          </a:solidFill>
          <a:latin typeface="Arial"/>
          <a:ea typeface="MS PGothic" panose="020B0600070205080204" pitchFamily="34" charset="-128"/>
          <a:cs typeface="Arial Bold"/>
        </a:defRPr>
      </a:lvl1pPr>
      <a:lvl2pPr marL="742950" indent="-28575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Times"/>
          <a:ea typeface="Times" pitchFamily="-65" charset="0"/>
          <a:cs typeface="Times"/>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Times"/>
          <a:ea typeface="Times" pitchFamily="-65" charset="0"/>
          <a:cs typeface="Times"/>
        </a:defRPr>
      </a:lvl3pPr>
      <a:lvl4pPr marL="16002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Times"/>
          <a:ea typeface="Times" pitchFamily="-65" charset="0"/>
          <a:cs typeface="Times"/>
        </a:defRPr>
      </a:lvl4pPr>
      <a:lvl5pPr marL="20574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Times"/>
          <a:ea typeface="Times" pitchFamily="-65" charset="0"/>
          <a:cs typeface="Time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6.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08.xml"/><Relationship Id="rId4" Type="http://schemas.openxmlformats.org/officeDocument/2006/relationships/image" Target="../media/image43.jpeg"/></Relationships>
</file>

<file path=ppt/slides/_rels/slide1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07.xml"/><Relationship Id="rId5" Type="http://schemas.openxmlformats.org/officeDocument/2006/relationships/image" Target="../media/image25.jpeg"/><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02.xml"/><Relationship Id="rId6" Type="http://schemas.openxmlformats.org/officeDocument/2006/relationships/image" Target="../media/image28.jpeg"/><Relationship Id="rId5" Type="http://schemas.openxmlformats.org/officeDocument/2006/relationships/image" Target="../media/image50.jpeg"/><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xml"/><Relationship Id="rId1" Type="http://schemas.openxmlformats.org/officeDocument/2006/relationships/slideLayout" Target="../slideLayouts/slideLayout108.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xml"/><Relationship Id="rId1" Type="http://schemas.openxmlformats.org/officeDocument/2006/relationships/slideLayout" Target="../slideLayouts/slideLayout108.xml"/><Relationship Id="rId5" Type="http://schemas.openxmlformats.org/officeDocument/2006/relationships/image" Target="../media/image57.jpeg"/><Relationship Id="rId4" Type="http://schemas.openxmlformats.org/officeDocument/2006/relationships/image" Target="../media/image56.png"/></Relationships>
</file>

<file path=ppt/slides/_rels/slide15.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chart" Target="../charts/chart2.xml"/><Relationship Id="rId1" Type="http://schemas.openxmlformats.org/officeDocument/2006/relationships/slideLayout" Target="../slideLayouts/slideLayout114.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60.jpeg"/><Relationship Id="rId4" Type="http://schemas.openxmlformats.org/officeDocument/2006/relationships/diagramLayout" Target="../diagrams/layout1.xml"/><Relationship Id="rId9" Type="http://schemas.openxmlformats.org/officeDocument/2006/relationships/image" Target="../media/image59.png"/></Relationships>
</file>

<file path=ppt/slides/_rels/slide1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xml"/><Relationship Id="rId1" Type="http://schemas.openxmlformats.org/officeDocument/2006/relationships/slideLayout" Target="../slideLayouts/slideLayout113.xml"/><Relationship Id="rId6" Type="http://schemas.openxmlformats.org/officeDocument/2006/relationships/image" Target="../media/image53.png"/><Relationship Id="rId5" Type="http://schemas.openxmlformats.org/officeDocument/2006/relationships/chart" Target="../charts/chart4.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xml"/><Relationship Id="rId1" Type="http://schemas.openxmlformats.org/officeDocument/2006/relationships/slideLayout" Target="../slideLayouts/slideLayout108.xml"/><Relationship Id="rId4" Type="http://schemas.openxmlformats.org/officeDocument/2006/relationships/image" Target="../media/image63.jpeg"/></Relationships>
</file>

<file path=ppt/slides/_rels/slide1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08.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8.jpeg"/><Relationship Id="rId1" Type="http://schemas.openxmlformats.org/officeDocument/2006/relationships/slideLayout" Target="../slideLayouts/slideLayout114.xml"/><Relationship Id="rId5" Type="http://schemas.openxmlformats.org/officeDocument/2006/relationships/image" Target="../media/image51.jpe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02.xml"/><Relationship Id="rId1" Type="http://schemas.openxmlformats.org/officeDocument/2006/relationships/tags" Target="../tags/tag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2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14.xml"/></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03.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08.xml"/></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08.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hart" Target="../charts/chart1.xml"/><Relationship Id="rId1" Type="http://schemas.openxmlformats.org/officeDocument/2006/relationships/slideLayout" Target="../slideLayouts/slideLayout108.xml"/><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08.xml"/><Relationship Id="rId5" Type="http://schemas.openxmlformats.org/officeDocument/2006/relationships/image" Target="../media/image32.jpeg"/><Relationship Id="rId4" Type="http://schemas.openxmlformats.org/officeDocument/2006/relationships/image" Target="../media/image31.jpeg"/></Relationships>
</file>

<file path=ppt/slides/_rels/slide8.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notesSlide" Target="../notesSlides/notesSlide2.xml"/><Relationship Id="rId1" Type="http://schemas.openxmlformats.org/officeDocument/2006/relationships/slideLayout" Target="../slideLayouts/slideLayout10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0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a:extLst>
              <a:ext uri="{FF2B5EF4-FFF2-40B4-BE49-F238E27FC236}">
                <a16:creationId xmlns:a16="http://schemas.microsoft.com/office/drawing/2014/main" id="{CD84AA11-87DC-4261-BA08-5246A1A2DADE}"/>
              </a:ext>
            </a:extLst>
          </p:cNvPr>
          <p:cNvSpPr>
            <a:spLocks noChangeArrowheads="1"/>
          </p:cNvSpPr>
          <p:nvPr/>
        </p:nvSpPr>
        <p:spPr bwMode="auto">
          <a:xfrm>
            <a:off x="695325" y="1530350"/>
            <a:ext cx="10801350" cy="3770313"/>
          </a:xfrm>
          <a:prstGeom prst="rect">
            <a:avLst/>
          </a:prstGeom>
          <a:noFill/>
          <a:ln w="76200" cmpd="tri">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91402" tIns="45701" rIns="91402" bIns="45701">
            <a:spAutoFit/>
          </a:bodyPr>
          <a:lstStyle>
            <a:lvl1pPr defTabSz="457200">
              <a:spcBef>
                <a:spcPct val="20000"/>
              </a:spcBef>
              <a:buFont typeface="Arial" panose="020B0604020202020204" pitchFamily="34" charset="0"/>
              <a:buChar char="•"/>
              <a:defRPr sz="2000" b="1">
                <a:solidFill>
                  <a:srgbClr val="005291"/>
                </a:solidFill>
                <a:latin typeface="Arial" panose="020B0604020202020204" pitchFamily="34" charset="0"/>
                <a:ea typeface="MS PGothic" panose="020B0600070205080204" pitchFamily="34" charset="-128"/>
                <a:cs typeface="Arial Bold" charset="0"/>
              </a:defRPr>
            </a:lvl1pPr>
            <a:lvl2pPr marL="742950" indent="-285750" defTabSz="457200">
              <a:spcBef>
                <a:spcPct val="20000"/>
              </a:spcBef>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2pPr>
            <a:lvl3pPr marL="1143000" indent="-228600" defTabSz="457200">
              <a:spcBef>
                <a:spcPct val="20000"/>
              </a:spcBef>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3pPr>
            <a:lvl4pPr marL="1600200" indent="-228600" defTabSz="457200">
              <a:spcBef>
                <a:spcPct val="20000"/>
              </a:spcBef>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4pPr>
            <a:lvl5pPr marL="2057400" indent="-228600" defTabSz="457200">
              <a:spcBef>
                <a:spcPct val="20000"/>
              </a:spcBef>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9pPr>
          </a:lstStyle>
          <a:p>
            <a:pPr marL="0" marR="0" lvl="0" indent="0" algn="ctr" defTabSz="457200" rtl="0" eaLnBrk="1" fontAlgn="base" latinLnBrk="0" hangingPunct="1">
              <a:lnSpc>
                <a:spcPct val="100000"/>
              </a:lnSpc>
              <a:spcBef>
                <a:spcPct val="0"/>
              </a:spcBef>
              <a:spcAft>
                <a:spcPct val="50000"/>
              </a:spcAft>
              <a:buClrTx/>
              <a:buSzTx/>
              <a:buFontTx/>
              <a:buNone/>
              <a:tabLst/>
              <a:defRPr/>
            </a:pPr>
            <a:r>
              <a:rPr kumimoji="0" lang="en-US" altLang="fr-FR"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Thank you for viewing this presentation.</a:t>
            </a:r>
          </a:p>
          <a:p>
            <a:pPr marL="0" marR="0" lvl="0" indent="0" algn="ctr" defTabSz="457200" rtl="0" eaLnBrk="1" fontAlgn="base" latinLnBrk="0" hangingPunct="1">
              <a:lnSpc>
                <a:spcPct val="100000"/>
              </a:lnSpc>
              <a:spcBef>
                <a:spcPct val="0"/>
              </a:spcBef>
              <a:spcAft>
                <a:spcPct val="50000"/>
              </a:spcAft>
              <a:buClrTx/>
              <a:buSzTx/>
              <a:buFontTx/>
              <a:buNone/>
              <a:tabLst/>
              <a:defRPr/>
            </a:pPr>
            <a:r>
              <a:rPr kumimoji="0" lang="fr-FR" altLang="fr-FR"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We would like to remind you that this material is the property of the author.</a:t>
            </a:r>
            <a:br>
              <a:rPr kumimoji="0" lang="fr-FR" altLang="fr-FR"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br>
            <a:r>
              <a:rPr kumimoji="0" lang="fr-FR" altLang="fr-FR"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It is provided to you by the ERS for your personal use only, as submitted by the author. </a:t>
            </a:r>
          </a:p>
          <a:p>
            <a:pPr marL="0" marR="0" lvl="0" indent="0" algn="ctr" defTabSz="457200" rtl="0" eaLnBrk="1" fontAlgn="base" latinLnBrk="0" hangingPunct="1">
              <a:lnSpc>
                <a:spcPct val="100000"/>
              </a:lnSpc>
              <a:spcBef>
                <a:spcPct val="0"/>
              </a:spcBef>
              <a:spcAft>
                <a:spcPct val="50000"/>
              </a:spcAft>
              <a:buClrTx/>
              <a:buSzTx/>
              <a:buFontTx/>
              <a:buNone/>
              <a:tabLst/>
              <a:defRPr/>
            </a:pPr>
            <a:endParaRPr kumimoji="0" lang="fr-CH" altLang="fr-FR" sz="10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sym typeface="Symbol" panose="05050102010706020507" pitchFamily="18" charset="2"/>
            </a:endParaRPr>
          </a:p>
          <a:p>
            <a:pPr marL="0" marR="0" lvl="0" indent="0" algn="ctr" defTabSz="457200" rtl="0" eaLnBrk="1" fontAlgn="base" latinLnBrk="0" hangingPunct="1">
              <a:lnSpc>
                <a:spcPct val="100000"/>
              </a:lnSpc>
              <a:spcBef>
                <a:spcPct val="0"/>
              </a:spcBef>
              <a:spcAft>
                <a:spcPct val="50000"/>
              </a:spcAft>
              <a:buClrTx/>
              <a:buSzTx/>
              <a:buFont typeface="Symbol" panose="05050102010706020507" pitchFamily="18" charset="2"/>
              <a:buChar char="Ó"/>
              <a:tabLst/>
              <a:defRPr/>
            </a:pPr>
            <a:r>
              <a:rPr kumimoji="0" lang="fr-FR" altLang="fr-FR"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 2021 by the author</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427" y="996768"/>
            <a:ext cx="4241878" cy="3008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85853" y="6029144"/>
            <a:ext cx="11820293"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Barker, Ruth E et al. “The Effects of a Video Intervention on Posthospitalization Pulmonary Rehabilitation Uptake. A Randomized Controlled Trial.” </a:t>
            </a:r>
            <a:r>
              <a:rPr kumimoji="0" lang="en-US" sz="1000" b="0" i="1" u="none" strike="noStrike" kern="1200" cap="none" spc="0" normalizeH="0" baseline="0" noProof="0" dirty="0">
                <a:ln>
                  <a:noFill/>
                </a:ln>
                <a:solidFill>
                  <a:prstClr val="black"/>
                </a:solidFill>
                <a:effectLst/>
                <a:uLnTx/>
                <a:uFillTx/>
                <a:latin typeface="Calibri" panose="020F0502020204030204"/>
                <a:ea typeface="+mn-ea"/>
                <a:cs typeface="+mn-cs"/>
              </a:rPr>
              <a:t>American journal of respiratory and critical care medicine</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vol. 201,12 (2020): 1517-1524. doi:10.1164/rccm.201909-1878OC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Barker RE, Kon SS, Clarke SF, </a:t>
            </a:r>
            <a:r>
              <a:rPr kumimoji="0" lang="en-GB" sz="1000" b="0" i="0" u="none" strike="noStrike" kern="1200" cap="none" spc="0" normalizeH="0" baseline="0" noProof="0" dirty="0" err="1">
                <a:ln>
                  <a:noFill/>
                </a:ln>
                <a:solidFill>
                  <a:prstClr val="black"/>
                </a:solidFill>
                <a:effectLst/>
                <a:uLnTx/>
                <a:uFillTx/>
                <a:latin typeface="Calibri" panose="020F0502020204030204"/>
                <a:ea typeface="+mn-ea"/>
                <a:cs typeface="+mn-cs"/>
              </a:rPr>
              <a:t>Wenneberg</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J, Nolan CM, Patel S, Walsh JA, Polgar O, Maddocks M, Farquhar M, Hopkinson NS, Bell D, </a:t>
            </a:r>
            <a:r>
              <a:rPr kumimoji="0" lang="en-GB" sz="1000" b="0" i="0" u="none" strike="noStrike" kern="1200" cap="none" spc="0" normalizeH="0" baseline="0" noProof="0" dirty="0" err="1">
                <a:ln>
                  <a:noFill/>
                </a:ln>
                <a:solidFill>
                  <a:prstClr val="black"/>
                </a:solidFill>
                <a:effectLst/>
                <a:uLnTx/>
                <a:uFillTx/>
                <a:latin typeface="Calibri" panose="020F0502020204030204"/>
                <a:ea typeface="+mn-ea"/>
                <a:cs typeface="+mn-cs"/>
              </a:rPr>
              <a:t>Wedzicha</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JA, Man WD. COPD discharge bundle and pulmonary rehabilitation referral and uptake following hospitalisation for acute exacerbation of COPD. Thorax. 2021 Mar 2:thoraxjnl-2020-215464. </a:t>
            </a:r>
            <a:r>
              <a:rPr kumimoji="0" lang="en-GB" sz="1000" b="0" i="0" u="none" strike="noStrike" kern="1200" cap="none" spc="0" normalizeH="0" baseline="0" noProof="0" dirty="0" err="1">
                <a:ln>
                  <a:noFill/>
                </a:ln>
                <a:solidFill>
                  <a:prstClr val="black"/>
                </a:solidFill>
                <a:effectLst/>
                <a:uLnTx/>
                <a:uFillTx/>
                <a:latin typeface="Calibri" panose="020F0502020204030204"/>
                <a:ea typeface="+mn-ea"/>
                <a:cs typeface="+mn-cs"/>
              </a:rPr>
              <a:t>doi</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10.1136/thoraxjnl-2020-215464. </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695" y="996768"/>
            <a:ext cx="3349185" cy="2176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DF532DC5-F07C-9641-9E91-70DADF62F129}"/>
              </a:ext>
            </a:extLst>
          </p:cNvPr>
          <p:cNvSpPr txBox="1"/>
          <p:nvPr/>
        </p:nvSpPr>
        <p:spPr>
          <a:xfrm>
            <a:off x="2053137" y="154697"/>
            <a:ext cx="912628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4472C4"/>
                </a:solidFill>
                <a:effectLst/>
                <a:uLnTx/>
                <a:uFillTx/>
                <a:latin typeface="Calibri" panose="020F0502020204030204"/>
                <a:ea typeface="+mn-ea"/>
                <a:cs typeface="+mn-cs"/>
              </a:rPr>
              <a:t>Approaches to increase uptake</a:t>
            </a:r>
          </a:p>
        </p:txBody>
      </p:sp>
      <p:pic>
        <p:nvPicPr>
          <p:cNvPr id="8194" name="Picture 2" descr="Designing and implementing a COPD discharge care bundle | Thorax">
            <a:extLst>
              <a:ext uri="{FF2B5EF4-FFF2-40B4-BE49-F238E27FC236}">
                <a16:creationId xmlns:a16="http://schemas.microsoft.com/office/drawing/2014/main" id="{2D287342-66CB-A742-8C76-513E575439A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627" b="13686"/>
          <a:stretch/>
        </p:blipFill>
        <p:spPr bwMode="auto">
          <a:xfrm>
            <a:off x="903863" y="3566397"/>
            <a:ext cx="4121151" cy="207360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CA53B75-954E-9B4F-B9B1-ECC6EA46E76E}"/>
              </a:ext>
            </a:extLst>
          </p:cNvPr>
          <p:cNvSpPr/>
          <p:nvPr/>
        </p:nvSpPr>
        <p:spPr>
          <a:xfrm>
            <a:off x="5517366" y="4603201"/>
            <a:ext cx="6096000" cy="92333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COPD discharge bundles delivered by PR practitioners(n=25) compared with non-PR practitioners (n=203) were associated with increased PR referral (60% vs 12%)</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9272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F8086-D7BA-1445-9C79-19826ED1086A}"/>
              </a:ext>
            </a:extLst>
          </p:cNvPr>
          <p:cNvSpPr>
            <a:spLocks noGrp="1"/>
          </p:cNvSpPr>
          <p:nvPr>
            <p:ph type="title"/>
          </p:nvPr>
        </p:nvSpPr>
        <p:spPr>
          <a:xfrm>
            <a:off x="761320" y="-164865"/>
            <a:ext cx="10515600" cy="1325563"/>
          </a:xfrm>
        </p:spPr>
        <p:txBody>
          <a:bodyPr/>
          <a:lstStyle/>
          <a:p>
            <a:r>
              <a:rPr lang="en-US" dirty="0">
                <a:solidFill>
                  <a:schemeClr val="accent1"/>
                </a:solidFill>
              </a:rPr>
              <a:t>Resistance training strategies</a:t>
            </a:r>
          </a:p>
        </p:txBody>
      </p:sp>
      <p:sp>
        <p:nvSpPr>
          <p:cNvPr id="4" name="Rectangle 3">
            <a:extLst>
              <a:ext uri="{FF2B5EF4-FFF2-40B4-BE49-F238E27FC236}">
                <a16:creationId xmlns:a16="http://schemas.microsoft.com/office/drawing/2014/main" id="{5DFC4C02-AAB8-6442-B1C7-2AD9F2F28F34}"/>
              </a:ext>
            </a:extLst>
          </p:cNvPr>
          <p:cNvSpPr/>
          <p:nvPr/>
        </p:nvSpPr>
        <p:spPr>
          <a:xfrm>
            <a:off x="157510" y="6457890"/>
            <a:ext cx="11329639"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12121"/>
                </a:solidFill>
                <a:effectLst/>
                <a:uLnTx/>
                <a:uFillTx/>
                <a:latin typeface="Calibri" panose="020F0502020204030204"/>
                <a:ea typeface="+mn-ea"/>
                <a:cs typeface="+mn-cs"/>
              </a:rPr>
              <a:t>Troosters T, Probst VS, </a:t>
            </a:r>
            <a:r>
              <a:rPr kumimoji="0" lang="en-GB" sz="1000" b="0" i="0" u="none" strike="noStrike" kern="1200" cap="none" spc="0" normalizeH="0" baseline="0" noProof="0" dirty="0" err="1">
                <a:ln>
                  <a:noFill/>
                </a:ln>
                <a:solidFill>
                  <a:srgbClr val="212121"/>
                </a:solidFill>
                <a:effectLst/>
                <a:uLnTx/>
                <a:uFillTx/>
                <a:latin typeface="Calibri" panose="020F0502020204030204"/>
                <a:ea typeface="+mn-ea"/>
                <a:cs typeface="+mn-cs"/>
              </a:rPr>
              <a:t>Crul</a:t>
            </a:r>
            <a:r>
              <a:rPr kumimoji="0" lang="en-GB" sz="1000" b="0" i="0" u="none" strike="noStrike" kern="1200" cap="none" spc="0" normalizeH="0" baseline="0" noProof="0" dirty="0">
                <a:ln>
                  <a:noFill/>
                </a:ln>
                <a:solidFill>
                  <a:srgbClr val="212121"/>
                </a:solidFill>
                <a:effectLst/>
                <a:uLnTx/>
                <a:uFillTx/>
                <a:latin typeface="Calibri" panose="020F0502020204030204"/>
                <a:ea typeface="+mn-ea"/>
                <a:cs typeface="+mn-cs"/>
              </a:rPr>
              <a:t> T, Pitta F, </a:t>
            </a:r>
            <a:r>
              <a:rPr kumimoji="0" lang="en-GB" sz="1000" b="0" i="0" u="none" strike="noStrike" kern="1200" cap="none" spc="0" normalizeH="0" baseline="0" noProof="0" dirty="0" err="1">
                <a:ln>
                  <a:noFill/>
                </a:ln>
                <a:solidFill>
                  <a:srgbClr val="212121"/>
                </a:solidFill>
                <a:effectLst/>
                <a:uLnTx/>
                <a:uFillTx/>
                <a:latin typeface="Calibri" panose="020F0502020204030204"/>
                <a:ea typeface="+mn-ea"/>
                <a:cs typeface="+mn-cs"/>
              </a:rPr>
              <a:t>Gayan</a:t>
            </a:r>
            <a:r>
              <a:rPr kumimoji="0" lang="en-GB" sz="1000" b="0" i="0" u="none" strike="noStrike" kern="1200" cap="none" spc="0" normalizeH="0" baseline="0" noProof="0" dirty="0">
                <a:ln>
                  <a:noFill/>
                </a:ln>
                <a:solidFill>
                  <a:srgbClr val="212121"/>
                </a:solidFill>
                <a:effectLst/>
                <a:uLnTx/>
                <a:uFillTx/>
                <a:latin typeface="Calibri" panose="020F0502020204030204"/>
                <a:ea typeface="+mn-ea"/>
                <a:cs typeface="+mn-cs"/>
              </a:rPr>
              <a:t>-Ramirez G, </a:t>
            </a:r>
            <a:r>
              <a:rPr kumimoji="0" lang="en-GB" sz="1000" b="0" i="0" u="none" strike="noStrike" kern="1200" cap="none" spc="0" normalizeH="0" baseline="0" noProof="0" dirty="0" err="1">
                <a:ln>
                  <a:noFill/>
                </a:ln>
                <a:solidFill>
                  <a:srgbClr val="212121"/>
                </a:solidFill>
                <a:effectLst/>
                <a:uLnTx/>
                <a:uFillTx/>
                <a:latin typeface="Calibri" panose="020F0502020204030204"/>
                <a:ea typeface="+mn-ea"/>
                <a:cs typeface="+mn-cs"/>
              </a:rPr>
              <a:t>Decramer</a:t>
            </a:r>
            <a:r>
              <a:rPr kumimoji="0" lang="en-GB" sz="1000" b="0" i="0" u="none" strike="noStrike" kern="1200" cap="none" spc="0" normalizeH="0" baseline="0" noProof="0" dirty="0">
                <a:ln>
                  <a:noFill/>
                </a:ln>
                <a:solidFill>
                  <a:srgbClr val="212121"/>
                </a:solidFill>
                <a:effectLst/>
                <a:uLnTx/>
                <a:uFillTx/>
                <a:latin typeface="Calibri" panose="020F0502020204030204"/>
                <a:ea typeface="+mn-ea"/>
                <a:cs typeface="+mn-cs"/>
              </a:rPr>
              <a:t> M, </a:t>
            </a:r>
            <a:r>
              <a:rPr kumimoji="0" lang="en-GB" sz="1000" b="0" i="0" u="none" strike="noStrike" kern="1200" cap="none" spc="0" normalizeH="0" baseline="0" noProof="0" dirty="0" err="1">
                <a:ln>
                  <a:noFill/>
                </a:ln>
                <a:solidFill>
                  <a:srgbClr val="212121"/>
                </a:solidFill>
                <a:effectLst/>
                <a:uLnTx/>
                <a:uFillTx/>
                <a:latin typeface="Calibri" panose="020F0502020204030204"/>
                <a:ea typeface="+mn-ea"/>
                <a:cs typeface="+mn-cs"/>
              </a:rPr>
              <a:t>Gosselink</a:t>
            </a:r>
            <a:r>
              <a:rPr kumimoji="0" lang="en-GB" sz="1000" b="0" i="0" u="none" strike="noStrike" kern="1200" cap="none" spc="0" normalizeH="0" baseline="0" noProof="0" dirty="0">
                <a:ln>
                  <a:noFill/>
                </a:ln>
                <a:solidFill>
                  <a:srgbClr val="212121"/>
                </a:solidFill>
                <a:effectLst/>
                <a:uLnTx/>
                <a:uFillTx/>
                <a:latin typeface="Calibri" panose="020F0502020204030204"/>
                <a:ea typeface="+mn-ea"/>
                <a:cs typeface="+mn-cs"/>
              </a:rPr>
              <a:t> R. Resistance training prevents deterioration in quadriceps muscle function during acute exacerbations of chronic obstructive pulmonary disease. Am J Respir Crit Care Med. 2010 May 15;181(10):1072-7. </a:t>
            </a:r>
            <a:r>
              <a:rPr kumimoji="0" lang="en-GB" sz="1000" b="0" i="0" u="none" strike="noStrike" kern="1200" cap="none" spc="0" normalizeH="0" baseline="0" noProof="0" dirty="0" err="1">
                <a:ln>
                  <a:noFill/>
                </a:ln>
                <a:solidFill>
                  <a:srgbClr val="212121"/>
                </a:solidFill>
                <a:effectLst/>
                <a:uLnTx/>
                <a:uFillTx/>
                <a:latin typeface="Calibri" panose="020F0502020204030204"/>
                <a:ea typeface="+mn-ea"/>
                <a:cs typeface="+mn-cs"/>
              </a:rPr>
              <a:t>doi</a:t>
            </a:r>
            <a:r>
              <a:rPr kumimoji="0" lang="en-GB" sz="1000" b="0" i="0" u="none" strike="noStrike" kern="1200" cap="none" spc="0" normalizeH="0" baseline="0" noProof="0" dirty="0">
                <a:ln>
                  <a:noFill/>
                </a:ln>
                <a:solidFill>
                  <a:srgbClr val="212121"/>
                </a:solidFill>
                <a:effectLst/>
                <a:uLnTx/>
                <a:uFillTx/>
                <a:latin typeface="Calibri" panose="020F0502020204030204"/>
                <a:ea typeface="+mn-ea"/>
                <a:cs typeface="+mn-cs"/>
              </a:rPr>
              <a:t>: 10.1164/rccm.200908-1203OC. </a:t>
            </a:r>
            <a:r>
              <a:rPr kumimoji="0" lang="en-GB" sz="1000" b="0" i="0" u="none" strike="noStrike" kern="1200" cap="none" spc="0" normalizeH="0" baseline="0" noProof="0" dirty="0" err="1">
                <a:ln>
                  <a:noFill/>
                </a:ln>
                <a:solidFill>
                  <a:srgbClr val="212121"/>
                </a:solidFill>
                <a:effectLst/>
                <a:uLnTx/>
                <a:uFillTx/>
                <a:latin typeface="Calibri" panose="020F0502020204030204"/>
                <a:ea typeface="+mn-ea"/>
                <a:cs typeface="+mn-cs"/>
              </a:rPr>
              <a:t>Epub</a:t>
            </a:r>
            <a:r>
              <a:rPr kumimoji="0" lang="en-GB" sz="1000" b="0" i="0" u="none" strike="noStrike" kern="1200" cap="none" spc="0" normalizeH="0" baseline="0" noProof="0" dirty="0">
                <a:ln>
                  <a:noFill/>
                </a:ln>
                <a:solidFill>
                  <a:srgbClr val="212121"/>
                </a:solidFill>
                <a:effectLst/>
                <a:uLnTx/>
                <a:uFillTx/>
                <a:latin typeface="Calibri" panose="020F0502020204030204"/>
                <a:ea typeface="+mn-ea"/>
                <a:cs typeface="+mn-cs"/>
              </a:rPr>
              <a:t> 2010 Feb 4. PMID: 20133927</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Main graphic">
            <a:extLst>
              <a:ext uri="{FF2B5EF4-FFF2-40B4-BE49-F238E27FC236}">
                <a16:creationId xmlns:a16="http://schemas.microsoft.com/office/drawing/2014/main" id="{946C9677-99E7-FB4A-B790-55C4E6EF1A49}"/>
              </a:ext>
            </a:extLst>
          </p:cNvPr>
          <p:cNvPicPr/>
          <p:nvPr/>
        </p:nvPicPr>
        <p:blipFill>
          <a:blip r:embed="rId2"/>
          <a:stretch/>
        </p:blipFill>
        <p:spPr>
          <a:xfrm>
            <a:off x="1230398" y="875686"/>
            <a:ext cx="5353200" cy="3809880"/>
          </a:xfrm>
          <a:prstGeom prst="rect">
            <a:avLst/>
          </a:prstGeom>
          <a:ln>
            <a:noFill/>
          </a:ln>
        </p:spPr>
      </p:pic>
      <p:sp>
        <p:nvSpPr>
          <p:cNvPr id="6" name="Rectangle 5">
            <a:extLst>
              <a:ext uri="{FF2B5EF4-FFF2-40B4-BE49-F238E27FC236}">
                <a16:creationId xmlns:a16="http://schemas.microsoft.com/office/drawing/2014/main" id="{21CD53B6-B2F5-E744-AB9E-76B1EA27BD7C}"/>
              </a:ext>
            </a:extLst>
          </p:cNvPr>
          <p:cNvSpPr/>
          <p:nvPr/>
        </p:nvSpPr>
        <p:spPr>
          <a:xfrm>
            <a:off x="7224358" y="3357543"/>
            <a:ext cx="4760678"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Light" panose="020F0302020204030204"/>
                <a:ea typeface="+mn-ea"/>
                <a:cs typeface="+mn-cs"/>
              </a:rPr>
              <a:t>N=36 , 17 patients  in the training group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Light" panose="020F0302020204030204"/>
                <a:ea typeface="+mn-ea"/>
                <a:cs typeface="+mn-cs"/>
              </a:rPr>
              <a:t>6 ± 1 sessions.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Light" panose="020F0302020204030204"/>
                <a:ea typeface="+mn-ea"/>
                <a:cs typeface="+mn-cs"/>
              </a:rPr>
              <a:t>Intensity of the training was  &gt; 70% 1RM.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Light" panose="020F0302020204030204"/>
                <a:ea typeface="+mn-ea"/>
                <a:cs typeface="+mn-cs"/>
              </a:rPr>
              <a:t>6.8 ± 2.7 kg on Day 2 , 7.7 ± 3.0 kg  Day 8.</a:t>
            </a:r>
            <a:endPar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3074" name="Picture 2" descr="Resistance Band &amp;amp; Tubing">
            <a:extLst>
              <a:ext uri="{FF2B5EF4-FFF2-40B4-BE49-F238E27FC236}">
                <a16:creationId xmlns:a16="http://schemas.microsoft.com/office/drawing/2014/main" id="{61A41885-9A6C-0240-9457-E0A68A9A5F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8542" y="1043286"/>
            <a:ext cx="1803059" cy="214441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A1413FF-0220-CE47-901F-4BD94E875563}"/>
              </a:ext>
            </a:extLst>
          </p:cNvPr>
          <p:cNvSpPr/>
          <p:nvPr/>
        </p:nvSpPr>
        <p:spPr>
          <a:xfrm>
            <a:off x="2647595" y="5441105"/>
            <a:ext cx="915352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Light" panose="020F0302020204030204"/>
                <a:ea typeface="+mn-ea"/>
                <a:cs typeface="+mn-cs"/>
              </a:rPr>
              <a:t>No impact on the readmission rate of patients at 6 months. </a:t>
            </a:r>
            <a:endParaRPr kumimoji="0" lang="en-GB" sz="2000" b="0" i="0" u="none" strike="noStrike" kern="1200" cap="none" spc="0" normalizeH="0" baseline="0" noProof="0" dirty="0">
              <a:ln>
                <a:noFill/>
              </a:ln>
              <a:solidFill>
                <a:srgbClr val="666666"/>
              </a:solidFill>
              <a:effectLst/>
              <a:uLnTx/>
              <a:uFillTx/>
              <a:latin typeface="Calibri Light" panose="020F0302020204030204"/>
              <a:ea typeface="+mn-ea"/>
              <a:cs typeface="+mn-cs"/>
            </a:endParaRPr>
          </a:p>
        </p:txBody>
      </p:sp>
      <p:pic>
        <p:nvPicPr>
          <p:cNvPr id="3076" name="Picture 4" descr="Free Hospital Icon of Dualtone style - Available in SVG, PNG, EPS, AI &amp;amp; Icon  fonts">
            <a:extLst>
              <a:ext uri="{FF2B5EF4-FFF2-40B4-BE49-F238E27FC236}">
                <a16:creationId xmlns:a16="http://schemas.microsoft.com/office/drawing/2014/main" id="{8D490224-BB85-314E-9BD0-219C15BEDF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638" y="4497036"/>
            <a:ext cx="1749274" cy="17492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a:extLst>
              <a:ext uri="{FF2B5EF4-FFF2-40B4-BE49-F238E27FC236}">
                <a16:creationId xmlns:a16="http://schemas.microsoft.com/office/drawing/2014/main" id="{F58CEC6B-ACF8-E94D-AF65-78FC16317EB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3125" t="9884"/>
          <a:stretch/>
        </p:blipFill>
        <p:spPr bwMode="auto">
          <a:xfrm>
            <a:off x="9876178" y="133580"/>
            <a:ext cx="2170848" cy="1878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021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68" t="2743" r="2214" b="3187"/>
          <a:stretch/>
        </p:blipFill>
        <p:spPr bwMode="auto">
          <a:xfrm>
            <a:off x="3638550" y="1148011"/>
            <a:ext cx="4286251"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494" t="1139" r="1583" b="1726"/>
          <a:stretch/>
        </p:blipFill>
        <p:spPr bwMode="auto">
          <a:xfrm>
            <a:off x="5679841" y="3477297"/>
            <a:ext cx="3312368" cy="201622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799" t="1139" r="3277" b="1726"/>
          <a:stretch/>
        </p:blipFill>
        <p:spPr bwMode="auto">
          <a:xfrm>
            <a:off x="1982366" y="3539311"/>
            <a:ext cx="3312368"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606387" y="334973"/>
            <a:ext cx="981016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558ED5"/>
                </a:solidFill>
                <a:effectLst/>
                <a:uLnTx/>
                <a:uFillTx/>
                <a:latin typeface="Calibri" panose="020F0502020204030204"/>
                <a:ea typeface="+mn-ea"/>
                <a:cs typeface="+mn-cs"/>
              </a:rPr>
              <a:t>A physical activity solution post hospitalisation</a:t>
            </a:r>
          </a:p>
        </p:txBody>
      </p:sp>
      <p:sp>
        <p:nvSpPr>
          <p:cNvPr id="2" name="TextBox 1"/>
          <p:cNvSpPr txBox="1"/>
          <p:nvPr/>
        </p:nvSpPr>
        <p:spPr>
          <a:xfrm>
            <a:off x="3409951" y="3400425"/>
            <a:ext cx="1228725"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30D6C82C-3F6B-0547-8757-77983F43714B}"/>
              </a:ext>
            </a:extLst>
          </p:cNvPr>
          <p:cNvSpPr/>
          <p:nvPr/>
        </p:nvSpPr>
        <p:spPr>
          <a:xfrm>
            <a:off x="421982" y="6266209"/>
            <a:ext cx="10994570"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12121"/>
                </a:solidFill>
                <a:effectLst/>
                <a:uLnTx/>
                <a:uFillTx/>
                <a:latin typeface="system-ui"/>
                <a:ea typeface="+mn-ea"/>
                <a:cs typeface="+mn-cs"/>
              </a:rPr>
              <a:t>Hornikx M, </a:t>
            </a:r>
            <a:r>
              <a:rPr kumimoji="0" lang="en-GB" sz="1000" b="0" i="0" u="none" strike="noStrike" kern="1200" cap="none" spc="0" normalizeH="0" baseline="0" noProof="0" dirty="0" err="1">
                <a:ln>
                  <a:noFill/>
                </a:ln>
                <a:solidFill>
                  <a:srgbClr val="212121"/>
                </a:solidFill>
                <a:effectLst/>
                <a:uLnTx/>
                <a:uFillTx/>
                <a:latin typeface="system-ui"/>
                <a:ea typeface="+mn-ea"/>
                <a:cs typeface="+mn-cs"/>
              </a:rPr>
              <a:t>Demeyer</a:t>
            </a:r>
            <a:r>
              <a:rPr kumimoji="0" lang="en-GB" sz="1000" b="0" i="0" u="none" strike="noStrike" kern="1200" cap="none" spc="0" normalizeH="0" baseline="0" noProof="0" dirty="0">
                <a:ln>
                  <a:noFill/>
                </a:ln>
                <a:solidFill>
                  <a:srgbClr val="212121"/>
                </a:solidFill>
                <a:effectLst/>
                <a:uLnTx/>
                <a:uFillTx/>
                <a:latin typeface="system-ui"/>
                <a:ea typeface="+mn-ea"/>
                <a:cs typeface="+mn-cs"/>
              </a:rPr>
              <a:t> H, Camillo CA, Janssens W, Troosters T. The effects of a physical activity </a:t>
            </a:r>
            <a:r>
              <a:rPr kumimoji="0" lang="en-GB" sz="1000" b="0" i="0" u="none" strike="noStrike" kern="1200" cap="none" spc="0" normalizeH="0" baseline="0" noProof="0" dirty="0" err="1">
                <a:ln>
                  <a:noFill/>
                </a:ln>
                <a:solidFill>
                  <a:srgbClr val="212121"/>
                </a:solidFill>
                <a:effectLst/>
                <a:uLnTx/>
                <a:uFillTx/>
                <a:latin typeface="system-ui"/>
                <a:ea typeface="+mn-ea"/>
                <a:cs typeface="+mn-cs"/>
              </a:rPr>
              <a:t>counseling</a:t>
            </a:r>
            <a:r>
              <a:rPr kumimoji="0" lang="en-GB" sz="1000" b="0" i="0" u="none" strike="noStrike" kern="1200" cap="none" spc="0" normalizeH="0" baseline="0" noProof="0" dirty="0">
                <a:ln>
                  <a:noFill/>
                </a:ln>
                <a:solidFill>
                  <a:srgbClr val="212121"/>
                </a:solidFill>
                <a:effectLst/>
                <a:uLnTx/>
                <a:uFillTx/>
                <a:latin typeface="system-ui"/>
                <a:ea typeface="+mn-ea"/>
                <a:cs typeface="+mn-cs"/>
              </a:rPr>
              <a:t> program after an exacerbation in patients with Chronic Obstructive Pulmonary Disease: a randomized controlled pilot study. BMC </a:t>
            </a:r>
            <a:r>
              <a:rPr kumimoji="0" lang="en-GB" sz="1000" b="0" i="0" u="none" strike="noStrike" kern="1200" cap="none" spc="0" normalizeH="0" baseline="0" noProof="0" dirty="0" err="1">
                <a:ln>
                  <a:noFill/>
                </a:ln>
                <a:solidFill>
                  <a:srgbClr val="212121"/>
                </a:solidFill>
                <a:effectLst/>
                <a:uLnTx/>
                <a:uFillTx/>
                <a:latin typeface="system-ui"/>
                <a:ea typeface="+mn-ea"/>
                <a:cs typeface="+mn-cs"/>
              </a:rPr>
              <a:t>Pulm</a:t>
            </a:r>
            <a:r>
              <a:rPr kumimoji="0" lang="en-GB" sz="1000" b="0" i="0" u="none" strike="noStrike" kern="1200" cap="none" spc="0" normalizeH="0" baseline="0" noProof="0" dirty="0">
                <a:ln>
                  <a:noFill/>
                </a:ln>
                <a:solidFill>
                  <a:srgbClr val="212121"/>
                </a:solidFill>
                <a:effectLst/>
                <a:uLnTx/>
                <a:uFillTx/>
                <a:latin typeface="system-ui"/>
                <a:ea typeface="+mn-ea"/>
                <a:cs typeface="+mn-cs"/>
              </a:rPr>
              <a:t> Med. 2015 Nov 4;15:136. </a:t>
            </a:r>
            <a:r>
              <a:rPr kumimoji="0" lang="en-GB" sz="1000" b="0" i="0" u="none" strike="noStrike" kern="1200" cap="none" spc="0" normalizeH="0" baseline="0" noProof="0" dirty="0" err="1">
                <a:ln>
                  <a:noFill/>
                </a:ln>
                <a:solidFill>
                  <a:srgbClr val="212121"/>
                </a:solidFill>
                <a:effectLst/>
                <a:uLnTx/>
                <a:uFillTx/>
                <a:latin typeface="system-ui"/>
                <a:ea typeface="+mn-ea"/>
                <a:cs typeface="+mn-cs"/>
              </a:rPr>
              <a:t>doi</a:t>
            </a:r>
            <a:r>
              <a:rPr kumimoji="0" lang="en-GB" sz="1000" b="0" i="0" u="none" strike="noStrike" kern="1200" cap="none" spc="0" normalizeH="0" baseline="0" noProof="0" dirty="0">
                <a:ln>
                  <a:noFill/>
                </a:ln>
                <a:solidFill>
                  <a:srgbClr val="212121"/>
                </a:solidFill>
                <a:effectLst/>
                <a:uLnTx/>
                <a:uFillTx/>
                <a:latin typeface="system-ui"/>
                <a:ea typeface="+mn-ea"/>
                <a:cs typeface="+mn-cs"/>
              </a:rPr>
              <a:t>: 10.1186/s12890-015-0126-8. PMID: 26530543; PMCID: PMC4632467.</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DCAF0C83-515F-BF49-A2FC-972FECA07583}"/>
              </a:ext>
            </a:extLst>
          </p:cNvPr>
          <p:cNvSpPr/>
          <p:nvPr/>
        </p:nvSpPr>
        <p:spPr>
          <a:xfrm>
            <a:off x="707572" y="5694421"/>
            <a:ext cx="1070898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solidFill>
                <a:effectLst/>
                <a:uLnTx/>
                <a:uFillTx/>
                <a:latin typeface="system-ui"/>
                <a:ea typeface="+mn-ea"/>
                <a:cs typeface="+mn-cs"/>
              </a:rPr>
              <a:t>………difficult recruitment (n=30) and the negative intermediate analyses, this study was not continued.</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srgbClr val="4472C4"/>
                </a:solidFill>
                <a:effectLst/>
                <a:uLnTx/>
                <a:uFillTx/>
                <a:latin typeface="Calibri" panose="020F0502020204030204"/>
                <a:ea typeface="+mn-ea"/>
                <a:cs typeface="+mn-cs"/>
              </a:rPr>
            </a:br>
            <a:endParaRPr kumimoji="0" lang="en-US" sz="1800"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pic>
        <p:nvPicPr>
          <p:cNvPr id="7" name="Picture 2" descr="PedUSA CW Multi-Function Pedometer - Pedometers – Pedometersusa">
            <a:extLst>
              <a:ext uri="{FF2B5EF4-FFF2-40B4-BE49-F238E27FC236}">
                <a16:creationId xmlns:a16="http://schemas.microsoft.com/office/drawing/2014/main" id="{C531EC3A-7642-BB41-B224-A1977BA421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982" y="1361684"/>
            <a:ext cx="2700091" cy="17967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4C29C433-643B-FA46-A447-B6CF72E5CB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31828" y="1181745"/>
            <a:ext cx="1846056" cy="153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7046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1293600" y="207782"/>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kumimoji="0" lang="en-GB" sz="4000" b="0" i="0" u="none" strike="noStrike" kern="1200" cap="none" spc="0" normalizeH="0" baseline="0" noProof="0" dirty="0">
                <a:ln>
                  <a:noFill/>
                </a:ln>
                <a:solidFill>
                  <a:srgbClr val="4472C4"/>
                </a:solidFill>
                <a:effectLst/>
                <a:uLnTx/>
                <a:uFillTx/>
                <a:latin typeface="Calibri Light" panose="020F0302020204030204"/>
                <a:ea typeface="ＭＳ Ｐゴシック" charset="0"/>
              </a:rPr>
              <a:t>Hybrid intervention (in and out-patient) </a:t>
            </a:r>
            <a:endParaRPr kumimoji="0" lang="en-GB" sz="4000" b="0" i="0" u="none" strike="noStrike" kern="1200" cap="none" spc="0" normalizeH="0" baseline="0" noProof="0" dirty="0">
              <a:ln>
                <a:noFill/>
              </a:ln>
              <a:solidFill>
                <a:srgbClr val="0099FF"/>
              </a:solidFill>
              <a:effectLst/>
              <a:uLnTx/>
              <a:uFillTx/>
              <a:latin typeface="Arial" charset="0"/>
              <a:ea typeface="ＭＳ Ｐゴシック"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1920" y="1181728"/>
            <a:ext cx="715104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1621920" y="6497243"/>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pPr marL="0" marR="0" lvl="0" indent="0" algn="l" defTabSz="9144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 pos="3619500" algn="l"/>
              </a:tabLst>
              <a:defRPr/>
            </a:pPr>
            <a:endParaRPr kumimoji="0" lang="en-GB" sz="1100" b="1"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3077" name="Text Box 5"/>
          <p:cNvSpPr txBox="1">
            <a:spLocks noChangeArrowheads="1"/>
          </p:cNvSpPr>
          <p:nvPr/>
        </p:nvSpPr>
        <p:spPr bwMode="auto">
          <a:xfrm>
            <a:off x="1621920" y="6352423"/>
            <a:ext cx="8453413"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pPr marL="85725" marR="0" lvl="0" indent="-85725" algn="l" defTabSz="9144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 pos="3619500" algn="l"/>
                <a:tab pos="4343400" algn="l"/>
                <a:tab pos="5067300" algn="l"/>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ＭＳ Ｐゴシック" charset="0"/>
              </a:rPr>
              <a:t>Greening N et al early rehabilitation intervention to enhance recovery during hospital admission for an exacerbation of chronic respiratory disease : randomised controlled trial BMJ 2014;349:g4315</a:t>
            </a: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7913" y="6075362"/>
            <a:ext cx="1109853" cy="78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extLst>
              <a:ext uri="{FF2B5EF4-FFF2-40B4-BE49-F238E27FC236}">
                <a16:creationId xmlns:a16="http://schemas.microsoft.com/office/drawing/2014/main" id="{17B374BA-21E3-3D43-9FE3-17BE42D172C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31919" y="3429082"/>
            <a:ext cx="1676321" cy="2446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descr="Neuromuscular stimulation of the quadriceps femoris muscles. | Download  Scientific Diagram">
            <a:extLst>
              <a:ext uri="{FF2B5EF4-FFF2-40B4-BE49-F238E27FC236}">
                <a16:creationId xmlns:a16="http://schemas.microsoft.com/office/drawing/2014/main" id="{6BF87385-DFB4-0244-B1D1-E84A84A6AA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84469" y="1508945"/>
            <a:ext cx="1738370" cy="1153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4261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1849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kumimoji="0" lang="en-GB" sz="4000" b="0" i="0" u="none" strike="noStrike" kern="1200" cap="none" spc="0" normalizeH="0" baseline="0" noProof="0" dirty="0">
                <a:ln>
                  <a:noFill/>
                </a:ln>
                <a:solidFill>
                  <a:srgbClr val="4472C4"/>
                </a:solidFill>
                <a:effectLst/>
                <a:uLnTx/>
                <a:uFillTx/>
                <a:latin typeface="Calibri Light" panose="020F0302020204030204"/>
                <a:ea typeface="ＭＳ Ｐゴシック" charset="0"/>
              </a:rPr>
              <a:t>Hospital readmission &amp; survival  </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646" y="1938880"/>
            <a:ext cx="4946769" cy="29802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1725140" y="6273844"/>
            <a:ext cx="827470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pPr marL="0" marR="0" lvl="0" indent="0" algn="l" defTabSz="9144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 pos="3619500" algn="l"/>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ＭＳ Ｐゴシック" charset="0"/>
              </a:rPr>
              <a:t>Greening N et al early rehabilitation intervention to enhance recovery during hospital admission for an exacerbation of chronic respiratory disease : randomised controlled trial BMJ 2014;349:g4315An </a:t>
            </a: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22480" y="5967097"/>
            <a:ext cx="1109663"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a:extLst>
              <a:ext uri="{FF2B5EF4-FFF2-40B4-BE49-F238E27FC236}">
                <a16:creationId xmlns:a16="http://schemas.microsoft.com/office/drawing/2014/main" id="{29E320F6-AA3B-3649-AAFE-0760B18ECBBB}"/>
              </a:ext>
            </a:extLst>
          </p:cNvPr>
          <p:cNvGrpSpPr/>
          <p:nvPr/>
        </p:nvGrpSpPr>
        <p:grpSpPr>
          <a:xfrm>
            <a:off x="6391315" y="1899300"/>
            <a:ext cx="4635273" cy="3357808"/>
            <a:chOff x="2662199" y="981929"/>
            <a:chExt cx="6570699" cy="3968295"/>
          </a:xfrm>
        </p:grpSpPr>
        <p:pic>
          <p:nvPicPr>
            <p:cNvPr id="7" name="Picture 3">
              <a:extLst>
                <a:ext uri="{FF2B5EF4-FFF2-40B4-BE49-F238E27FC236}">
                  <a16:creationId xmlns:a16="http://schemas.microsoft.com/office/drawing/2014/main" id="{8F08DD3B-7DD0-474E-ACB6-000A223E2F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2199" y="981929"/>
              <a:ext cx="6570699" cy="39682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 name="Rectangle 7">
              <a:extLst>
                <a:ext uri="{FF2B5EF4-FFF2-40B4-BE49-F238E27FC236}">
                  <a16:creationId xmlns:a16="http://schemas.microsoft.com/office/drawing/2014/main" id="{831EA6E5-DB32-B24E-BE27-81E501E1AEBB}"/>
                </a:ext>
              </a:extLst>
            </p:cNvPr>
            <p:cNvSpPr/>
            <p:nvPr/>
          </p:nvSpPr>
          <p:spPr>
            <a:xfrm>
              <a:off x="3434157" y="1058128"/>
              <a:ext cx="711101" cy="3269414"/>
            </a:xfrm>
            <a:prstGeom prst="rect">
              <a:avLst/>
            </a:prstGeom>
            <a:gradFill>
              <a:gsLst>
                <a:gs pos="0">
                  <a:schemeClr val="accent1">
                    <a:tint val="100000"/>
                    <a:shade val="100000"/>
                    <a:satMod val="130000"/>
                    <a:alpha val="15000"/>
                  </a:schemeClr>
                </a:gs>
                <a:gs pos="32000">
                  <a:schemeClr val="accent1">
                    <a:tint val="50000"/>
                    <a:shade val="100000"/>
                    <a:satMod val="350000"/>
                    <a:alpha val="29000"/>
                  </a:schemeClr>
                </a:gs>
              </a:gsLst>
            </a:gradFill>
            <a:ln w="38100">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ight Arrow 8">
              <a:extLst>
                <a:ext uri="{FF2B5EF4-FFF2-40B4-BE49-F238E27FC236}">
                  <a16:creationId xmlns:a16="http://schemas.microsoft.com/office/drawing/2014/main" id="{E0504D7C-88C0-D242-BEDD-F53B0A1B3054}"/>
                </a:ext>
              </a:extLst>
            </p:cNvPr>
            <p:cNvSpPr/>
            <p:nvPr/>
          </p:nvSpPr>
          <p:spPr>
            <a:xfrm rot="5400000" flipH="1">
              <a:off x="5320580" y="2418487"/>
              <a:ext cx="2197100" cy="266700"/>
            </a:xfrm>
            <a:prstGeom prst="righ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1485392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F0429-10C6-804F-BB61-2BC45CE46C68}"/>
              </a:ext>
            </a:extLst>
          </p:cNvPr>
          <p:cNvSpPr>
            <a:spLocks noGrp="1"/>
          </p:cNvSpPr>
          <p:nvPr>
            <p:ph type="title"/>
          </p:nvPr>
        </p:nvSpPr>
        <p:spPr>
          <a:xfrm>
            <a:off x="493699" y="-283322"/>
            <a:ext cx="12097871" cy="1508125"/>
          </a:xfrm>
        </p:spPr>
        <p:txBody>
          <a:bodyPr/>
          <a:lstStyle/>
          <a:p>
            <a:r>
              <a:rPr lang="en-US" dirty="0">
                <a:solidFill>
                  <a:schemeClr val="accent1"/>
                </a:solidFill>
              </a:rPr>
              <a:t>Digital/bridging interventions (are they feasible?) </a:t>
            </a:r>
          </a:p>
        </p:txBody>
      </p:sp>
      <p:sp>
        <p:nvSpPr>
          <p:cNvPr id="3" name="Rectangle 2">
            <a:extLst>
              <a:ext uri="{FF2B5EF4-FFF2-40B4-BE49-F238E27FC236}">
                <a16:creationId xmlns:a16="http://schemas.microsoft.com/office/drawing/2014/main" id="{3981A5A1-3198-A54F-A967-C3A225F99460}"/>
              </a:ext>
            </a:extLst>
          </p:cNvPr>
          <p:cNvSpPr/>
          <p:nvPr/>
        </p:nvSpPr>
        <p:spPr>
          <a:xfrm>
            <a:off x="68955" y="5967390"/>
            <a:ext cx="12097871" cy="116955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12121"/>
                </a:solidFill>
                <a:effectLst/>
                <a:uLnTx/>
                <a:uFillTx/>
                <a:latin typeface="Calibri" panose="020F0502020204030204"/>
                <a:ea typeface="+mn-ea"/>
                <a:cs typeface="+mn-cs"/>
              </a:rPr>
              <a:t>Whelan M, Biggs C, </a:t>
            </a:r>
            <a:r>
              <a:rPr kumimoji="0" lang="en-GB" sz="1000" b="0" i="0" u="none" strike="noStrike" kern="1200" cap="none" spc="0" normalizeH="0" baseline="0" noProof="0" dirty="0" err="1">
                <a:ln>
                  <a:noFill/>
                </a:ln>
                <a:solidFill>
                  <a:srgbClr val="212121"/>
                </a:solidFill>
                <a:effectLst/>
                <a:uLnTx/>
                <a:uFillTx/>
                <a:latin typeface="Calibri" panose="020F0502020204030204"/>
                <a:ea typeface="+mn-ea"/>
                <a:cs typeface="+mn-cs"/>
              </a:rPr>
              <a:t>Areia</a:t>
            </a:r>
            <a:r>
              <a:rPr kumimoji="0" lang="en-GB" sz="1000" b="0" i="0" u="none" strike="noStrike" kern="1200" cap="none" spc="0" normalizeH="0" baseline="0" noProof="0" dirty="0">
                <a:ln>
                  <a:noFill/>
                </a:ln>
                <a:solidFill>
                  <a:srgbClr val="212121"/>
                </a:solidFill>
                <a:effectLst/>
                <a:uLnTx/>
                <a:uFillTx/>
                <a:latin typeface="Calibri" panose="020F0502020204030204"/>
                <a:ea typeface="+mn-ea"/>
                <a:cs typeface="+mn-cs"/>
              </a:rPr>
              <a:t> C, King E, Lawson B, Newhouse N, Ding X, </a:t>
            </a:r>
            <a:r>
              <a:rPr kumimoji="0" lang="en-GB" sz="1000" b="0" i="0" u="none" strike="noStrike" kern="1200" cap="none" spc="0" normalizeH="0" baseline="0" noProof="0" dirty="0" err="1">
                <a:ln>
                  <a:noFill/>
                </a:ln>
                <a:solidFill>
                  <a:srgbClr val="212121"/>
                </a:solidFill>
                <a:effectLst/>
                <a:uLnTx/>
                <a:uFillTx/>
                <a:latin typeface="Calibri" panose="020F0502020204030204"/>
                <a:ea typeface="+mn-ea"/>
                <a:cs typeface="+mn-cs"/>
              </a:rPr>
              <a:t>Velardo</a:t>
            </a:r>
            <a:r>
              <a:rPr kumimoji="0" lang="en-GB" sz="1000" b="0" i="0" u="none" strike="noStrike" kern="1200" cap="none" spc="0" normalizeH="0" baseline="0" noProof="0" dirty="0">
                <a:ln>
                  <a:noFill/>
                </a:ln>
                <a:solidFill>
                  <a:srgbClr val="212121"/>
                </a:solidFill>
                <a:effectLst/>
                <a:uLnTx/>
                <a:uFillTx/>
                <a:latin typeface="Calibri" panose="020F0502020204030204"/>
                <a:ea typeface="+mn-ea"/>
                <a:cs typeface="+mn-cs"/>
              </a:rPr>
              <a:t> C, </a:t>
            </a:r>
            <a:r>
              <a:rPr kumimoji="0" lang="en-GB" sz="1000" b="0" i="0" u="none" strike="noStrike" kern="1200" cap="none" spc="0" normalizeH="0" baseline="0" noProof="0" dirty="0" err="1">
                <a:ln>
                  <a:noFill/>
                </a:ln>
                <a:solidFill>
                  <a:srgbClr val="212121"/>
                </a:solidFill>
                <a:effectLst/>
                <a:uLnTx/>
                <a:uFillTx/>
                <a:latin typeface="Calibri" panose="020F0502020204030204"/>
                <a:ea typeface="+mn-ea"/>
                <a:cs typeface="+mn-cs"/>
              </a:rPr>
              <a:t>Bafadhel</a:t>
            </a:r>
            <a:r>
              <a:rPr kumimoji="0" lang="en-GB" sz="1000" b="0" i="0" u="none" strike="noStrike" kern="1200" cap="none" spc="0" normalizeH="0" baseline="0" noProof="0" dirty="0">
                <a:ln>
                  <a:noFill/>
                </a:ln>
                <a:solidFill>
                  <a:srgbClr val="212121"/>
                </a:solidFill>
                <a:effectLst/>
                <a:uLnTx/>
                <a:uFillTx/>
                <a:latin typeface="Calibri" panose="020F0502020204030204"/>
                <a:ea typeface="+mn-ea"/>
                <a:cs typeface="+mn-cs"/>
              </a:rPr>
              <a:t> M, </a:t>
            </a:r>
            <a:r>
              <a:rPr kumimoji="0" lang="en-GB" sz="1000" b="0" i="0" u="none" strike="noStrike" kern="1200" cap="none" spc="0" normalizeH="0" baseline="0" noProof="0" dirty="0" err="1">
                <a:ln>
                  <a:noFill/>
                </a:ln>
                <a:solidFill>
                  <a:srgbClr val="212121"/>
                </a:solidFill>
                <a:effectLst/>
                <a:uLnTx/>
                <a:uFillTx/>
                <a:latin typeface="Calibri" panose="020F0502020204030204"/>
                <a:ea typeface="+mn-ea"/>
                <a:cs typeface="+mn-cs"/>
              </a:rPr>
              <a:t>Tarassenko</a:t>
            </a:r>
            <a:r>
              <a:rPr kumimoji="0" lang="en-GB" sz="1000" b="0" i="0" u="none" strike="noStrike" kern="1200" cap="none" spc="0" normalizeH="0" baseline="0" noProof="0" dirty="0">
                <a:ln>
                  <a:noFill/>
                </a:ln>
                <a:solidFill>
                  <a:srgbClr val="212121"/>
                </a:solidFill>
                <a:effectLst/>
                <a:uLnTx/>
                <a:uFillTx/>
                <a:latin typeface="Calibri" panose="020F0502020204030204"/>
                <a:ea typeface="+mn-ea"/>
                <a:cs typeface="+mn-cs"/>
              </a:rPr>
              <a:t> L, Watkinson P, Clifton D, Farmer A. Recruiting patients to a digital self-management study whilst in hospital for a chronic obstructive pulmonary disease exacerbation: A feasibility analysis. Digit Health. 2021 May 27;7:20552076211020876. </a:t>
            </a:r>
            <a:r>
              <a:rPr kumimoji="0" lang="en-GB" sz="1000" b="0" i="0" u="none" strike="noStrike" kern="1200" cap="none" spc="0" normalizeH="0" baseline="0" noProof="0" dirty="0" err="1">
                <a:ln>
                  <a:noFill/>
                </a:ln>
                <a:solidFill>
                  <a:srgbClr val="212121"/>
                </a:solidFill>
                <a:effectLst/>
                <a:uLnTx/>
                <a:uFillTx/>
                <a:latin typeface="Calibri" panose="020F0502020204030204"/>
                <a:ea typeface="+mn-ea"/>
                <a:cs typeface="+mn-cs"/>
              </a:rPr>
              <a:t>doi</a:t>
            </a:r>
            <a:r>
              <a:rPr kumimoji="0" lang="en-GB" sz="1000" b="0" i="0" u="none" strike="noStrike" kern="1200" cap="none" spc="0" normalizeH="0" baseline="0" noProof="0" dirty="0">
                <a:ln>
                  <a:noFill/>
                </a:ln>
                <a:solidFill>
                  <a:srgbClr val="212121"/>
                </a:solidFill>
                <a:effectLst/>
                <a:uLnTx/>
                <a:uFillTx/>
                <a:latin typeface="Calibri" panose="020F0502020204030204"/>
                <a:ea typeface="+mn-ea"/>
                <a:cs typeface="+mn-cs"/>
              </a:rPr>
              <a:t>: 10.1177/20552076211020876. PMID: 34104470; PMCID: PMC8165816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21212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Houchen-Wolloff L, Orme M, </a:t>
            </a:r>
            <a:r>
              <a:rPr kumimoji="0" lang="en-GB" sz="1000" b="0" i="0" u="none" strike="noStrike" kern="1200" cap="none" spc="0" normalizeH="0" baseline="0" noProof="0" dirty="0" err="1">
                <a:ln>
                  <a:noFill/>
                </a:ln>
                <a:solidFill>
                  <a:prstClr val="black"/>
                </a:solidFill>
                <a:effectLst/>
                <a:uLnTx/>
                <a:uFillTx/>
                <a:latin typeface="Calibri" panose="020F0502020204030204"/>
                <a:ea typeface="+mn-ea"/>
                <a:cs typeface="+mn-cs"/>
              </a:rPr>
              <a:t>Barradell</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A, Clinch L, Chaplin E, Gardiner N, Singh SJ. Web-Based Self-management Program (SPACE for COPD) for Individuals Hospitalized With an Acute Exacerbation of Chronic Obstructive Pulmonary Disease: Nonrandomized Feasibility Trial of Acceptability. JMIR </a:t>
            </a:r>
            <a:r>
              <a:rPr kumimoji="0" lang="en-GB" sz="1000" b="0" i="0" u="none" strike="noStrike" kern="1200" cap="none" spc="0" normalizeH="0" baseline="0" noProof="0" dirty="0" err="1">
                <a:ln>
                  <a:noFill/>
                </a:ln>
                <a:solidFill>
                  <a:prstClr val="black"/>
                </a:solidFill>
                <a:effectLst/>
                <a:uLnTx/>
                <a:uFillTx/>
                <a:latin typeface="Calibri" panose="020F0502020204030204"/>
                <a:ea typeface="+mn-ea"/>
                <a:cs typeface="+mn-cs"/>
              </a:rPr>
              <a:t>Mhealth</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000" b="0" i="0" u="none" strike="noStrike" kern="1200" cap="none" spc="0" normalizeH="0" baseline="0" noProof="0" dirty="0" err="1">
                <a:ln>
                  <a:noFill/>
                </a:ln>
                <a:solidFill>
                  <a:prstClr val="black"/>
                </a:solidFill>
                <a:effectLst/>
                <a:uLnTx/>
                <a:uFillTx/>
                <a:latin typeface="Calibri" panose="020F0502020204030204"/>
                <a:ea typeface="+mn-ea"/>
                <a:cs typeface="+mn-cs"/>
              </a:rPr>
              <a:t>Uhealth</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2021;9(6):e21728</a:t>
            </a:r>
            <a:endParaRPr kumimoji="0" lang="en-GB" sz="1000" b="0" i="0" u="none" strike="noStrike" kern="1200" cap="none" spc="0" normalizeH="0" baseline="0" noProof="0" dirty="0">
              <a:ln>
                <a:noFill/>
              </a:ln>
              <a:solidFill>
                <a:srgbClr val="21212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21212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Chart 5">
            <a:extLst>
              <a:ext uri="{FF2B5EF4-FFF2-40B4-BE49-F238E27FC236}">
                <a16:creationId xmlns:a16="http://schemas.microsoft.com/office/drawing/2014/main" id="{1503162D-A34F-DC40-A589-464AA6AC094A}"/>
              </a:ext>
            </a:extLst>
          </p:cNvPr>
          <p:cNvGraphicFramePr>
            <a:graphicFrameLocks/>
          </p:cNvGraphicFramePr>
          <p:nvPr/>
        </p:nvGraphicFramePr>
        <p:xfrm>
          <a:off x="6234652" y="1140884"/>
          <a:ext cx="5031569" cy="334301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10B38373-9DC9-194D-A203-47CCC5D58D1F}"/>
              </a:ext>
            </a:extLst>
          </p:cNvPr>
          <p:cNvSpPr/>
          <p:nvPr/>
        </p:nvSpPr>
        <p:spPr>
          <a:xfrm>
            <a:off x="5424488" y="4178613"/>
            <a:ext cx="6096000" cy="1200329"/>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Screened 2080 patients.</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Recruited and consented 100.</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4.8% of those screened.</a:t>
            </a:r>
          </a:p>
        </p:txBody>
      </p:sp>
      <p:graphicFrame>
        <p:nvGraphicFramePr>
          <p:cNvPr id="13" name="TextBox 3">
            <a:extLst>
              <a:ext uri="{FF2B5EF4-FFF2-40B4-BE49-F238E27FC236}">
                <a16:creationId xmlns:a16="http://schemas.microsoft.com/office/drawing/2014/main" id="{945A725D-4F2C-4FD6-8D6C-544D2FE32AFD}"/>
              </a:ext>
            </a:extLst>
          </p:cNvPr>
          <p:cNvGraphicFramePr/>
          <p:nvPr/>
        </p:nvGraphicFramePr>
        <p:xfrm>
          <a:off x="1963487" y="1166076"/>
          <a:ext cx="3563471" cy="48013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Leicester&amp;#39;s Research on Twitter: &amp;quot;SPACE for COPD is an online, interactive  pulmonary rehab programme designed to support individuals with COPD. We are  happy to help any trusts that want a refresher, plus">
            <a:extLst>
              <a:ext uri="{FF2B5EF4-FFF2-40B4-BE49-F238E27FC236}">
                <a16:creationId xmlns:a16="http://schemas.microsoft.com/office/drawing/2014/main" id="{F9BC8343-5355-7C48-B9AA-E7A4A533B5B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06023" y="3957247"/>
            <a:ext cx="2188848" cy="16430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536E0FB-9A1A-454E-80EE-BD9DD1FA575E}"/>
              </a:ext>
            </a:extLst>
          </p:cNvPr>
          <p:cNvSpPr/>
          <p:nvPr/>
        </p:nvSpPr>
        <p:spPr>
          <a:xfrm>
            <a:off x="508758" y="3131793"/>
            <a:ext cx="226695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94949"/>
                </a:solidFill>
                <a:effectLst/>
                <a:uLnTx/>
                <a:uFillTx/>
                <a:latin typeface="Open Sans" panose="020B060603050402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076" name="Picture 4" descr="Edge: A digital solution for the management of COPD">
            <a:extLst>
              <a:ext uri="{FF2B5EF4-FFF2-40B4-BE49-F238E27FC236}">
                <a16:creationId xmlns:a16="http://schemas.microsoft.com/office/drawing/2014/main" id="{485B7820-F697-2B4E-BF36-AABD8791360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9637" y="1289307"/>
            <a:ext cx="2456021" cy="192881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est pedometer 2021: Track your steps with the best pedometers around |  Expert Reviews">
            <a:extLst>
              <a:ext uri="{FF2B5EF4-FFF2-40B4-BE49-F238E27FC236}">
                <a16:creationId xmlns:a16="http://schemas.microsoft.com/office/drawing/2014/main" id="{9876D939-61E6-824E-B907-5D8732E8912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8711" r="27461"/>
          <a:stretch/>
        </p:blipFill>
        <p:spPr bwMode="auto">
          <a:xfrm>
            <a:off x="540462" y="3316459"/>
            <a:ext cx="1391321" cy="1785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38628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 name="Shape 92"/>
          <p:cNvSpPr>
            <a:spLocks noGrp="1"/>
          </p:cNvSpPr>
          <p:nvPr>
            <p:ph type="title" idx="4294967295"/>
          </p:nvPr>
        </p:nvSpPr>
        <p:spPr>
          <a:xfrm>
            <a:off x="2200275" y="-204554"/>
            <a:ext cx="10906125" cy="1135063"/>
          </a:xfrm>
          <a:prstGeom prst="rect">
            <a:avLst/>
          </a:prstGeom>
        </p:spPr>
        <p:txBody>
          <a:bodyPr vert="horz" lIns="91440" tIns="45720" rIns="91440" bIns="45720" rtlCol="0" anchor="ctr">
            <a:normAutofit/>
          </a:bodyPr>
          <a:lstStyle>
            <a:lvl1pPr>
              <a:defRPr sz="3600"/>
            </a:lvl1pPr>
          </a:lstStyle>
          <a:p>
            <a:pPr lvl="0">
              <a:defRPr sz="1800">
                <a:solidFill>
                  <a:srgbClr val="000000"/>
                </a:solidFill>
              </a:defRPr>
            </a:pPr>
            <a:r>
              <a:rPr lang="en-US" sz="4000" kern="1200" dirty="0">
                <a:solidFill>
                  <a:schemeClr val="accent1"/>
                </a:solidFill>
                <a:latin typeface="+mj-lt"/>
                <a:ea typeface="+mj-ea"/>
                <a:cs typeface="+mj-cs"/>
              </a:rPr>
              <a:t>Supported self management – paper based </a:t>
            </a:r>
          </a:p>
        </p:txBody>
      </p:sp>
      <p:sp>
        <p:nvSpPr>
          <p:cNvPr id="93" name="Shape 93"/>
          <p:cNvSpPr>
            <a:spLocks noGrp="1"/>
          </p:cNvSpPr>
          <p:nvPr>
            <p:ph type="body" idx="4294967295"/>
          </p:nvPr>
        </p:nvSpPr>
        <p:spPr>
          <a:xfrm>
            <a:off x="9029700" y="3611563"/>
            <a:ext cx="3162300" cy="1930400"/>
          </a:xfrm>
          <a:prstGeom prst="rect">
            <a:avLst/>
          </a:prstGeom>
        </p:spPr>
        <p:txBody>
          <a:bodyPr vert="horz" lIns="91440" tIns="45720" rIns="91440" bIns="45720" rtlCol="0">
            <a:normAutofit/>
          </a:bodyPr>
          <a:lstStyle/>
          <a:p>
            <a:pPr marL="0" lvl="0" indent="0">
              <a:buNone/>
              <a:defRPr sz="1800"/>
            </a:pPr>
            <a:r>
              <a:rPr lang="en-US" sz="1500" dirty="0"/>
              <a:t>Median (IQR) days to first respiratory re-admission 14 (4-39) for UC  and 47 (4.5-55.5) for </a:t>
            </a:r>
            <a:r>
              <a:rPr lang="en-US" sz="1500" dirty="0" err="1"/>
              <a:t>SPACEforCOPD</a:t>
            </a:r>
            <a:r>
              <a:rPr lang="en-US" sz="1500" dirty="0"/>
              <a:t> (p&gt;0.05).</a:t>
            </a:r>
          </a:p>
        </p:txBody>
      </p:sp>
      <p:pic>
        <p:nvPicPr>
          <p:cNvPr id="94" name="image.png"/>
          <p:cNvPicPr/>
          <p:nvPr/>
        </p:nvPicPr>
        <p:blipFill>
          <a:blip r:embed="rId3"/>
          <a:srcRect t="7484" b="7484"/>
          <a:stretch>
            <a:fillRect/>
          </a:stretch>
        </p:blipFill>
        <p:spPr>
          <a:xfrm>
            <a:off x="6096000" y="1038570"/>
            <a:ext cx="4807208" cy="2661949"/>
          </a:xfrm>
          <a:prstGeom prst="rect">
            <a:avLst/>
          </a:prstGeom>
        </p:spPr>
      </p:pic>
      <p:graphicFrame>
        <p:nvGraphicFramePr>
          <p:cNvPr id="12" name="Chart 104">
            <a:extLst>
              <a:ext uri="{FF2B5EF4-FFF2-40B4-BE49-F238E27FC236}">
                <a16:creationId xmlns:a16="http://schemas.microsoft.com/office/drawing/2014/main" id="{5580A5D1-92C2-9743-8B4A-6BB6B2237062}"/>
              </a:ext>
            </a:extLst>
          </p:cNvPr>
          <p:cNvGraphicFramePr/>
          <p:nvPr/>
        </p:nvGraphicFramePr>
        <p:xfrm>
          <a:off x="1042662" y="3236480"/>
          <a:ext cx="4807208" cy="31536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10">
            <a:extLst>
              <a:ext uri="{FF2B5EF4-FFF2-40B4-BE49-F238E27FC236}">
                <a16:creationId xmlns:a16="http://schemas.microsoft.com/office/drawing/2014/main" id="{3AC39A7D-7CC4-4044-935E-ED09603367B9}"/>
              </a:ext>
            </a:extLst>
          </p:cNvPr>
          <p:cNvGraphicFramePr/>
          <p:nvPr/>
        </p:nvGraphicFramePr>
        <p:xfrm>
          <a:off x="6096000" y="3511818"/>
          <a:ext cx="3478472" cy="2661949"/>
        </p:xfrm>
        <a:graphic>
          <a:graphicData uri="http://schemas.openxmlformats.org/drawingml/2006/chart">
            <c:chart xmlns:c="http://schemas.openxmlformats.org/drawingml/2006/chart" xmlns:r="http://schemas.openxmlformats.org/officeDocument/2006/relationships" r:id="rId5"/>
          </a:graphicData>
        </a:graphic>
      </p:graphicFrame>
      <p:pic>
        <p:nvPicPr>
          <p:cNvPr id="14" name="Picture 2">
            <a:extLst>
              <a:ext uri="{FF2B5EF4-FFF2-40B4-BE49-F238E27FC236}">
                <a16:creationId xmlns:a16="http://schemas.microsoft.com/office/drawing/2014/main" id="{A2B4D658-67E4-D84E-B3EB-DBA274BE910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45809" y="726300"/>
            <a:ext cx="2048271" cy="2989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6A38CC60-4FA4-3041-808F-01079AD45E49}"/>
              </a:ext>
            </a:extLst>
          </p:cNvPr>
          <p:cNvSpPr txBox="1"/>
          <p:nvPr/>
        </p:nvSpPr>
        <p:spPr>
          <a:xfrm rot="16200000">
            <a:off x="-26728" y="4046306"/>
            <a:ext cx="180022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CRQ</a:t>
            </a:r>
          </a:p>
        </p:txBody>
      </p:sp>
      <p:sp>
        <p:nvSpPr>
          <p:cNvPr id="3" name="TextBox 2">
            <a:extLst>
              <a:ext uri="{FF2B5EF4-FFF2-40B4-BE49-F238E27FC236}">
                <a16:creationId xmlns:a16="http://schemas.microsoft.com/office/drawing/2014/main" id="{03ADE4B7-D2E3-8247-BB08-B11AACCEDF04}"/>
              </a:ext>
            </a:extLst>
          </p:cNvPr>
          <p:cNvSpPr txBox="1"/>
          <p:nvPr/>
        </p:nvSpPr>
        <p:spPr>
          <a:xfrm rot="16200000">
            <a:off x="4686837" y="3959816"/>
            <a:ext cx="224129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ISWT (m)</a:t>
            </a:r>
          </a:p>
        </p:txBody>
      </p:sp>
      <p:sp>
        <p:nvSpPr>
          <p:cNvPr id="4" name="Rectangle 3">
            <a:extLst>
              <a:ext uri="{FF2B5EF4-FFF2-40B4-BE49-F238E27FC236}">
                <a16:creationId xmlns:a16="http://schemas.microsoft.com/office/drawing/2014/main" id="{C94E974A-8EEA-8248-BD42-82FD9B2265DB}"/>
              </a:ext>
            </a:extLst>
          </p:cNvPr>
          <p:cNvSpPr/>
          <p:nvPr/>
        </p:nvSpPr>
        <p:spPr>
          <a:xfrm>
            <a:off x="100012" y="6390161"/>
            <a:ext cx="12091987"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03030"/>
                </a:solidFill>
                <a:effectLst/>
                <a:uLnTx/>
                <a:uFillTx/>
                <a:latin typeface="Calibri" panose="020F0502020204030204"/>
                <a:ea typeface="+mn-ea"/>
                <a:cs typeface="+mn-cs"/>
              </a:rPr>
              <a:t>Johnson-Warrington, Vicki et al. “Can a supported self-management program for COPD upon hospital discharge reduce readmissions? A randomized controlled trial.” </a:t>
            </a:r>
            <a:r>
              <a:rPr kumimoji="0" lang="en-GB" sz="1000" b="0" i="1" u="none" strike="noStrike" kern="1200" cap="none" spc="0" normalizeH="0" baseline="0" noProof="0" dirty="0">
                <a:ln>
                  <a:noFill/>
                </a:ln>
                <a:solidFill>
                  <a:srgbClr val="303030"/>
                </a:solidFill>
                <a:effectLst/>
                <a:uLnTx/>
                <a:uFillTx/>
                <a:latin typeface="Calibri" panose="020F0502020204030204"/>
                <a:ea typeface="+mn-ea"/>
                <a:cs typeface="+mn-cs"/>
              </a:rPr>
              <a:t>International journal of chronic obstructive pulmonary disease</a:t>
            </a:r>
            <a:r>
              <a:rPr kumimoji="0" lang="en-GB" sz="1000" b="0" i="0" u="none" strike="noStrike" kern="1200" cap="none" spc="0" normalizeH="0" baseline="0" noProof="0" dirty="0">
                <a:ln>
                  <a:noFill/>
                </a:ln>
                <a:solidFill>
                  <a:srgbClr val="303030"/>
                </a:solidFill>
                <a:effectLst/>
                <a:uLnTx/>
                <a:uFillTx/>
                <a:latin typeface="Calibri" panose="020F0502020204030204"/>
                <a:ea typeface="+mn-ea"/>
                <a:cs typeface="+mn-cs"/>
              </a:rPr>
              <a:t> vol. 11 1161-9. 2 Jun. 2016, </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70BEB184-B317-6043-A773-CC7317B1F1EC}"/>
              </a:ext>
            </a:extLst>
          </p:cNvPr>
          <p:cNvSpPr/>
          <p:nvPr/>
        </p:nvSpPr>
        <p:spPr>
          <a:xfrm>
            <a:off x="9029700" y="4682596"/>
            <a:ext cx="3270196"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Per protocol usual care = 36  intervention arm = 35</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9EA8A392-DF00-A742-8D48-9524826F3107}"/>
              </a:ext>
            </a:extLst>
          </p:cNvPr>
          <p:cNvCxnSpPr/>
          <p:nvPr/>
        </p:nvCxnSpPr>
        <p:spPr>
          <a:xfrm>
            <a:off x="1550020" y="5287430"/>
            <a:ext cx="32338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A6DE3F6-3F99-604F-A528-FC243B19267E}"/>
              </a:ext>
            </a:extLst>
          </p:cNvPr>
          <p:cNvCxnSpPr>
            <a:cxnSpLocks/>
          </p:cNvCxnSpPr>
          <p:nvPr/>
        </p:nvCxnSpPr>
        <p:spPr>
          <a:xfrm>
            <a:off x="6617320" y="5187071"/>
            <a:ext cx="204717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10610"/>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93">
                                            <p:bg/>
                                          </p:spTgt>
                                        </p:tgtEl>
                                        <p:attrNameLst>
                                          <p:attrName>style.visibility</p:attrName>
                                        </p:attrNameLst>
                                      </p:cBhvr>
                                      <p:to>
                                        <p:strVal val="visible"/>
                                      </p:to>
                                    </p:set>
                                  </p:childTnLst>
                                </p:cTn>
                              </p:par>
                              <p:par>
                                <p:cTn id="7" presetID="1" presetClass="entr" presetSubtype="0" fill="hold" grpId="0">
                                  <p:stCondLst>
                                    <p:cond delay="0"/>
                                  </p:stCondLst>
                                  <p:iterate>
                                    <p:tmAbs val="0"/>
                                  </p:iterate>
                                  <p:childTnLst>
                                    <p:set>
                                      <p:cBhvr>
                                        <p:cTn id="8" fill="hold"/>
                                        <p:tgtEl>
                                          <p:spTgt spid="9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build="p"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59E8F551-E4B1-9441-B03C-6839F9DAEDF4}"/>
              </a:ext>
            </a:extLst>
          </p:cNvPr>
          <p:cNvSpPr txBox="1">
            <a:spLocks noChangeArrowheads="1"/>
          </p:cNvSpPr>
          <p:nvPr/>
        </p:nvSpPr>
        <p:spPr bwMode="auto">
          <a:xfrm>
            <a:off x="1848995" y="381641"/>
            <a:ext cx="8494012" cy="6149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kumimoji="0" lang="en-GB" altLang="en-US" sz="4000" b="0" i="0" u="none" strike="noStrike" kern="1200" cap="none" spc="0" normalizeH="0" baseline="0" noProof="0" dirty="0">
                <a:ln>
                  <a:noFill/>
                </a:ln>
                <a:solidFill>
                  <a:srgbClr val="4472C4"/>
                </a:solidFill>
                <a:effectLst/>
                <a:uLnTx/>
                <a:uFillTx/>
                <a:latin typeface="Calibri" panose="020F0502020204030204"/>
              </a:rPr>
              <a:t>Effects of the different interventions</a:t>
            </a:r>
          </a:p>
        </p:txBody>
      </p:sp>
      <p:pic>
        <p:nvPicPr>
          <p:cNvPr id="3074" name="Picture 2">
            <a:extLst>
              <a:ext uri="{FF2B5EF4-FFF2-40B4-BE49-F238E27FC236}">
                <a16:creationId xmlns:a16="http://schemas.microsoft.com/office/drawing/2014/main" id="{AEC6936D-236C-C544-B7F3-7F00D22817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146393"/>
            <a:ext cx="5967735" cy="426105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5" name="Text Box 3">
            <a:extLst>
              <a:ext uri="{FF2B5EF4-FFF2-40B4-BE49-F238E27FC236}">
                <a16:creationId xmlns:a16="http://schemas.microsoft.com/office/drawing/2014/main" id="{F8BD251E-0F26-4E4A-BE00-B251F8CE490E}"/>
              </a:ext>
            </a:extLst>
          </p:cNvPr>
          <p:cNvSpPr txBox="1">
            <a:spLocks noChangeArrowheads="1"/>
          </p:cNvSpPr>
          <p:nvPr/>
        </p:nvSpPr>
        <p:spPr bwMode="auto">
          <a:xfrm>
            <a:off x="168339" y="6613175"/>
            <a:ext cx="3918651"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pPr marL="0" marR="0" lvl="0" indent="0" algn="l" defTabSz="9144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 pos="3619500" algn="l"/>
              </a:tabLst>
              <a:defRPr/>
            </a:pPr>
            <a:r>
              <a:rPr kumimoji="0" lang="en-GB" altLang="en-US" sz="1089" b="0" i="0" u="none" strike="noStrike" kern="1200" cap="none" spc="0" normalizeH="0" baseline="0" noProof="0" dirty="0">
                <a:ln>
                  <a:noFill/>
                </a:ln>
                <a:solidFill>
                  <a:srgbClr val="000000"/>
                </a:solidFill>
                <a:effectLst/>
                <a:uLnTx/>
                <a:uFillTx/>
                <a:latin typeface="Calibri" panose="020F0502020204030204"/>
              </a:rPr>
              <a:t>Ana Machado et al. Eur Respir Rev 2020;29:200039</a:t>
            </a:r>
          </a:p>
        </p:txBody>
      </p:sp>
      <p:sp>
        <p:nvSpPr>
          <p:cNvPr id="3076" name="Text Box 4">
            <a:extLst>
              <a:ext uri="{FF2B5EF4-FFF2-40B4-BE49-F238E27FC236}">
                <a16:creationId xmlns:a16="http://schemas.microsoft.com/office/drawing/2014/main" id="{BB983E11-8BF3-984A-89A9-14D488DB7BA1}"/>
              </a:ext>
            </a:extLst>
          </p:cNvPr>
          <p:cNvSpPr txBox="1">
            <a:spLocks noChangeArrowheads="1"/>
          </p:cNvSpPr>
          <p:nvPr/>
        </p:nvSpPr>
        <p:spPr bwMode="auto">
          <a:xfrm>
            <a:off x="1621451" y="6613175"/>
            <a:ext cx="4931078"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9pPr>
          </a:lstStyle>
          <a:p>
            <a:pPr marL="85725" marR="0" lvl="0" indent="-85725" algn="l" defTabSz="9144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 pos="3619500" algn="l"/>
                <a:tab pos="4343400" algn="l"/>
                <a:tab pos="5067300" algn="l"/>
              </a:tabLst>
              <a:defRPr/>
            </a:pPr>
            <a:endParaRPr kumimoji="0" lang="en-GB" altLang="en-US" sz="907" b="0" i="0" u="none" strike="noStrike" kern="1200" cap="none" spc="0" normalizeH="0" baseline="0" noProof="0" dirty="0">
              <a:ln>
                <a:noFill/>
              </a:ln>
              <a:solidFill>
                <a:srgbClr val="000000"/>
              </a:solidFill>
              <a:effectLst/>
              <a:uLnTx/>
              <a:uFillTx/>
              <a:latin typeface="Arial" panose="020B0604020202020204" pitchFamily="34" charset="0"/>
            </a:endParaRPr>
          </a:p>
        </p:txBody>
      </p:sp>
      <p:pic>
        <p:nvPicPr>
          <p:cNvPr id="6" name="Picture 2">
            <a:extLst>
              <a:ext uri="{FF2B5EF4-FFF2-40B4-BE49-F238E27FC236}">
                <a16:creationId xmlns:a16="http://schemas.microsoft.com/office/drawing/2014/main" id="{CC25C315-40DC-DC4A-9E67-649424ED851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8310"/>
          <a:stretch/>
        </p:blipFill>
        <p:spPr bwMode="auto">
          <a:xfrm>
            <a:off x="0" y="1550357"/>
            <a:ext cx="6101157" cy="390957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a:extLst>
              <a:ext uri="{FF2B5EF4-FFF2-40B4-BE49-F238E27FC236}">
                <a16:creationId xmlns:a16="http://schemas.microsoft.com/office/drawing/2014/main" id="{2CE9C166-96D7-9C47-BB3E-7751C87E128D}"/>
              </a:ext>
            </a:extLst>
          </p:cNvPr>
          <p:cNvSpPr txBox="1"/>
          <p:nvPr/>
        </p:nvSpPr>
        <p:spPr>
          <a:xfrm>
            <a:off x="168339" y="5638055"/>
            <a:ext cx="5007428" cy="5232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Exercise  and breathing techniques improve exercise capacity (NS between interventions)  </a:t>
            </a:r>
          </a:p>
        </p:txBody>
      </p:sp>
      <p:sp>
        <p:nvSpPr>
          <p:cNvPr id="3" name="Rectangle 2">
            <a:extLst>
              <a:ext uri="{FF2B5EF4-FFF2-40B4-BE49-F238E27FC236}">
                <a16:creationId xmlns:a16="http://schemas.microsoft.com/office/drawing/2014/main" id="{E1A88F4B-0086-EE4D-BE6A-C18773BB57AF}"/>
              </a:ext>
            </a:extLst>
          </p:cNvPr>
          <p:cNvSpPr/>
          <p:nvPr/>
        </p:nvSpPr>
        <p:spPr>
          <a:xfrm>
            <a:off x="6096000" y="5638055"/>
            <a:ext cx="6096000" cy="523220"/>
          </a:xfrm>
          <a:prstGeom prst="rect">
            <a:avLst/>
          </a:prstGeom>
        </p:spPr>
        <p:txBody>
          <a:bodyPr>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Breathing techniques/ exercise and breathing techniques impact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LoS</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(NS between interventions)</a:t>
            </a:r>
          </a:p>
        </p:txBody>
      </p:sp>
    </p:spTree>
    <p:extLst>
      <p:ext uri="{BB962C8B-B14F-4D97-AF65-F5344CB8AC3E}">
        <p14:creationId xmlns:p14="http://schemas.microsoft.com/office/powerpoint/2010/main" val="7859234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89" t="10794" r="1109" b="2047"/>
          <a:stretch/>
        </p:blipFill>
        <p:spPr bwMode="auto">
          <a:xfrm>
            <a:off x="418780" y="1282593"/>
            <a:ext cx="11026589" cy="4007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096C820D-3560-954B-8285-9B7858965E57}"/>
              </a:ext>
            </a:extLst>
          </p:cNvPr>
          <p:cNvSpPr txBox="1"/>
          <p:nvPr/>
        </p:nvSpPr>
        <p:spPr>
          <a:xfrm>
            <a:off x="3455894" y="295835"/>
            <a:ext cx="691178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4472C4"/>
                </a:solidFill>
                <a:effectLst/>
                <a:uLnTx/>
                <a:uFillTx/>
                <a:latin typeface="Calibri" panose="020F0502020204030204"/>
                <a:ea typeface="+mn-ea"/>
                <a:cs typeface="+mn-cs"/>
              </a:rPr>
              <a:t>Patient treatment priorities </a:t>
            </a:r>
          </a:p>
        </p:txBody>
      </p:sp>
      <p:sp>
        <p:nvSpPr>
          <p:cNvPr id="4" name="TextBox 3">
            <a:extLst>
              <a:ext uri="{FF2B5EF4-FFF2-40B4-BE49-F238E27FC236}">
                <a16:creationId xmlns:a16="http://schemas.microsoft.com/office/drawing/2014/main" id="{4EC2F84F-2E88-844B-B9EC-A8F3C8DF0208}"/>
              </a:ext>
            </a:extLst>
          </p:cNvPr>
          <p:cNvSpPr txBox="1"/>
          <p:nvPr/>
        </p:nvSpPr>
        <p:spPr>
          <a:xfrm>
            <a:off x="664029" y="5516181"/>
            <a:ext cx="6988628" cy="116955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N=50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During an admission for AECOPD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Unpublished data:  Bedor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Alkhathlan</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PhD student (submitted to the ERS)  </a:t>
            </a:r>
          </a:p>
        </p:txBody>
      </p:sp>
      <p:sp>
        <p:nvSpPr>
          <p:cNvPr id="3" name="TextBox 2">
            <a:extLst>
              <a:ext uri="{FF2B5EF4-FFF2-40B4-BE49-F238E27FC236}">
                <a16:creationId xmlns:a16="http://schemas.microsoft.com/office/drawing/2014/main" id="{2B268816-14B9-7A48-8F41-8C69FEFACB0A}"/>
              </a:ext>
            </a:extLst>
          </p:cNvPr>
          <p:cNvSpPr txBox="1"/>
          <p:nvPr/>
        </p:nvSpPr>
        <p:spPr>
          <a:xfrm>
            <a:off x="171450" y="1800225"/>
            <a:ext cx="24733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rPr>
              <a:t>%</a:t>
            </a:r>
          </a:p>
        </p:txBody>
      </p:sp>
    </p:spTree>
    <p:extLst>
      <p:ext uri="{BB962C8B-B14F-4D97-AF65-F5344CB8AC3E}">
        <p14:creationId xmlns:p14="http://schemas.microsoft.com/office/powerpoint/2010/main" val="41670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D8EF1-B9FD-264D-AF67-8F59435AD0A4}"/>
              </a:ext>
            </a:extLst>
          </p:cNvPr>
          <p:cNvSpPr>
            <a:spLocks noGrp="1"/>
          </p:cNvSpPr>
          <p:nvPr>
            <p:ph type="title"/>
          </p:nvPr>
        </p:nvSpPr>
        <p:spPr>
          <a:xfrm>
            <a:off x="3167742" y="-437349"/>
            <a:ext cx="10972800" cy="1508125"/>
          </a:xfrm>
        </p:spPr>
        <p:txBody>
          <a:bodyPr/>
          <a:lstStyle/>
          <a:p>
            <a:r>
              <a:rPr lang="en-US" dirty="0">
                <a:solidFill>
                  <a:schemeClr val="accent1"/>
                </a:solidFill>
              </a:rPr>
              <a:t>Summary</a:t>
            </a:r>
          </a:p>
        </p:txBody>
      </p:sp>
      <p:pic>
        <p:nvPicPr>
          <p:cNvPr id="3" name="Picture 4">
            <a:extLst>
              <a:ext uri="{FF2B5EF4-FFF2-40B4-BE49-F238E27FC236}">
                <a16:creationId xmlns:a16="http://schemas.microsoft.com/office/drawing/2014/main" id="{78649A50-73A4-F94A-9689-740C62DD68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40" y="248204"/>
            <a:ext cx="1976684" cy="1645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Image">
            <a:extLst>
              <a:ext uri="{FF2B5EF4-FFF2-40B4-BE49-F238E27FC236}">
                <a16:creationId xmlns:a16="http://schemas.microsoft.com/office/drawing/2014/main" id="{148542AE-106B-E945-A107-DC6002C6C3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125" t="9884"/>
          <a:stretch/>
        </p:blipFill>
        <p:spPr bwMode="auto">
          <a:xfrm>
            <a:off x="334655" y="1986577"/>
            <a:ext cx="2170848" cy="18780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n external file that holds a picture, illustration, etc.&#10;Object name is jama-323-1813-g003.jpg">
            <a:extLst>
              <a:ext uri="{FF2B5EF4-FFF2-40B4-BE49-F238E27FC236}">
                <a16:creationId xmlns:a16="http://schemas.microsoft.com/office/drawing/2014/main" id="{A9A16BEE-18DD-EF49-B0E2-53DBDD3A95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302" y="3864619"/>
            <a:ext cx="1945553" cy="14995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63F05C2-1FA2-A049-B887-8984B42504FD}"/>
              </a:ext>
            </a:extLst>
          </p:cNvPr>
          <p:cNvSpPr txBox="1"/>
          <p:nvPr/>
        </p:nvSpPr>
        <p:spPr>
          <a:xfrm>
            <a:off x="3687539" y="925286"/>
            <a:ext cx="5859232" cy="313932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Negative impact of an exacerbation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Therapeutic targets identified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Evidence that (generic) PR post AE works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Referral and uptake problematic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ight Brace 6">
            <a:extLst>
              <a:ext uri="{FF2B5EF4-FFF2-40B4-BE49-F238E27FC236}">
                <a16:creationId xmlns:a16="http://schemas.microsoft.com/office/drawing/2014/main" id="{C81A1BB1-3D8E-F843-9206-8CB689EF8A1D}"/>
              </a:ext>
            </a:extLst>
          </p:cNvPr>
          <p:cNvSpPr/>
          <p:nvPr/>
        </p:nvSpPr>
        <p:spPr>
          <a:xfrm>
            <a:off x="2862943" y="925286"/>
            <a:ext cx="631371" cy="2688771"/>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76C8C72-DB27-B743-8DA8-E9D95CB43B2E}"/>
              </a:ext>
            </a:extLst>
          </p:cNvPr>
          <p:cNvSpPr txBox="1"/>
          <p:nvPr/>
        </p:nvSpPr>
        <p:spPr>
          <a:xfrm>
            <a:off x="3687539" y="4341606"/>
            <a:ext cx="6185804" cy="203132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If delivered with 90 days  survival benefit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Could we relax the threshold for recruitment (especially against a background of natural recovery)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Should we focus on patient priorities to facilitate engagement?</a:t>
            </a:r>
          </a:p>
        </p:txBody>
      </p:sp>
      <p:sp>
        <p:nvSpPr>
          <p:cNvPr id="10" name="Right Brace 9">
            <a:extLst>
              <a:ext uri="{FF2B5EF4-FFF2-40B4-BE49-F238E27FC236}">
                <a16:creationId xmlns:a16="http://schemas.microsoft.com/office/drawing/2014/main" id="{B8A8282E-DB05-844F-8467-FC0149680210}"/>
              </a:ext>
            </a:extLst>
          </p:cNvPr>
          <p:cNvSpPr/>
          <p:nvPr/>
        </p:nvSpPr>
        <p:spPr>
          <a:xfrm>
            <a:off x="2893598" y="4019828"/>
            <a:ext cx="631371" cy="2688771"/>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Picture 3">
            <a:extLst>
              <a:ext uri="{FF2B5EF4-FFF2-40B4-BE49-F238E27FC236}">
                <a16:creationId xmlns:a16="http://schemas.microsoft.com/office/drawing/2014/main" id="{FDC60D51-4153-7A4C-9E4B-55B5AD3F434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48852" b="50296"/>
          <a:stretch/>
        </p:blipFill>
        <p:spPr bwMode="auto">
          <a:xfrm>
            <a:off x="540785" y="5564212"/>
            <a:ext cx="1945553" cy="12937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400029682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918010" y="1892720"/>
            <a:ext cx="7705493" cy="1946368"/>
          </a:xfrm>
        </p:spPr>
        <p:txBody>
          <a:bodyPr>
            <a:noAutofit/>
          </a:bodyPr>
          <a:lstStyle/>
          <a:p>
            <a:r>
              <a:rPr lang="en-US" sz="4400" dirty="0">
                <a:solidFill>
                  <a:schemeClr val="accent1"/>
                </a:solidFill>
              </a:rPr>
              <a:t>Rehabilitation strategies around the time of </a:t>
            </a:r>
            <a:r>
              <a:rPr lang="en-US" sz="4400" dirty="0" err="1">
                <a:solidFill>
                  <a:schemeClr val="accent1"/>
                </a:solidFill>
              </a:rPr>
              <a:t>hospitalisation</a:t>
            </a:r>
            <a:br>
              <a:rPr lang="en-GB" sz="4400" dirty="0">
                <a:solidFill>
                  <a:schemeClr val="accent1"/>
                </a:solidFill>
              </a:rPr>
            </a:br>
            <a:endParaRPr lang="en-GB" sz="4400" dirty="0">
              <a:solidFill>
                <a:schemeClr val="accent1"/>
              </a:solidFill>
            </a:endParaRPr>
          </a:p>
        </p:txBody>
      </p:sp>
      <p:sp>
        <p:nvSpPr>
          <p:cNvPr id="6" name="Subtitle 5"/>
          <p:cNvSpPr>
            <a:spLocks noGrp="1"/>
          </p:cNvSpPr>
          <p:nvPr>
            <p:ph type="subTitle" idx="1"/>
          </p:nvPr>
        </p:nvSpPr>
        <p:spPr>
          <a:xfrm>
            <a:off x="3355456" y="3992096"/>
            <a:ext cx="5346594" cy="1314450"/>
          </a:xfrm>
        </p:spPr>
        <p:txBody>
          <a:bodyPr>
            <a:normAutofit fontScale="55000" lnSpcReduction="20000"/>
          </a:bodyPr>
          <a:lstStyle/>
          <a:p>
            <a:r>
              <a:rPr lang="en-GB" sz="2900" dirty="0">
                <a:latin typeface="+mj-lt"/>
              </a:rPr>
              <a:t>Sally Singh</a:t>
            </a:r>
          </a:p>
          <a:p>
            <a:r>
              <a:rPr lang="en-GB" sz="2900" dirty="0">
                <a:latin typeface="+mj-lt"/>
              </a:rPr>
              <a:t>Department of Respiratory Sciences, University of Leicester, Leicester, U.K </a:t>
            </a:r>
          </a:p>
          <a:p>
            <a:r>
              <a:rPr lang="en-GB" sz="2900" dirty="0">
                <a:latin typeface="+mj-lt"/>
              </a:rPr>
              <a:t>Centre for Exercise and Rehabilitation Science, University Hospitals of Leicester NHS trust, Leicester, U.K </a:t>
            </a:r>
          </a:p>
          <a:p>
            <a:endParaRPr lang="en-GB" dirty="0"/>
          </a:p>
        </p:txBody>
      </p:sp>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10229088" y="5614019"/>
            <a:ext cx="1760619" cy="1243981"/>
          </a:xfrm>
        </p:spPr>
      </p:pic>
      <p:pic>
        <p:nvPicPr>
          <p:cNvPr id="7" name="image1.png"/>
          <p:cNvPicPr/>
          <p:nvPr/>
        </p:nvPicPr>
        <p:blipFill>
          <a:blip r:embed="rId4"/>
          <a:stretch>
            <a:fillRect/>
          </a:stretch>
        </p:blipFill>
        <p:spPr>
          <a:xfrm>
            <a:off x="8836546" y="137937"/>
            <a:ext cx="3330129" cy="815976"/>
          </a:xfrm>
          <a:prstGeom prst="rect">
            <a:avLst/>
          </a:prstGeom>
          <a:ln w="12700">
            <a:miter lim="400000"/>
          </a:ln>
        </p:spPr>
      </p:pic>
      <p:pic>
        <p:nvPicPr>
          <p:cNvPr id="10" name="Picture 9">
            <a:extLst>
              <a:ext uri="{FF2B5EF4-FFF2-40B4-BE49-F238E27FC236}">
                <a16:creationId xmlns:a16="http://schemas.microsoft.com/office/drawing/2014/main" id="{0280D020-A836-6F44-9D2E-1A194AB2F332}"/>
              </a:ext>
            </a:extLst>
          </p:cNvPr>
          <p:cNvPicPr>
            <a:picLocks noChangeAspect="1"/>
          </p:cNvPicPr>
          <p:nvPr/>
        </p:nvPicPr>
        <p:blipFill>
          <a:blip r:embed="rId5"/>
          <a:stretch>
            <a:fillRect/>
          </a:stretch>
        </p:blipFill>
        <p:spPr>
          <a:xfrm>
            <a:off x="292201" y="193508"/>
            <a:ext cx="3063255" cy="816868"/>
          </a:xfrm>
          <a:prstGeom prst="rect">
            <a:avLst/>
          </a:prstGeom>
        </p:spPr>
      </p:pic>
      <p:pic>
        <p:nvPicPr>
          <p:cNvPr id="1026" name="Picture 2" descr="European Respiratory Society - ERS">
            <a:extLst>
              <a:ext uri="{FF2B5EF4-FFF2-40B4-BE49-F238E27FC236}">
                <a16:creationId xmlns:a16="http://schemas.microsoft.com/office/drawing/2014/main" id="{0303FB4B-B3CD-B34D-AA4D-3F8360456D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201" y="5945052"/>
            <a:ext cx="2003347" cy="58191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1996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89A4A-1FEC-524D-9834-E1E906F619D3}"/>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15874128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2784" y="1"/>
            <a:ext cx="8229600" cy="1508125"/>
          </a:xfrm>
        </p:spPr>
        <p:txBody>
          <a:bodyPr/>
          <a:lstStyle/>
          <a:p>
            <a:r>
              <a:rPr lang="en-GB" dirty="0">
                <a:solidFill>
                  <a:schemeClr val="accent1"/>
                </a:solidFill>
              </a:rPr>
              <a:t>Acute exacerbation &amp; PR</a:t>
            </a:r>
          </a:p>
        </p:txBody>
      </p:sp>
      <p:sp>
        <p:nvSpPr>
          <p:cNvPr id="3" name="Rectangle 2"/>
          <p:cNvSpPr/>
          <p:nvPr/>
        </p:nvSpPr>
        <p:spPr>
          <a:xfrm>
            <a:off x="1601966" y="2041116"/>
            <a:ext cx="8710140" cy="38472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Should pulmonary rehabilitation be implemented in patients hospitalised with a COPD exacerbation?</a:t>
            </a:r>
          </a:p>
          <a:p>
            <a:pPr marL="342900" marR="0" lvl="0" indent="-342900" algn="l" defTabSz="914400" rtl="0" eaLnBrk="1" fontAlgn="auto" latinLnBrk="0" hangingPunct="1">
              <a:lnSpc>
                <a:spcPct val="100000"/>
              </a:lnSpc>
              <a:spcBef>
                <a:spcPts val="0"/>
              </a:spcBef>
              <a:spcAft>
                <a:spcPts val="0"/>
              </a:spcAft>
              <a:buClrTx/>
              <a:buSzTx/>
              <a:buFont typeface="Wingdings" charset="2"/>
              <a:buChar char="ü"/>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Overall readmissions  (45.0 </a:t>
            </a:r>
            <a:r>
              <a:rPr kumimoji="0" lang="en-GB" sz="2400" b="0" i="0" u="none" strike="noStrike" kern="1200" cap="none" spc="0" normalizeH="0" baseline="0" noProof="0" dirty="0" err="1">
                <a:ln>
                  <a:noFill/>
                </a:ln>
                <a:solidFill>
                  <a:prstClr val="black"/>
                </a:solidFill>
                <a:effectLst/>
                <a:uLnTx/>
                <a:uFillTx/>
                <a:latin typeface="Calibri" panose="020F0502020204030204"/>
                <a:ea typeface="+mn-ea"/>
                <a:cs typeface="+mn-cs"/>
              </a:rPr>
              <a:t>vs</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50.8%),  SGRQ (11.75),   6MWT (88.9m).</a:t>
            </a:r>
          </a:p>
          <a:p>
            <a:pPr marL="342900" marR="0" lvl="0" indent="-342900" algn="l" defTabSz="914400" rtl="0" eaLnBrk="1" fontAlgn="auto" latinLnBrk="0" hangingPunct="1">
              <a:lnSpc>
                <a:spcPct val="100000"/>
              </a:lnSpc>
              <a:spcBef>
                <a:spcPts val="0"/>
              </a:spcBef>
              <a:spcAft>
                <a:spcPts val="0"/>
              </a:spcAft>
              <a:buClrTx/>
              <a:buSzTx/>
              <a:buFont typeface="Wingdings" charset="2"/>
              <a:buChar char="ü"/>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Post hoc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99FF"/>
                </a:solidFill>
                <a:effectLst/>
                <a:uLnTx/>
                <a:uFillTx/>
                <a:latin typeface="Calibri" panose="020F0502020204030204"/>
                <a:ea typeface="+mn-ea"/>
                <a:cs typeface="+mn-cs"/>
              </a:rPr>
              <a:t>Post discharge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hospital readmissions (21.5 </a:t>
            </a:r>
            <a:r>
              <a:rPr kumimoji="0" lang="en-GB" sz="2400" b="0" i="0" u="none" strike="noStrike" kern="1200" cap="none" spc="0" normalizeH="0" baseline="0" noProof="0" dirty="0" err="1">
                <a:ln>
                  <a:noFill/>
                </a:ln>
                <a:solidFill>
                  <a:prstClr val="black"/>
                </a:solidFill>
                <a:effectLst/>
                <a:uLnTx/>
                <a:uFillTx/>
                <a:latin typeface="Calibri" panose="020F0502020204030204"/>
                <a:ea typeface="+mn-ea"/>
                <a:cs typeface="+mn-cs"/>
              </a:rPr>
              <a:t>vs</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46.8%)  quality of life, exercise capacity.</a:t>
            </a:r>
            <a:endParaRPr kumimoji="0" lang="en-GB" sz="24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0000"/>
                </a:solidFill>
                <a:effectLst/>
                <a:uLnTx/>
                <a:uFillTx/>
                <a:latin typeface="Calibri" panose="020F0502020204030204"/>
                <a:ea typeface="+mn-ea"/>
                <a:cs typeface="+mn-cs"/>
              </a:rPr>
              <a:t>During hospitalisation increased mortality</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(no change in readmission) </a:t>
            </a:r>
          </a:p>
        </p:txBody>
      </p:sp>
      <p:sp>
        <p:nvSpPr>
          <p:cNvPr id="4" name="Rectangle 3"/>
          <p:cNvSpPr/>
          <p:nvPr/>
        </p:nvSpPr>
        <p:spPr>
          <a:xfrm>
            <a:off x="1839718" y="6404127"/>
            <a:ext cx="8458337"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Management of COPD exacerbations: a European Respiratory Society/American Thoracic Society guideline. </a:t>
            </a:r>
            <a:r>
              <a:rPr kumimoji="0" lang="en-GB" sz="1000" b="0" i="0" u="none" strike="noStrike" kern="1200" cap="none" spc="0" normalizeH="0" baseline="0" noProof="0" dirty="0" err="1">
                <a:ln>
                  <a:noFill/>
                </a:ln>
                <a:solidFill>
                  <a:prstClr val="black"/>
                </a:solidFill>
                <a:effectLst/>
                <a:uLnTx/>
                <a:uFillTx/>
                <a:latin typeface="Calibri" panose="020F0502020204030204"/>
                <a:ea typeface="+mn-ea"/>
                <a:cs typeface="+mn-cs"/>
              </a:rPr>
              <a:t>Eur</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000" b="0" i="0" u="none" strike="noStrike" kern="1200" cap="none" spc="0" normalizeH="0" baseline="0" noProof="0" dirty="0" err="1">
                <a:ln>
                  <a:noFill/>
                </a:ln>
                <a:solidFill>
                  <a:prstClr val="black"/>
                </a:solidFill>
                <a:effectLst/>
                <a:uLnTx/>
                <a:uFillTx/>
                <a:latin typeface="Calibri" panose="020F0502020204030204"/>
                <a:ea typeface="+mn-ea"/>
                <a:cs typeface="+mn-cs"/>
              </a:rPr>
              <a:t>Respir</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2017; 49: 1600791 </a:t>
            </a:r>
          </a:p>
        </p:txBody>
      </p:sp>
      <p:pic>
        <p:nvPicPr>
          <p:cNvPr id="5" name="Picture 4"/>
          <p:cNvPicPr>
            <a:picLocks noChangeAspect="1"/>
          </p:cNvPicPr>
          <p:nvPr/>
        </p:nvPicPr>
        <p:blipFill rotWithShape="1">
          <a:blip r:embed="rId2"/>
          <a:srcRect t="23570" b="31440"/>
          <a:stretch/>
        </p:blipFill>
        <p:spPr>
          <a:xfrm>
            <a:off x="9142222" y="0"/>
            <a:ext cx="2540000" cy="824400"/>
          </a:xfrm>
          <a:prstGeom prst="rect">
            <a:avLst/>
          </a:prstGeom>
        </p:spPr>
      </p:pic>
      <p:cxnSp>
        <p:nvCxnSpPr>
          <p:cNvPr id="9" name="Straight Arrow Connector 8"/>
          <p:cNvCxnSpPr/>
          <p:nvPr/>
        </p:nvCxnSpPr>
        <p:spPr>
          <a:xfrm flipV="1">
            <a:off x="6744072" y="2684122"/>
            <a:ext cx="0" cy="50174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8688288" y="2684124"/>
            <a:ext cx="0" cy="50174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346985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862EC-0152-8B48-B611-87DC9ECF892C}"/>
              </a:ext>
            </a:extLst>
          </p:cNvPr>
          <p:cNvSpPr>
            <a:spLocks noGrp="1"/>
          </p:cNvSpPr>
          <p:nvPr>
            <p:ph type="title"/>
          </p:nvPr>
        </p:nvSpPr>
        <p:spPr/>
        <p:txBody>
          <a:bodyPr/>
          <a:lstStyle/>
          <a:p>
            <a:r>
              <a:rPr lang="en-US" dirty="0">
                <a:solidFill>
                  <a:schemeClr val="accent1"/>
                </a:solidFill>
              </a:rPr>
              <a:t>Overview</a:t>
            </a:r>
            <a:r>
              <a:rPr lang="en-US" dirty="0"/>
              <a:t> </a:t>
            </a:r>
          </a:p>
        </p:txBody>
      </p:sp>
      <p:sp>
        <p:nvSpPr>
          <p:cNvPr id="3" name="Content Placeholder 2">
            <a:extLst>
              <a:ext uri="{FF2B5EF4-FFF2-40B4-BE49-F238E27FC236}">
                <a16:creationId xmlns:a16="http://schemas.microsoft.com/office/drawing/2014/main" id="{1D006988-811D-D449-B8B5-07D57012A2E9}"/>
              </a:ext>
            </a:extLst>
          </p:cNvPr>
          <p:cNvSpPr>
            <a:spLocks noGrp="1"/>
          </p:cNvSpPr>
          <p:nvPr>
            <p:ph idx="1"/>
          </p:nvPr>
        </p:nvSpPr>
        <p:spPr/>
        <p:txBody>
          <a:bodyPr/>
          <a:lstStyle/>
          <a:p>
            <a:r>
              <a:rPr lang="en-US" dirty="0"/>
              <a:t>Why might a rehabilitative strategy be important?</a:t>
            </a:r>
          </a:p>
          <a:p>
            <a:r>
              <a:rPr lang="en-US" dirty="0"/>
              <a:t>In and out -patient approaches</a:t>
            </a:r>
          </a:p>
          <a:p>
            <a:r>
              <a:rPr lang="en-US" dirty="0"/>
              <a:t>Challenges &amp; possible solutions </a:t>
            </a:r>
          </a:p>
          <a:p>
            <a:endParaRPr lang="en-US" dirty="0"/>
          </a:p>
        </p:txBody>
      </p:sp>
      <p:pic>
        <p:nvPicPr>
          <p:cNvPr id="2050" name="Picture 2" descr="European Respiratory Society - ERS">
            <a:extLst>
              <a:ext uri="{FF2B5EF4-FFF2-40B4-BE49-F238E27FC236}">
                <a16:creationId xmlns:a16="http://schemas.microsoft.com/office/drawing/2014/main" id="{CB67D146-49F9-F142-A135-7A81C914C5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081" y="5816600"/>
            <a:ext cx="2481231" cy="7207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8,863 Hospital Bed Illustrations &amp;amp; Clip Art - iStock">
            <a:extLst>
              <a:ext uri="{FF2B5EF4-FFF2-40B4-BE49-F238E27FC236}">
                <a16:creationId xmlns:a16="http://schemas.microsoft.com/office/drawing/2014/main" id="{CA584DC2-B3DA-8443-AAD4-86AAD3DFE1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0019" y="4001294"/>
            <a:ext cx="262890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162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051" y="1947930"/>
            <a:ext cx="5765499" cy="3574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1699" r="13507" b="14207"/>
          <a:stretch/>
        </p:blipFill>
        <p:spPr bwMode="auto">
          <a:xfrm>
            <a:off x="6915151" y="1862303"/>
            <a:ext cx="4027612" cy="412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93915" y="275278"/>
            <a:ext cx="1189808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4472C4"/>
                </a:solidFill>
                <a:effectLst/>
                <a:uLnTx/>
                <a:uFillTx/>
                <a:latin typeface="Calibri" panose="020F0502020204030204"/>
                <a:ea typeface="+mn-ea"/>
                <a:cs typeface="+mn-cs"/>
              </a:rPr>
              <a:t>The impact of the admission (and a target for therapy?)</a:t>
            </a:r>
          </a:p>
        </p:txBody>
      </p:sp>
      <p:sp>
        <p:nvSpPr>
          <p:cNvPr id="4" name="TextBox 3"/>
          <p:cNvSpPr txBox="1"/>
          <p:nvPr/>
        </p:nvSpPr>
        <p:spPr>
          <a:xfrm>
            <a:off x="427215" y="6487212"/>
            <a:ext cx="1036716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Spruit MA, </a:t>
            </a:r>
            <a:r>
              <a:rPr kumimoji="0" lang="en-GB" sz="1000" b="0" i="0" u="none" strike="noStrike" kern="1200" cap="none" spc="0" normalizeH="0" baseline="0" noProof="0" dirty="0" err="1">
                <a:ln>
                  <a:noFill/>
                </a:ln>
                <a:solidFill>
                  <a:prstClr val="black"/>
                </a:solidFill>
                <a:effectLst/>
                <a:uLnTx/>
                <a:uFillTx/>
                <a:latin typeface="Calibri" panose="020F0502020204030204"/>
                <a:ea typeface="+mn-ea"/>
                <a:cs typeface="+mn-cs"/>
              </a:rPr>
              <a:t>Gosselink</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R, Troosters T</a:t>
            </a:r>
            <a:r>
              <a:rPr kumimoji="0" lang="en-GB" sz="1000" b="0" i="1" u="none" strike="noStrike" kern="1200" cap="none" spc="0" normalizeH="0" baseline="0" noProof="0" dirty="0">
                <a:ln>
                  <a:noFill/>
                </a:ln>
                <a:solidFill>
                  <a:prstClr val="black"/>
                </a:solidFill>
                <a:effectLst/>
                <a:uLnTx/>
                <a:uFillTx/>
                <a:latin typeface="Calibri" panose="020F0502020204030204"/>
                <a:ea typeface="+mn-ea"/>
                <a:cs typeface="+mn-cs"/>
              </a:rPr>
              <a:t>, et </a:t>
            </a:r>
            <a:r>
              <a:rPr kumimoji="0" lang="en-GB" sz="1000" b="0" i="1" u="none" strike="noStrike" kern="1200" cap="none" spc="0" normalizeH="0" baseline="0" noProof="0" dirty="0" err="1">
                <a:ln>
                  <a:noFill/>
                </a:ln>
                <a:solidFill>
                  <a:prstClr val="black"/>
                </a:solidFill>
                <a:effectLst/>
                <a:uLnTx/>
                <a:uFillTx/>
                <a:latin typeface="Calibri" panose="020F0502020204030204"/>
                <a:ea typeface="+mn-ea"/>
                <a:cs typeface="+mn-cs"/>
              </a:rPr>
              <a:t>al.</a:t>
            </a:r>
            <a:r>
              <a:rPr kumimoji="0" lang="en-GB" sz="1000" b="0" i="0" u="none" strike="noStrike" kern="1200" cap="none" spc="0" normalizeH="0" baseline="0" noProof="0" dirty="0" err="1">
                <a:ln>
                  <a:noFill/>
                </a:ln>
                <a:solidFill>
                  <a:prstClr val="black"/>
                </a:solidFill>
                <a:effectLst/>
                <a:uLnTx/>
                <a:uFillTx/>
                <a:latin typeface="Calibri" panose="020F0502020204030204"/>
                <a:ea typeface="+mn-ea"/>
                <a:cs typeface="+mn-cs"/>
              </a:rPr>
              <a:t>Muscle</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force during an acute exacerbation in hospitalised patients with COPD and its relationship with CXCL8 and IGF-</a:t>
            </a:r>
            <a:r>
              <a:rPr kumimoji="0" lang="en-GB" sz="10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GB" sz="1000" b="0" i="1" u="none" strike="noStrike" kern="1200" cap="none" spc="0" normalizeH="0" baseline="0" noProof="0" dirty="0" err="1">
                <a:ln>
                  <a:noFill/>
                </a:ln>
                <a:solidFill>
                  <a:prstClr val="black"/>
                </a:solidFill>
                <a:effectLst/>
                <a:uLnTx/>
                <a:uFillTx/>
                <a:latin typeface="Calibri" panose="020F0502020204030204"/>
                <a:ea typeface="+mn-ea"/>
                <a:cs typeface="+mn-cs"/>
              </a:rPr>
              <a:t>Thorax</a:t>
            </a:r>
            <a:r>
              <a:rPr kumimoji="0" lang="en-GB" sz="10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2003;</a:t>
            </a: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58:</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752-756.</a:t>
            </a:r>
          </a:p>
        </p:txBody>
      </p:sp>
    </p:spTree>
    <p:extLst>
      <p:ext uri="{BB962C8B-B14F-4D97-AF65-F5344CB8AC3E}">
        <p14:creationId xmlns:p14="http://schemas.microsoft.com/office/powerpoint/2010/main" val="1498911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a:extLst>
              <a:ext uri="{FF2B5EF4-FFF2-40B4-BE49-F238E27FC236}">
                <a16:creationId xmlns:a16="http://schemas.microsoft.com/office/drawing/2014/main" id="{8AFDE405-F775-2847-8752-2ABF1D7A82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3125"/>
          <a:stretch/>
        </p:blipFill>
        <p:spPr bwMode="auto">
          <a:xfrm>
            <a:off x="7899772" y="3380039"/>
            <a:ext cx="3034274" cy="29129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4665532-F0DF-E74F-BC4D-CF55FB27A165}"/>
              </a:ext>
            </a:extLst>
          </p:cNvPr>
          <p:cNvSpPr/>
          <p:nvPr/>
        </p:nvSpPr>
        <p:spPr>
          <a:xfrm>
            <a:off x="-1" y="6308105"/>
            <a:ext cx="12191999"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33333"/>
                </a:solidFill>
                <a:effectLst/>
                <a:uLnTx/>
                <a:uFillTx/>
                <a:latin typeface="Calibri" panose="020F0502020204030204"/>
                <a:ea typeface="+mn-ea"/>
                <a:cs typeface="+mn-cs"/>
              </a:rPr>
              <a:t>McAuley HJC, Harvey-Dunstan TC, </a:t>
            </a:r>
            <a:r>
              <a:rPr kumimoji="0" lang="en-GB" sz="1200" b="0" i="0" u="none" strike="noStrike" kern="1200" cap="none" spc="0" normalizeH="0" baseline="0" noProof="0" dirty="0" err="1">
                <a:ln>
                  <a:noFill/>
                </a:ln>
                <a:solidFill>
                  <a:srgbClr val="333333"/>
                </a:solidFill>
                <a:effectLst/>
                <a:uLnTx/>
                <a:uFillTx/>
                <a:latin typeface="Calibri" panose="020F0502020204030204"/>
                <a:ea typeface="+mn-ea"/>
                <a:cs typeface="+mn-cs"/>
              </a:rPr>
              <a:t>Craner</a:t>
            </a:r>
            <a:r>
              <a:rPr kumimoji="0" lang="en-GB" sz="1200" b="0" i="0" u="none" strike="noStrike" kern="1200" cap="none" spc="0" normalizeH="0" baseline="0" noProof="0" dirty="0">
                <a:ln>
                  <a:noFill/>
                </a:ln>
                <a:solidFill>
                  <a:srgbClr val="333333"/>
                </a:solidFill>
                <a:effectLst/>
                <a:uLnTx/>
                <a:uFillTx/>
                <a:latin typeface="Calibri" panose="020F0502020204030204"/>
                <a:ea typeface="+mn-ea"/>
                <a:cs typeface="+mn-cs"/>
              </a:rPr>
              <a:t> M</a:t>
            </a:r>
            <a:r>
              <a:rPr kumimoji="0" lang="en-GB" sz="1200" b="0" i="1" u="none" strike="noStrike" kern="1200" cap="none" spc="0" normalizeH="0" baseline="0" noProof="0" dirty="0">
                <a:ln>
                  <a:noFill/>
                </a:ln>
                <a:solidFill>
                  <a:srgbClr val="333333"/>
                </a:solidFill>
                <a:effectLst/>
                <a:uLnTx/>
                <a:uFillTx/>
                <a:latin typeface="Calibri" panose="020F0502020204030204"/>
                <a:ea typeface="+mn-ea"/>
                <a:cs typeface="+mn-cs"/>
              </a:rPr>
              <a:t>, et al </a:t>
            </a:r>
            <a:r>
              <a:rPr kumimoji="0" lang="en-GB" sz="1200" b="0" i="0" u="none" strike="noStrike" kern="1200" cap="none" spc="0" normalizeH="0" baseline="0" noProof="0" dirty="0">
                <a:ln>
                  <a:noFill/>
                </a:ln>
                <a:solidFill>
                  <a:srgbClr val="333333"/>
                </a:solidFill>
                <a:effectLst/>
                <a:uLnTx/>
                <a:uFillTx/>
                <a:latin typeface="Calibri" panose="020F0502020204030204"/>
                <a:ea typeface="+mn-ea"/>
                <a:cs typeface="+mn-cs"/>
              </a:rPr>
              <a:t>Longitudinal changes to quadriceps thickness demonstrate acute sarcopenia following admission to hospital for an exacerbation of chronic respiratory </a:t>
            </a:r>
            <a:r>
              <a:rPr kumimoji="0" lang="en-GB" sz="1200" b="0" i="0" u="none" strike="noStrike" kern="1200" cap="none" spc="0" normalizeH="0" baseline="0" noProof="0" dirty="0" err="1">
                <a:ln>
                  <a:noFill/>
                </a:ln>
                <a:solidFill>
                  <a:srgbClr val="333333"/>
                </a:solidFill>
                <a:effectLst/>
                <a:uLnTx/>
                <a:uFillTx/>
                <a:latin typeface="Calibri" panose="020F0502020204030204"/>
                <a:ea typeface="+mn-ea"/>
                <a:cs typeface="+mn-cs"/>
              </a:rPr>
              <a:t>disease.</a:t>
            </a:r>
            <a:r>
              <a:rPr kumimoji="0" lang="en-GB" sz="1200" b="0" i="1" u="none" strike="noStrike" kern="1200" cap="none" spc="0" normalizeH="0" baseline="0" noProof="0" dirty="0" err="1">
                <a:ln>
                  <a:noFill/>
                </a:ln>
                <a:solidFill>
                  <a:srgbClr val="333333"/>
                </a:solidFill>
                <a:effectLst/>
                <a:uLnTx/>
                <a:uFillTx/>
                <a:latin typeface="Calibri" panose="020F0502020204030204"/>
                <a:ea typeface="+mn-ea"/>
                <a:cs typeface="+mn-cs"/>
              </a:rPr>
              <a:t>Thorax</a:t>
            </a:r>
            <a:r>
              <a:rPr kumimoji="0" lang="en-GB" sz="1200" b="0" i="1" u="none" strike="noStrike" kern="1200" cap="none" spc="0" normalizeH="0" baseline="0" noProof="0" dirty="0">
                <a:ln>
                  <a:noFill/>
                </a:ln>
                <a:solidFill>
                  <a:srgbClr val="333333"/>
                </a:solidFill>
                <a:effectLst/>
                <a:uLnTx/>
                <a:uFillTx/>
                <a:latin typeface="Calibri" panose="020F0502020204030204"/>
                <a:ea typeface="+mn-ea"/>
                <a:cs typeface="+mn-cs"/>
              </a:rPr>
              <a:t> </a:t>
            </a:r>
            <a:r>
              <a:rPr kumimoji="0" lang="en-GB" sz="1200" b="0" i="0" u="none" strike="noStrike" kern="1200" cap="none" spc="0" normalizeH="0" baseline="0" noProof="0" dirty="0">
                <a:ln>
                  <a:noFill/>
                </a:ln>
                <a:solidFill>
                  <a:srgbClr val="333333"/>
                </a:solidFill>
                <a:effectLst/>
                <a:uLnTx/>
                <a:uFillTx/>
                <a:latin typeface="Calibri" panose="020F0502020204030204"/>
                <a:ea typeface="+mn-ea"/>
                <a:cs typeface="+mn-cs"/>
              </a:rPr>
              <a:t>2021;</a:t>
            </a:r>
            <a:r>
              <a:rPr kumimoji="0" lang="en-GB" sz="1200" b="1" i="0" u="none" strike="noStrike" kern="1200" cap="none" spc="0" normalizeH="0" baseline="0" noProof="0" dirty="0">
                <a:ln>
                  <a:noFill/>
                </a:ln>
                <a:solidFill>
                  <a:srgbClr val="333333"/>
                </a:solidFill>
                <a:effectLst/>
                <a:uLnTx/>
                <a:uFillTx/>
                <a:latin typeface="Calibri" panose="020F0502020204030204"/>
                <a:ea typeface="+mn-ea"/>
                <a:cs typeface="+mn-cs"/>
              </a:rPr>
              <a:t>76:</a:t>
            </a:r>
            <a:r>
              <a:rPr kumimoji="0" lang="en-GB" sz="1200" b="0" i="0" u="none" strike="noStrike" kern="1200" cap="none" spc="0" normalizeH="0" baseline="0" noProof="0" dirty="0">
                <a:ln>
                  <a:noFill/>
                </a:ln>
                <a:solidFill>
                  <a:srgbClr val="333333"/>
                </a:solidFill>
                <a:effectLst/>
                <a:uLnTx/>
                <a:uFillTx/>
                <a:latin typeface="Calibri" panose="020F0502020204030204"/>
                <a:ea typeface="+mn-ea"/>
                <a:cs typeface="+mn-cs"/>
              </a:rPr>
              <a:t>726-728.</a:t>
            </a:r>
          </a:p>
        </p:txBody>
      </p:sp>
      <p:pic>
        <p:nvPicPr>
          <p:cNvPr id="2052" name="Picture 4" descr="Image">
            <a:extLst>
              <a:ext uri="{FF2B5EF4-FFF2-40B4-BE49-F238E27FC236}">
                <a16:creationId xmlns:a16="http://schemas.microsoft.com/office/drawing/2014/main" id="{711E492E-1B72-E042-8E30-8AE54A8771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477" y="600249"/>
            <a:ext cx="5940514" cy="55595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a:extLst>
              <a:ext uri="{FF2B5EF4-FFF2-40B4-BE49-F238E27FC236}">
                <a16:creationId xmlns:a16="http://schemas.microsoft.com/office/drawing/2014/main" id="{ADF3063E-E70E-B345-B990-D3562BD2E4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461"/>
          <a:stretch/>
        </p:blipFill>
        <p:spPr bwMode="auto">
          <a:xfrm>
            <a:off x="7899772" y="273206"/>
            <a:ext cx="3206751" cy="2912908"/>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a:extLst>
              <a:ext uri="{FF2B5EF4-FFF2-40B4-BE49-F238E27FC236}">
                <a16:creationId xmlns:a16="http://schemas.microsoft.com/office/drawing/2014/main" id="{DFCB114E-82F6-BE48-BDD5-0472A0E11B1F}"/>
              </a:ext>
            </a:extLst>
          </p:cNvPr>
          <p:cNvSpPr/>
          <p:nvPr/>
        </p:nvSpPr>
        <p:spPr>
          <a:xfrm rot="19498799">
            <a:off x="6490672" y="2324532"/>
            <a:ext cx="1468186" cy="3894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ight Arrow 6">
            <a:extLst>
              <a:ext uri="{FF2B5EF4-FFF2-40B4-BE49-F238E27FC236}">
                <a16:creationId xmlns:a16="http://schemas.microsoft.com/office/drawing/2014/main" id="{16522C80-FF8F-8C44-B1D7-2A226EFD6F3F}"/>
              </a:ext>
            </a:extLst>
          </p:cNvPr>
          <p:cNvSpPr/>
          <p:nvPr/>
        </p:nvSpPr>
        <p:spPr>
          <a:xfrm rot="1925469" flipV="1">
            <a:off x="6598550" y="4133027"/>
            <a:ext cx="1297090" cy="3886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0828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nvGraphicFramePr>
        <p:xfrm>
          <a:off x="520730" y="1178685"/>
          <a:ext cx="6007835" cy="366326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559604" y="0"/>
            <a:ext cx="6333626"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4472C4"/>
                </a:solidFill>
                <a:effectLst/>
                <a:uLnTx/>
                <a:uFillTx/>
                <a:latin typeface="Calibri" panose="020F0502020204030204"/>
                <a:ea typeface="+mn-ea"/>
                <a:cs typeface="+mn-cs"/>
              </a:rPr>
              <a:t>The impact of the admission (and a target for therapy?)</a:t>
            </a:r>
          </a:p>
        </p:txBody>
      </p:sp>
      <p:pic>
        <p:nvPicPr>
          <p:cNvPr id="4" name="Picture 3"/>
          <p:cNvPicPr>
            <a:picLocks noChangeAspect="1"/>
          </p:cNvPicPr>
          <p:nvPr/>
        </p:nvPicPr>
        <p:blipFill>
          <a:blip r:embed="rId3"/>
          <a:stretch>
            <a:fillRect/>
          </a:stretch>
        </p:blipFill>
        <p:spPr>
          <a:xfrm>
            <a:off x="9257895" y="9787"/>
            <a:ext cx="2934105" cy="1760463"/>
          </a:xfrm>
          <a:prstGeom prst="rect">
            <a:avLst/>
          </a:prstGeom>
        </p:spPr>
      </p:pic>
      <p:sp>
        <p:nvSpPr>
          <p:cNvPr id="5" name="TextBox 4"/>
          <p:cNvSpPr txBox="1"/>
          <p:nvPr/>
        </p:nvSpPr>
        <p:spPr>
          <a:xfrm>
            <a:off x="375425" y="6211669"/>
            <a:ext cx="1152522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Data from the REACH trial (Greening et al BMJ 2014)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Pitta F et al Physical activity and hospitalisation for exacerbation of COPD Chest 2006;129:536-544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Orme, MW, Harvey-Dunstan, TC, Boral, I, et al. Changes in physical activity during hospital admission for chronic respiratory disease. </a:t>
            </a:r>
            <a:r>
              <a:rPr kumimoji="0" lang="en-GB" sz="1200" b="0" i="1" u="none" strike="noStrike" kern="1200" cap="none" spc="0" normalizeH="0" baseline="0" noProof="0" dirty="0" err="1">
                <a:ln>
                  <a:noFill/>
                </a:ln>
                <a:solidFill>
                  <a:prstClr val="black"/>
                </a:solidFill>
                <a:effectLst/>
                <a:uLnTx/>
                <a:uFillTx/>
                <a:latin typeface="Calibri" panose="020F0502020204030204"/>
                <a:ea typeface="+mn-ea"/>
                <a:cs typeface="+mn-cs"/>
              </a:rPr>
              <a:t>Respirology</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2019; 24: 652– 657. </a:t>
            </a:r>
          </a:p>
        </p:txBody>
      </p:sp>
      <p:pic>
        <p:nvPicPr>
          <p:cNvPr id="6" name="Picture 4">
            <a:extLst>
              <a:ext uri="{FF2B5EF4-FFF2-40B4-BE49-F238E27FC236}">
                <a16:creationId xmlns:a16="http://schemas.microsoft.com/office/drawing/2014/main" id="{558B5681-86AD-5040-89C2-1400E7153C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7027" y="2225173"/>
            <a:ext cx="4495800" cy="374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74BB7A7C-F390-3D43-A6F0-6C44DA959CB8}"/>
              </a:ext>
            </a:extLst>
          </p:cNvPr>
          <p:cNvSpPr/>
          <p:nvPr/>
        </p:nvSpPr>
        <p:spPr>
          <a:xfrm>
            <a:off x="375425" y="5038947"/>
            <a:ext cx="6096000" cy="830997"/>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1C1D1E"/>
                </a:solidFill>
                <a:effectLst/>
                <a:uLnTx/>
                <a:uFillTx/>
                <a:latin typeface="Calibri" panose="020F0502020204030204"/>
                <a:ea typeface="+mn-ea"/>
                <a:cs typeface="+mn-cs"/>
              </a:rPr>
              <a:t>No significant changes in step count were observed between days during the inpatient stay (</a:t>
            </a:r>
            <a:r>
              <a:rPr kumimoji="0" lang="en-GB" sz="1600" b="0" i="0" u="sng" strike="noStrike" kern="1200" cap="none" spc="0" normalizeH="0" baseline="0" noProof="0" dirty="0">
                <a:ln>
                  <a:noFill/>
                </a:ln>
                <a:solidFill>
                  <a:srgbClr val="1C1D1E"/>
                </a:solidFill>
                <a:effectLst/>
                <a:uLnTx/>
                <a:uFillTx/>
                <a:latin typeface="Calibri" panose="020F0502020204030204"/>
                <a:ea typeface="+mn-ea"/>
                <a:cs typeface="+mn-cs"/>
              </a:rPr>
              <a:t>586</a:t>
            </a:r>
            <a:r>
              <a:rPr kumimoji="0" lang="en-GB" sz="1600" b="0" i="0" u="none" strike="noStrike" kern="1200" cap="none" spc="0" normalizeH="0" baseline="0" noProof="0" dirty="0">
                <a:ln>
                  <a:noFill/>
                </a:ln>
                <a:solidFill>
                  <a:srgbClr val="1C1D1E"/>
                </a:solidFill>
                <a:effectLst/>
                <a:uLnTx/>
                <a:uFillTx/>
                <a:latin typeface="Calibri" panose="020F0502020204030204"/>
                <a:ea typeface="+mn-ea"/>
                <a:cs typeface="+mn-cs"/>
              </a:rPr>
              <a:t> (95% CI: 427–744) vs </a:t>
            </a:r>
            <a:r>
              <a:rPr kumimoji="0" lang="en-GB" sz="1600" b="0" i="0" u="sng" strike="noStrike" kern="1200" cap="none" spc="0" normalizeH="0" baseline="0" noProof="0" dirty="0">
                <a:ln>
                  <a:noFill/>
                </a:ln>
                <a:solidFill>
                  <a:srgbClr val="1C1D1E"/>
                </a:solidFill>
                <a:effectLst/>
                <a:uLnTx/>
                <a:uFillTx/>
                <a:latin typeface="Calibri" panose="020F0502020204030204"/>
                <a:ea typeface="+mn-ea"/>
                <a:cs typeface="+mn-cs"/>
              </a:rPr>
              <a:t>652</a:t>
            </a:r>
            <a:r>
              <a:rPr kumimoji="0" lang="en-GB" sz="1600" b="0" i="0" u="none" strike="noStrike" kern="1200" cap="none" spc="0" normalizeH="0" baseline="0" noProof="0" dirty="0">
                <a:ln>
                  <a:noFill/>
                </a:ln>
                <a:solidFill>
                  <a:srgbClr val="1C1D1E"/>
                </a:solidFill>
                <a:effectLst/>
                <a:uLnTx/>
                <a:uFillTx/>
                <a:latin typeface="Calibri" panose="020F0502020204030204"/>
                <a:ea typeface="+mn-ea"/>
                <a:cs typeface="+mn-cs"/>
              </a:rPr>
              <a:t> (95% CI: 493–812) steps/day for days 2 and 7, respectively)</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262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1783"/>
          <a:stretch/>
        </p:blipFill>
        <p:spPr bwMode="auto">
          <a:xfrm>
            <a:off x="4370477" y="1093493"/>
            <a:ext cx="5520296" cy="1675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28940"/>
          <a:stretch/>
        </p:blipFill>
        <p:spPr bwMode="auto">
          <a:xfrm>
            <a:off x="4412584" y="2769105"/>
            <a:ext cx="5478189" cy="2017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57175" y="6457890"/>
            <a:ext cx="11830050"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Puhan  MA, </a:t>
            </a:r>
            <a:r>
              <a:rPr kumimoji="0" lang="en-GB" sz="1000" b="0" i="0" u="none" strike="noStrike" kern="1200" cap="none" spc="0" normalizeH="0" baseline="0" noProof="0" dirty="0" err="1">
                <a:ln>
                  <a:noFill/>
                </a:ln>
                <a:solidFill>
                  <a:prstClr val="black"/>
                </a:solidFill>
                <a:effectLst/>
                <a:uLnTx/>
                <a:uFillTx/>
                <a:latin typeface="Calibri" panose="020F0502020204030204"/>
                <a:ea typeface="+mn-ea"/>
                <a:cs typeface="+mn-cs"/>
              </a:rPr>
              <a:t>Gimeno</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‐Santos  E, Cates  CJ, Troosters  T. Pulmonary rehabilitation following exacerbations of chronic obstructive pulmonary disease. Cochrane Database of Systematic Reviews 2016, Issue 12. Art. No.: CD005305. DOI: 10.1002/14651858.CD005305.pub4. Accessed 15 June 2021</a:t>
            </a:r>
          </a:p>
        </p:txBody>
      </p:sp>
      <p:sp>
        <p:nvSpPr>
          <p:cNvPr id="5" name="Rectangle 4"/>
          <p:cNvSpPr/>
          <p:nvPr/>
        </p:nvSpPr>
        <p:spPr>
          <a:xfrm>
            <a:off x="361950" y="5046229"/>
            <a:ext cx="1183005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Pulmonary rehabilitation improves quality of life and exercise capacity and is a safe intervention for patients with COPD after they have experienced an exacerbation. The reasons for diverse effects on hospital readmissions and mortality, however, are not fully clear. Future studies should explore whether the extent of the rehabilitation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programme</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and the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organisation</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of such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programmes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within specific healthcare systems (e.g. within the rehabilitation setting vs embedded in the continuum of care from hospital to home to outpatient care) determines the effects of rehabilitation after COPD exacerbations.</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A7DD60C-E4B6-E446-B6CD-F58A7597732A}"/>
              </a:ext>
            </a:extLst>
          </p:cNvPr>
          <p:cNvSpPr txBox="1"/>
          <p:nvPr/>
        </p:nvSpPr>
        <p:spPr>
          <a:xfrm>
            <a:off x="2737219" y="205333"/>
            <a:ext cx="878681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4472C4"/>
                </a:solidFill>
                <a:effectLst/>
                <a:uLnTx/>
                <a:uFillTx/>
                <a:latin typeface="Calibri" panose="020F0502020204030204"/>
                <a:ea typeface="+mn-ea"/>
                <a:cs typeface="+mn-cs"/>
              </a:rPr>
              <a:t>Clinical benefit of PR </a:t>
            </a:r>
          </a:p>
        </p:txBody>
      </p:sp>
      <p:pic>
        <p:nvPicPr>
          <p:cNvPr id="8" name="Picture 7" descr="RCP_COPD-2727.JPG">
            <a:extLst>
              <a:ext uri="{FF2B5EF4-FFF2-40B4-BE49-F238E27FC236}">
                <a16:creationId xmlns:a16="http://schemas.microsoft.com/office/drawing/2014/main" id="{F38AE3EE-A366-664A-99AF-05769F2213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6261" y="1133348"/>
            <a:ext cx="2393554" cy="1595902"/>
          </a:xfrm>
          <a:prstGeom prst="rect">
            <a:avLst/>
          </a:prstGeom>
          <a:effectLst>
            <a:outerShdw blurRad="50800" dist="38100" dir="2700000" algn="tl" rotWithShape="0">
              <a:srgbClr val="000000">
                <a:alpha val="43000"/>
              </a:srgbClr>
            </a:outerShdw>
          </a:effectLst>
        </p:spPr>
      </p:pic>
      <p:pic>
        <p:nvPicPr>
          <p:cNvPr id="9" name="Picture 8" descr="RCP_COPD-2700.JPG">
            <a:extLst>
              <a:ext uri="{FF2B5EF4-FFF2-40B4-BE49-F238E27FC236}">
                <a16:creationId xmlns:a16="http://schemas.microsoft.com/office/drawing/2014/main" id="{9D9F4BF0-5027-3041-9EBD-EE3FD80A2F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6261" y="3089797"/>
            <a:ext cx="2393527" cy="1595884"/>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42933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189526" y="1610288"/>
            <a:ext cx="8662200" cy="838200"/>
          </a:xfrm>
        </p:spPr>
        <p:txBody>
          <a:bodyPr>
            <a:normAutofit/>
          </a:bodyPr>
          <a:lstStyle/>
          <a:p>
            <a:pPr eaLnBrk="1" hangingPunct="1"/>
            <a:r>
              <a:rPr lang="en-US" sz="4000" dirty="0">
                <a:solidFill>
                  <a:schemeClr val="accent1"/>
                </a:solidFill>
              </a:rPr>
              <a:t>Hospital bed days</a:t>
            </a:r>
          </a:p>
        </p:txBody>
      </p:sp>
      <p:grpSp>
        <p:nvGrpSpPr>
          <p:cNvPr id="2" name="Group 1"/>
          <p:cNvGrpSpPr/>
          <p:nvPr/>
        </p:nvGrpSpPr>
        <p:grpSpPr>
          <a:xfrm>
            <a:off x="320187" y="714167"/>
            <a:ext cx="2278472" cy="2614728"/>
            <a:chOff x="391937" y="1059180"/>
            <a:chExt cx="2235847" cy="2945884"/>
          </a:xfrm>
        </p:grpSpPr>
        <p:pic>
          <p:nvPicPr>
            <p:cNvPr id="9" name="Picture 10" descr="\\rcp-sa-fs01\research$\Projects\Active CEEU projects\COPD projects\Nat COPD Audit Prog (from 2013)\Workstream - Pulmonary Rehab\2015 Audit\Slides for outcome report and QI\Graphics\bed_light te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937" y="3075404"/>
              <a:ext cx="1098000" cy="900000"/>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9" descr="\\rcp-sa-fs01\research$\Projects\Active CEEU projects\COPD projects\Nat COPD Audit Prog (from 2013)\Workstream - Pulmonary Rehab\2015 Audit\Slides for outcome report and QI\Graphics\Bed_mid tea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158" y="1707332"/>
              <a:ext cx="1098000" cy="900000"/>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9" descr="\\rcp-sa-fs01\research$\Projects\Active CEEU projects\COPD projects\Nat COPD Audit Prog (from 2013)\Workstream - Pulmonary Rehab\2015 Audit\Slides for outcome report and QI\Graphics\Bed_mid tea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158" y="1059180"/>
              <a:ext cx="1098000" cy="900000"/>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9" descr="\\rcp-sa-fs01\research$\Projects\Active CEEU projects\COPD projects\Nat COPD Audit Prog (from 2013)\Workstream - Pulmonary Rehab\2015 Audit\Slides for outcome report and QI\Graphics\Bed_mid tea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5560" y="1707252"/>
              <a:ext cx="1098000" cy="900000"/>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9" descr="\\rcp-sa-fs01\research$\Projects\Active CEEU projects\COPD projects\Nat COPD Audit Prog (from 2013)\Workstream - Pulmonary Rehab\2015 Audit\Slides for outcome report and QI\Graphics\Bed_mid tea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560" y="2427332"/>
              <a:ext cx="1098000" cy="900000"/>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9" descr="\\rcp-sa-fs01\research$\Projects\Active CEEU projects\COPD projects\Nat COPD Audit Prog (from 2013)\Workstream - Pulmonary Rehab\2015 Audit\Slides for outcome report and QI\Graphics\Bed_mid teal.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1760"/>
            <a:stretch/>
          </p:blipFill>
          <p:spPr bwMode="auto">
            <a:xfrm>
              <a:off x="1515560" y="2413822"/>
              <a:ext cx="639470" cy="900000"/>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9" descr="\\rcp-sa-fs01\research$\Projects\Active CEEU projects\COPD projects\Nat COPD Audit Prog (from 2013)\Workstream - Pulmonary Rehab\2015 Audit\Slides for outcome report and QI\Graphics\Bed_mid tea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9784" y="1059180"/>
              <a:ext cx="1098000" cy="900000"/>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Picture 10" descr="\\rcp-sa-fs01\research$\Projects\Active CEEU projects\COPD projects\Nat COPD Audit Prog (from 2013)\Workstream - Pulmonary Rehab\2015 Audit\Slides for outcome report and QI\Graphics\bed_light teal.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2470" t="2413" b="-2413"/>
            <a:stretch/>
          </p:blipFill>
          <p:spPr bwMode="auto">
            <a:xfrm>
              <a:off x="2285659" y="2427332"/>
              <a:ext cx="302278" cy="900000"/>
            </a:xfrm>
            <a:prstGeom prst="rect">
              <a:avLst/>
            </a:prstGeom>
            <a:noFill/>
            <a:extLst>
              <a:ext uri="{909E8E84-426E-40dd-AFC4-6F175D3DCCD1}">
                <a14:hiddenFill xmlns="" xmlns:a14="http://schemas.microsoft.com/office/drawing/2010/main">
                  <a:solidFill>
                    <a:srgbClr val="FFFFFF"/>
                  </a:solidFill>
                </a14:hiddenFill>
              </a:ext>
            </a:extLst>
          </p:spPr>
        </p:pic>
        <p:pic>
          <p:nvPicPr>
            <p:cNvPr id="23" name="Picture 10" descr="\\rcp-sa-fs01\research$\Projects\Active CEEU projects\COPD projects\Nat COPD Audit Prog (from 2013)\Workstream - Pulmonary Rehab\2015 Audit\Slides for outcome report and QI\Graphics\bed_light teal.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2333"/>
            <a:stretch/>
          </p:blipFill>
          <p:spPr bwMode="auto">
            <a:xfrm>
              <a:off x="1489937" y="3105064"/>
              <a:ext cx="1123623" cy="900000"/>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3" name="Group 2">
            <a:extLst>
              <a:ext uri="{FF2B5EF4-FFF2-40B4-BE49-F238E27FC236}">
                <a16:creationId xmlns:a16="http://schemas.microsoft.com/office/drawing/2014/main" id="{D27E9577-8F11-194E-B022-DE1384288438}"/>
              </a:ext>
            </a:extLst>
          </p:cNvPr>
          <p:cNvGrpSpPr/>
          <p:nvPr/>
        </p:nvGrpSpPr>
        <p:grpSpPr>
          <a:xfrm>
            <a:off x="-32088" y="942081"/>
            <a:ext cx="8221614" cy="3397094"/>
            <a:chOff x="-96751" y="1519841"/>
            <a:chExt cx="8221614" cy="3397094"/>
          </a:xfrm>
        </p:grpSpPr>
        <p:sp>
          <p:nvSpPr>
            <p:cNvPr id="24" name="TextBox 23"/>
            <p:cNvSpPr txBox="1"/>
            <p:nvPr/>
          </p:nvSpPr>
          <p:spPr>
            <a:xfrm>
              <a:off x="5432743" y="2932039"/>
              <a:ext cx="237626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6269"/>
                  </a:solidFill>
                  <a:effectLst/>
                  <a:uLnTx/>
                  <a:uFillTx/>
                  <a:latin typeface="Calibri" panose="020F0502020204030204"/>
                  <a:ea typeface="+mn-ea"/>
                  <a:cs typeface="+mn-cs"/>
                </a:rPr>
                <a:t>Patients who </a:t>
              </a:r>
              <a:r>
                <a:rPr kumimoji="0" lang="en-US" sz="1800" b="1" i="0" u="none" strike="noStrike" kern="1200" cap="none" spc="0" normalizeH="0" baseline="0" noProof="0" dirty="0">
                  <a:ln>
                    <a:noFill/>
                  </a:ln>
                  <a:solidFill>
                    <a:srgbClr val="006269"/>
                  </a:solidFill>
                  <a:effectLst/>
                  <a:uLnTx/>
                  <a:uFillTx/>
                  <a:latin typeface="Calibri" panose="020F0502020204030204"/>
                  <a:ea typeface="+mn-ea"/>
                  <a:cs typeface="+mn-cs"/>
                </a:rPr>
                <a:t>did not complete </a:t>
              </a:r>
              <a:r>
                <a:rPr kumimoji="0" lang="en-US" sz="1800" b="0" i="0" u="none" strike="noStrike" kern="1200" cap="none" spc="0" normalizeH="0" baseline="0" noProof="0" dirty="0">
                  <a:ln>
                    <a:noFill/>
                  </a:ln>
                  <a:solidFill>
                    <a:srgbClr val="006269"/>
                  </a:solidFill>
                  <a:effectLst/>
                  <a:uLnTx/>
                  <a:uFillTx/>
                  <a:latin typeface="Calibri" panose="020F0502020204030204"/>
                  <a:ea typeface="+mn-ea"/>
                  <a:cs typeface="+mn-cs"/>
                </a:rPr>
                <a:t>their PR course was </a:t>
              </a:r>
              <a:r>
                <a:rPr kumimoji="0" lang="en-US" sz="1800" b="1" i="0" u="none" strike="noStrike" kern="1200" cap="none" spc="0" normalizeH="0" baseline="0" noProof="0" dirty="0">
                  <a:ln>
                    <a:noFill/>
                  </a:ln>
                  <a:solidFill>
                    <a:srgbClr val="006269"/>
                  </a:solidFill>
                  <a:effectLst/>
                  <a:uLnTx/>
                  <a:uFillTx/>
                  <a:latin typeface="Calibri" panose="020F0502020204030204"/>
                  <a:ea typeface="+mn-ea"/>
                  <a:cs typeface="+mn-cs"/>
                </a:rPr>
                <a:t>9.6</a:t>
              </a:r>
              <a:endParaRPr kumimoji="0" lang="en-US" sz="1800" b="0" i="0" u="none" strike="noStrike" kern="1200" cap="none" spc="0" normalizeH="0" baseline="0" noProof="0" dirty="0">
                <a:ln>
                  <a:noFill/>
                </a:ln>
                <a:solidFill>
                  <a:srgbClr val="006269"/>
                </a:solidFill>
                <a:effectLst/>
                <a:uLnTx/>
                <a:uFillTx/>
                <a:latin typeface="Calibri" panose="020F0502020204030204"/>
                <a:ea typeface="+mn-ea"/>
                <a:cs typeface="+mn-cs"/>
              </a:endParaRPr>
            </a:p>
          </p:txBody>
        </p:sp>
        <p:sp>
          <p:nvSpPr>
            <p:cNvPr id="25" name="TextBox 24"/>
            <p:cNvSpPr txBox="1"/>
            <p:nvPr/>
          </p:nvSpPr>
          <p:spPr>
            <a:xfrm>
              <a:off x="5460567" y="1608748"/>
              <a:ext cx="266429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6269"/>
                  </a:solidFill>
                  <a:effectLst/>
                  <a:uLnTx/>
                  <a:uFillTx/>
                  <a:latin typeface="Calibri" panose="020F0502020204030204"/>
                  <a:ea typeface="+mn-ea"/>
                  <a:cs typeface="+mn-cs"/>
                </a:rPr>
                <a:t>Patients who </a:t>
              </a:r>
              <a:r>
                <a:rPr kumimoji="0" lang="en-GB" sz="1800" b="1" i="0" u="none" strike="noStrike" kern="1200" cap="none" spc="0" normalizeH="0" baseline="0" noProof="0" dirty="0">
                  <a:ln>
                    <a:noFill/>
                  </a:ln>
                  <a:solidFill>
                    <a:srgbClr val="006269"/>
                  </a:solidFill>
                  <a:effectLst/>
                  <a:uLnTx/>
                  <a:uFillTx/>
                  <a:latin typeface="Calibri" panose="020F0502020204030204"/>
                  <a:ea typeface="+mn-ea"/>
                  <a:cs typeface="+mn-cs"/>
                </a:rPr>
                <a:t>completed</a:t>
              </a:r>
              <a:r>
                <a:rPr kumimoji="0" lang="en-GB" sz="1800" b="0" i="0" u="none" strike="noStrike" kern="1200" cap="none" spc="0" normalizeH="0" baseline="0" noProof="0" dirty="0">
                  <a:ln>
                    <a:noFill/>
                  </a:ln>
                  <a:solidFill>
                    <a:srgbClr val="006269"/>
                  </a:solidFill>
                  <a:effectLst/>
                  <a:uLnTx/>
                  <a:uFillTx/>
                  <a:latin typeface="Calibri" panose="020F0502020204030204"/>
                  <a:ea typeface="+mn-ea"/>
                  <a:cs typeface="+mn-cs"/>
                </a:rPr>
                <a:t> their PR course was </a:t>
              </a:r>
              <a:r>
                <a:rPr kumimoji="0" lang="en-GB" sz="1800" b="1" i="0" u="none" strike="noStrike" kern="1200" cap="none" spc="0" normalizeH="0" baseline="0" noProof="0" dirty="0">
                  <a:ln>
                    <a:noFill/>
                  </a:ln>
                  <a:solidFill>
                    <a:srgbClr val="006269"/>
                  </a:solidFill>
                  <a:effectLst/>
                  <a:uLnTx/>
                  <a:uFillTx/>
                  <a:latin typeface="Calibri" panose="020F0502020204030204"/>
                  <a:ea typeface="+mn-ea"/>
                  <a:cs typeface="+mn-cs"/>
                </a:rPr>
                <a:t>4.8 days</a:t>
              </a:r>
              <a:endParaRPr kumimoji="0" lang="en-GB" sz="1800" b="0" i="0" u="none" strike="noStrike" kern="1200" cap="none" spc="0" normalizeH="0" baseline="0" noProof="0" dirty="0">
                <a:ln>
                  <a:noFill/>
                </a:ln>
                <a:solidFill>
                  <a:srgbClr val="006269"/>
                </a:solidFill>
                <a:effectLst/>
                <a:uLnTx/>
                <a:uFillTx/>
                <a:latin typeface="Calibri" panose="020F0502020204030204"/>
                <a:ea typeface="+mn-ea"/>
                <a:cs typeface="+mn-cs"/>
              </a:endParaRPr>
            </a:p>
          </p:txBody>
        </p:sp>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36062" y="1519841"/>
              <a:ext cx="1571808" cy="142756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64341" y="2914155"/>
              <a:ext cx="1729803" cy="142756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TextBox 6"/>
            <p:cNvSpPr txBox="1"/>
            <p:nvPr/>
          </p:nvSpPr>
          <p:spPr>
            <a:xfrm>
              <a:off x="-96751" y="3993605"/>
              <a:ext cx="386109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6269"/>
                  </a:solidFill>
                  <a:effectLst/>
                  <a:uLnTx/>
                  <a:uFillTx/>
                  <a:latin typeface="Calibri" panose="020F0502020204030204"/>
                  <a:ea typeface="+mn-ea"/>
                  <a:cs typeface="+mn-cs"/>
                </a:rPr>
                <a:t>Overall</a:t>
              </a:r>
              <a:r>
                <a:rPr kumimoji="0" lang="en-US" sz="1800" b="0" i="0" u="none" strike="noStrike" kern="1200" cap="none" spc="0" normalizeH="0" baseline="0" noProof="0" dirty="0">
                  <a:ln>
                    <a:noFill/>
                  </a:ln>
                  <a:solidFill>
                    <a:srgbClr val="006269"/>
                  </a:solidFill>
                  <a:effectLst/>
                  <a:uLnTx/>
                  <a:uFillTx/>
                  <a:latin typeface="Calibri" panose="020F0502020204030204"/>
                  <a:ea typeface="+mn-ea"/>
                  <a:cs typeface="+mn-cs"/>
                </a:rPr>
                <a:t>, the mean number of bed days spent in hospital </a:t>
              </a:r>
              <a:r>
                <a:rPr kumimoji="0" lang="en-US" sz="1800" b="1" i="0" u="none" strike="noStrike" kern="1200" cap="none" spc="0" normalizeH="0" baseline="0" noProof="0" dirty="0">
                  <a:ln>
                    <a:noFill/>
                  </a:ln>
                  <a:solidFill>
                    <a:srgbClr val="00A499"/>
                  </a:solidFill>
                  <a:effectLst/>
                  <a:uLnTx/>
                  <a:uFillTx/>
                  <a:latin typeface="Calibri" panose="020F0502020204030204"/>
                  <a:ea typeface="+mn-ea"/>
                  <a:cs typeface="+mn-cs"/>
                </a:rPr>
                <a:t>within 90 days was 5.5 </a:t>
              </a:r>
              <a:r>
                <a:rPr kumimoji="0" lang="en-US" sz="1800" b="0" i="0" u="none" strike="noStrike" kern="1200" cap="none" spc="0" normalizeH="0" baseline="0" noProof="0" dirty="0">
                  <a:ln>
                    <a:noFill/>
                  </a:ln>
                  <a:solidFill>
                    <a:srgbClr val="006269"/>
                  </a:solidFill>
                  <a:effectLst/>
                  <a:uLnTx/>
                  <a:uFillTx/>
                  <a:latin typeface="Calibri"/>
                  <a:ea typeface="+mn-ea"/>
                  <a:cs typeface="+mn-cs"/>
                </a:rPr>
                <a:t>and </a:t>
              </a:r>
              <a:r>
                <a:rPr kumimoji="0" lang="en-US" sz="1800" b="1" i="0" u="none" strike="noStrike" kern="1200" cap="none" spc="0" normalizeH="0" baseline="0" noProof="0" dirty="0">
                  <a:ln>
                    <a:noFill/>
                  </a:ln>
                  <a:solidFill>
                    <a:srgbClr val="7EDDD3"/>
                  </a:solidFill>
                  <a:effectLst/>
                  <a:uLnTx/>
                  <a:uFillTx/>
                  <a:latin typeface="Calibri"/>
                  <a:ea typeface="+mn-ea"/>
                  <a:cs typeface="+mn-cs"/>
                </a:rPr>
                <a:t>within 180 days was 7.3</a:t>
              </a:r>
            </a:p>
          </p:txBody>
        </p:sp>
        <p:sp>
          <p:nvSpPr>
            <p:cNvPr id="26" name="Up Arrow 25"/>
            <p:cNvSpPr/>
            <p:nvPr/>
          </p:nvSpPr>
          <p:spPr bwMode="auto">
            <a:xfrm rot="7896486">
              <a:off x="2812594" y="2826591"/>
              <a:ext cx="510714" cy="1056426"/>
            </a:xfrm>
            <a:prstGeom prst="upArrow">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Arial" charset="0"/>
                <a:ea typeface="ＭＳ Ｐゴシック" pitchFamily="-48" charset="-128"/>
                <a:cs typeface="+mn-cs"/>
              </a:endParaRPr>
            </a:p>
          </p:txBody>
        </p:sp>
        <p:sp>
          <p:nvSpPr>
            <p:cNvPr id="27" name="Up Arrow 26"/>
            <p:cNvSpPr/>
            <p:nvPr/>
          </p:nvSpPr>
          <p:spPr bwMode="auto">
            <a:xfrm rot="5400000">
              <a:off x="2990514" y="1615798"/>
              <a:ext cx="496408" cy="1153324"/>
            </a:xfrm>
            <a:prstGeom prst="upArrow">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Arial" charset="0"/>
                <a:ea typeface="ＭＳ Ｐゴシック" pitchFamily="-48" charset="-128"/>
                <a:cs typeface="+mn-cs"/>
              </a:endParaRPr>
            </a:p>
          </p:txBody>
        </p:sp>
      </p:grpSp>
      <p:pic>
        <p:nvPicPr>
          <p:cNvPr id="29" name="Picture 2" descr="An external file that holds a picture, illustration, etc.&#10;Object name is jama-323-1813-g003.jpg">
            <a:extLst>
              <a:ext uri="{FF2B5EF4-FFF2-40B4-BE49-F238E27FC236}">
                <a16:creationId xmlns:a16="http://schemas.microsoft.com/office/drawing/2014/main" id="{A5E86E49-2811-7541-9F2F-2E2C207467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6634" y="3350288"/>
            <a:ext cx="4431269" cy="34155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A924D39-0B5A-9944-8AD0-0669382EFCC8}"/>
              </a:ext>
            </a:extLst>
          </p:cNvPr>
          <p:cNvSpPr txBox="1"/>
          <p:nvPr/>
        </p:nvSpPr>
        <p:spPr>
          <a:xfrm>
            <a:off x="3303381" y="4450383"/>
            <a:ext cx="324238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4472C4"/>
                </a:solidFill>
                <a:effectLst/>
                <a:uLnTx/>
                <a:uFillTx/>
                <a:latin typeface="Calibri" panose="020F0502020204030204"/>
                <a:ea typeface="+mn-ea"/>
                <a:cs typeface="+mn-cs"/>
              </a:rPr>
              <a:t>Survival</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5" name="Left Arrow 4">
            <a:extLst>
              <a:ext uri="{FF2B5EF4-FFF2-40B4-BE49-F238E27FC236}">
                <a16:creationId xmlns:a16="http://schemas.microsoft.com/office/drawing/2014/main" id="{E7DC9A14-A11B-5547-9775-702E748A5B3F}"/>
              </a:ext>
            </a:extLst>
          </p:cNvPr>
          <p:cNvSpPr/>
          <p:nvPr/>
        </p:nvSpPr>
        <p:spPr>
          <a:xfrm>
            <a:off x="7683190" y="1925814"/>
            <a:ext cx="506336" cy="37254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ight Arrow 5">
            <a:extLst>
              <a:ext uri="{FF2B5EF4-FFF2-40B4-BE49-F238E27FC236}">
                <a16:creationId xmlns:a16="http://schemas.microsoft.com/office/drawing/2014/main" id="{F5F22E13-DA1B-3648-9630-0DD3F8C92ADF}"/>
              </a:ext>
            </a:extLst>
          </p:cNvPr>
          <p:cNvSpPr/>
          <p:nvPr/>
        </p:nvSpPr>
        <p:spPr>
          <a:xfrm>
            <a:off x="5255367" y="4627354"/>
            <a:ext cx="1399860" cy="3539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70895CF0-7877-6045-BBEE-122A30D1CD4C}"/>
              </a:ext>
            </a:extLst>
          </p:cNvPr>
          <p:cNvSpPr/>
          <p:nvPr/>
        </p:nvSpPr>
        <p:spPr>
          <a:xfrm>
            <a:off x="151721" y="6143833"/>
            <a:ext cx="6096000" cy="553998"/>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Lindenauer, Peter K et al. “Association Between Initiation of Pulmonary Rehabilitation After Hospitalization for COPD and 1-Year Survival Among Medicare Beneficiaries.” </a:t>
            </a:r>
            <a:r>
              <a:rPr kumimoji="0" lang="en-GB" sz="1000" b="0" i="1" u="none" strike="noStrike" kern="1200" cap="none" spc="0" normalizeH="0" baseline="0" noProof="0" dirty="0">
                <a:ln>
                  <a:noFill/>
                </a:ln>
                <a:solidFill>
                  <a:prstClr val="black"/>
                </a:solidFill>
                <a:effectLst/>
                <a:uLnTx/>
                <a:uFillTx/>
                <a:latin typeface="Calibri" panose="020F0502020204030204"/>
                <a:ea typeface="+mn-ea"/>
                <a:cs typeface="+mn-cs"/>
              </a:rPr>
              <a:t>JAMA</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vol. 323,18 (2020): 1813-1823. doi:10.1001/jama.2020.4437</a:t>
            </a:r>
          </a:p>
        </p:txBody>
      </p:sp>
      <p:pic>
        <p:nvPicPr>
          <p:cNvPr id="14" name="Picture 2" descr="National Asthma and COPD Audit Programme (NACAP) | RCP London">
            <a:extLst>
              <a:ext uri="{FF2B5EF4-FFF2-40B4-BE49-F238E27FC236}">
                <a16:creationId xmlns:a16="http://schemas.microsoft.com/office/drawing/2014/main" id="{0FFACF3F-DF1E-F244-8AA4-47091B909ED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187" y="4402708"/>
            <a:ext cx="2173935" cy="1449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900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29" y="128947"/>
            <a:ext cx="11436002" cy="1143000"/>
          </a:xfrm>
        </p:spPr>
        <p:txBody>
          <a:bodyPr>
            <a:noAutofit/>
          </a:bodyPr>
          <a:lstStyle/>
          <a:p>
            <a:pPr algn="l"/>
            <a:r>
              <a:rPr lang="en-GB" sz="4000" dirty="0">
                <a:solidFill>
                  <a:schemeClr val="accent1"/>
                </a:solidFill>
                <a:latin typeface="+mn-lt"/>
              </a:rPr>
              <a:t>The challenge of recruiting to post AE rehabilitation</a:t>
            </a:r>
          </a:p>
        </p:txBody>
      </p:sp>
      <p:pic>
        <p:nvPicPr>
          <p:cNvPr id="3" name="Picture 2"/>
          <p:cNvPicPr>
            <a:picLocks noChangeAspect="1"/>
          </p:cNvPicPr>
          <p:nvPr/>
        </p:nvPicPr>
        <p:blipFill>
          <a:blip r:embed="rId2"/>
          <a:stretch>
            <a:fillRect/>
          </a:stretch>
        </p:blipFill>
        <p:spPr>
          <a:xfrm>
            <a:off x="2201791" y="1429087"/>
            <a:ext cx="4989829" cy="4517032"/>
          </a:xfrm>
          <a:prstGeom prst="rect">
            <a:avLst/>
          </a:prstGeom>
        </p:spPr>
      </p:pic>
      <p:sp>
        <p:nvSpPr>
          <p:cNvPr id="4" name="Rectangle 3"/>
          <p:cNvSpPr/>
          <p:nvPr/>
        </p:nvSpPr>
        <p:spPr>
          <a:xfrm>
            <a:off x="1073942" y="6504690"/>
            <a:ext cx="7501345"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Man WD, Puhan MA, Harrison SL, Jordan RE, Quint JK, Singh SJ. ERJ Open Res. 2015 Oct 6;1(2). </a:t>
            </a:r>
          </a:p>
        </p:txBody>
      </p:sp>
      <p:sp>
        <p:nvSpPr>
          <p:cNvPr id="5" name="Rectangle 4"/>
          <p:cNvSpPr/>
          <p:nvPr/>
        </p:nvSpPr>
        <p:spPr>
          <a:xfrm>
            <a:off x="7120469" y="1332118"/>
            <a:ext cx="4572000" cy="3477875"/>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The challenge is to develop interventions that are deliverable and acceptable around the time of an acute exacerbation but also deliver the desired clinical impact.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Options</a:t>
            </a:r>
          </a:p>
          <a:p>
            <a:pPr marL="514350" marR="0" lvl="0" indent="-514350" algn="l" defTabSz="914400" rtl="0" eaLnBrk="1" fontAlgn="auto" latinLnBrk="0" hangingPunct="1">
              <a:lnSpc>
                <a:spcPct val="100000"/>
              </a:lnSpc>
              <a:spcBef>
                <a:spcPts val="0"/>
              </a:spcBef>
              <a:spcAft>
                <a:spcPts val="0"/>
              </a:spcAft>
              <a:buClrTx/>
              <a:buSzTx/>
              <a:buFontTx/>
              <a:buAutoNum type="romanLcParen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Strategies to increase uptake</a:t>
            </a:r>
          </a:p>
          <a:p>
            <a:pPr marL="514350" marR="0" lvl="0" indent="-514350" algn="l" defTabSz="914400" rtl="0" eaLnBrk="1" fontAlgn="auto" latinLnBrk="0" hangingPunct="1">
              <a:lnSpc>
                <a:spcPct val="100000"/>
              </a:lnSpc>
              <a:spcBef>
                <a:spcPts val="0"/>
              </a:spcBef>
              <a:spcAft>
                <a:spcPts val="0"/>
              </a:spcAft>
              <a:buClrTx/>
              <a:buSzTx/>
              <a:buFontTx/>
              <a:buAutoNum type="romanLcParen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Different approaches - Therapies directed at the impact</a:t>
            </a:r>
          </a:p>
          <a:p>
            <a:pPr marL="514350" marR="0" lvl="0" indent="-514350" algn="l" defTabSz="914400" rtl="0" eaLnBrk="1" fontAlgn="auto" latinLnBrk="0" hangingPunct="1">
              <a:lnSpc>
                <a:spcPct val="100000"/>
              </a:lnSpc>
              <a:spcBef>
                <a:spcPts val="0"/>
              </a:spcBef>
              <a:spcAft>
                <a:spcPts val="0"/>
              </a:spcAft>
              <a:buClrTx/>
              <a:buSzTx/>
              <a:buFontTx/>
              <a:buAutoNum type="romanLcParen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Bridging intervention into PR</a:t>
            </a:r>
          </a:p>
        </p:txBody>
      </p:sp>
      <p:pic>
        <p:nvPicPr>
          <p:cNvPr id="6" name="Picture 5"/>
          <p:cNvPicPr>
            <a:picLocks noChangeAspect="1"/>
          </p:cNvPicPr>
          <p:nvPr/>
        </p:nvPicPr>
        <p:blipFill>
          <a:blip r:embed="rId3"/>
          <a:stretch>
            <a:fillRect/>
          </a:stretch>
        </p:blipFill>
        <p:spPr>
          <a:xfrm>
            <a:off x="9374835" y="5964322"/>
            <a:ext cx="1097968" cy="785702"/>
          </a:xfrm>
          <a:prstGeom prst="rect">
            <a:avLst/>
          </a:prstGeom>
        </p:spPr>
      </p:pic>
      <p:sp>
        <p:nvSpPr>
          <p:cNvPr id="7" name="Rectangle 6"/>
          <p:cNvSpPr/>
          <p:nvPr/>
        </p:nvSpPr>
        <p:spPr>
          <a:xfrm>
            <a:off x="2381250" y="1640417"/>
            <a:ext cx="698500" cy="3556000"/>
          </a:xfrm>
          <a:prstGeom prst="rect">
            <a:avLst/>
          </a:prstGeom>
          <a:ln w="254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p:cNvSpPr/>
          <p:nvPr/>
        </p:nvSpPr>
        <p:spPr>
          <a:xfrm>
            <a:off x="3335867" y="1640418"/>
            <a:ext cx="706967" cy="1322917"/>
          </a:xfrm>
          <a:prstGeom prst="rect">
            <a:avLst/>
          </a:prstGeom>
          <a:solidFill>
            <a:schemeClr val="accent3"/>
          </a:solidFill>
          <a:ln w="2540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p:nvSpPr>
        <p:spPr>
          <a:xfrm>
            <a:off x="4402667" y="2963334"/>
            <a:ext cx="668866" cy="1557866"/>
          </a:xfrm>
          <a:prstGeom prst="rect">
            <a:avLst/>
          </a:prstGeom>
          <a:solidFill>
            <a:schemeClr val="accent4"/>
          </a:solidFill>
          <a:ln w="25400">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5401733" y="4461934"/>
            <a:ext cx="626534" cy="423334"/>
          </a:xfrm>
          <a:prstGeom prst="rect">
            <a:avLst/>
          </a:prstGeom>
          <a:solidFill>
            <a:schemeClr val="accent6"/>
          </a:solidFill>
          <a:ln w="254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6394450" y="4838701"/>
            <a:ext cx="609600" cy="357717"/>
          </a:xfrm>
          <a:prstGeom prst="rect">
            <a:avLst/>
          </a:prstGeom>
          <a:solidFill>
            <a:schemeClr val="accent2"/>
          </a:solidFill>
          <a:ln w="254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91833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DISCLOSURESTATE" val="&lt;?xml version=&quot;1.0&quot; encoding=&quot;utf-8&quot;?&gt;&#10;&lt;DisclosureState xmlns:xsd=&quot;http://www.w3.org/2001/XMLSchema&quot; xmlns:xsi=&quot;http://www.w3.org/2001/XMLSchema-instance&quot;&gt;&#10; &lt;MainDecision&gt;AlreadyExists&lt;/MainDecision&gt;&#10; &lt;MainDecisionByManage&gt;Undefined&lt;/MainDecisionByManage&gt;&#10; &lt;ByManage&gt;false&lt;/ByManage&gt;&#10; &lt;PredefinedSentences /&gt;&#10; &lt;ExtendedSentences /&gt;&#10; &lt;FreeText /&gt;&#10;&lt;/DisclosureState&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rgbClr val="808080"/>
                </a:outerShdw>
              </a:effectLst>
            </a14:hiddenEffects>
          </a:ext>
        </a:extLst>
      </a:spPr>
      <a:bodyPr vert="horz" wrap="non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1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rgbClr val="808080"/>
                </a:outerShdw>
              </a:effectLst>
            </a14:hiddenEffects>
          </a:ext>
        </a:extLst>
      </a:spPr>
      <a:bodyPr vert="horz" wrap="non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100" b="0" i="0" u="none" strike="noStrike" cap="none" normalizeH="0" baseline="0">
            <a:ln>
              <a:noFill/>
            </a:ln>
            <a:solidFill>
              <a:schemeClr val="tx1"/>
            </a:solidFill>
            <a:effectLst/>
            <a:latin typeface="Tahoma" charset="0"/>
            <a:ea typeface="ＭＳ Ｐゴシック" charset="0"/>
          </a:defRPr>
        </a:defPPr>
      </a:lstStyle>
    </a:lnDef>
    <a:txDef>
      <a:spPr>
        <a:noFill/>
      </a:spPr>
      <a:bodyPr wrap="none" rtlCol="0">
        <a:spAutoFit/>
      </a:bodyPr>
      <a:lstStyle>
        <a:defPPr>
          <a:defRPr sz="1200" b="1" dirty="0" smtClean="0">
            <a:solidFill>
              <a:schemeClr val="bg1"/>
            </a:solidFill>
            <a:latin typeface="Arial" panose="020B0604020202020204" pitchFamily="34" charset="0"/>
            <a:cs typeface="Arial" panose="020B0604020202020204" pitchFamily="34" charset="0"/>
          </a:defRPr>
        </a:defPPr>
      </a:lstStyle>
    </a:tx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aster for Paris">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rgbClr val="808080"/>
                </a:outerShdw>
              </a:effectLst>
            </a14:hiddenEffects>
          </a:ext>
        </a:extLst>
      </a:spPr>
      <a:bodyPr vert="horz" wrap="non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1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rgbClr val="808080"/>
                </a:outerShdw>
              </a:effectLst>
            </a14:hiddenEffects>
          </a:ext>
        </a:extLst>
      </a:spPr>
      <a:bodyPr vert="horz" wrap="non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100" b="0" i="0" u="none" strike="noStrike" cap="none" normalizeH="0" baseline="0">
            <a:ln>
              <a:noFill/>
            </a:ln>
            <a:solidFill>
              <a:schemeClr val="tx1"/>
            </a:solidFill>
            <a:effectLst/>
            <a:latin typeface="Tahoma" charset="0"/>
            <a:ea typeface="ＭＳ Ｐゴシック" charset="0"/>
          </a:defRPr>
        </a:defPPr>
      </a:lstStyle>
    </a:lnDef>
    <a:txDef>
      <a:spPr>
        <a:noFill/>
      </a:spPr>
      <a:bodyPr wrap="none" rtlCol="0">
        <a:spAutoFit/>
      </a:bodyPr>
      <a:lstStyle>
        <a:defPPr>
          <a:defRPr sz="1200" b="1" dirty="0" smtClean="0">
            <a:solidFill>
              <a:schemeClr val="bg1"/>
            </a:solidFill>
            <a:latin typeface="Arial" panose="020B0604020202020204" pitchFamily="34" charset="0"/>
            <a:cs typeface="Arial" panose="020B0604020202020204" pitchFamily="34" charset="0"/>
          </a:defRPr>
        </a:defPPr>
      </a:lstStyle>
    </a:tx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0">
      <a:dk1>
        <a:srgbClr val="808080"/>
      </a:dk1>
      <a:lt1>
        <a:srgbClr val="FFFFFF"/>
      </a:lt1>
      <a:dk2>
        <a:srgbClr val="000099"/>
      </a:dk2>
      <a:lt2>
        <a:srgbClr val="FFFF00"/>
      </a:lt2>
      <a:accent1>
        <a:srgbClr val="00CC99"/>
      </a:accent1>
      <a:accent2>
        <a:srgbClr val="3333CC"/>
      </a:accent2>
      <a:accent3>
        <a:srgbClr val="AAAACA"/>
      </a:accent3>
      <a:accent4>
        <a:srgbClr val="DADADA"/>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chemeClr val="tx1"/>
            </a:solidFill>
            <a:effectLst/>
            <a:latin typeface="Comic Sans MS" pitchFamily="-109"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09"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808080"/>
        </a:dk1>
        <a:lt1>
          <a:srgbClr val="FFFFFF"/>
        </a:lt1>
        <a:dk2>
          <a:srgbClr val="000099"/>
        </a:dk2>
        <a:lt2>
          <a:srgbClr val="FFFF00"/>
        </a:lt2>
        <a:accent1>
          <a:srgbClr val="00CC99"/>
        </a:accent1>
        <a:accent2>
          <a:srgbClr val="FF00FF"/>
        </a:accent2>
        <a:accent3>
          <a:srgbClr val="AAAACA"/>
        </a:accent3>
        <a:accent4>
          <a:srgbClr val="DADADA"/>
        </a:accent4>
        <a:accent5>
          <a:srgbClr val="AAE2CA"/>
        </a:accent5>
        <a:accent6>
          <a:srgbClr val="E700E7"/>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Default Design 9">
        <a:dk1>
          <a:srgbClr val="808080"/>
        </a:dk1>
        <a:lt1>
          <a:srgbClr val="FFFFFF"/>
        </a:lt1>
        <a:dk2>
          <a:srgbClr val="000099"/>
        </a:dk2>
        <a:lt2>
          <a:srgbClr val="000066"/>
        </a:lt2>
        <a:accent1>
          <a:srgbClr val="00CC99"/>
        </a:accent1>
        <a:accent2>
          <a:srgbClr val="3333CC"/>
        </a:accent2>
        <a:accent3>
          <a:srgbClr val="AAAACA"/>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Default Design 10">
        <a:dk1>
          <a:srgbClr val="808080"/>
        </a:dk1>
        <a:lt1>
          <a:srgbClr val="FFFFFF"/>
        </a:lt1>
        <a:dk2>
          <a:srgbClr val="000099"/>
        </a:dk2>
        <a:lt2>
          <a:srgbClr val="FFFF00"/>
        </a:lt2>
        <a:accent1>
          <a:srgbClr val="00CC99"/>
        </a:accent1>
        <a:accent2>
          <a:srgbClr val="3333CC"/>
        </a:accent2>
        <a:accent3>
          <a:srgbClr val="AAAACA"/>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ustom Design">
  <a:themeElements>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PM02">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erdana">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50800">
          <a:solidFill>
            <a:srgbClr val="FF0000"/>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PM02" id="{39D94E61-70E2-48CF-8271-F5D16FB3FEAF}" vid="{99C05533-59C3-45E7-8BF0-166A66A5665C}"/>
    </a:ext>
  </a:ext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645</TotalTime>
  <Words>1718</Words>
  <Application>Microsoft Office PowerPoint</Application>
  <PresentationFormat>Widescreen</PresentationFormat>
  <Paragraphs>119</Paragraphs>
  <Slides>21</Slides>
  <Notes>6</Notes>
  <HiddenSlides>0</HiddenSlides>
  <MMClips>0</MMClips>
  <ScaleCrop>false</ScaleCrop>
  <HeadingPairs>
    <vt:vector size="6" baseType="variant">
      <vt:variant>
        <vt:lpstr>Fonts Used</vt:lpstr>
      </vt:variant>
      <vt:variant>
        <vt:i4>15</vt:i4>
      </vt:variant>
      <vt:variant>
        <vt:lpstr>Theme</vt:lpstr>
      </vt:variant>
      <vt:variant>
        <vt:i4>9</vt:i4>
      </vt:variant>
      <vt:variant>
        <vt:lpstr>Slide Titles</vt:lpstr>
      </vt:variant>
      <vt:variant>
        <vt:i4>21</vt:i4>
      </vt:variant>
    </vt:vector>
  </HeadingPairs>
  <TitlesOfParts>
    <vt:vector size="45" baseType="lpstr">
      <vt:lpstr>MS PGothic</vt:lpstr>
      <vt:lpstr>Arial</vt:lpstr>
      <vt:lpstr>Arial Bold</vt:lpstr>
      <vt:lpstr>Calibri</vt:lpstr>
      <vt:lpstr>Calibri Light</vt:lpstr>
      <vt:lpstr>Comic Sans MS</vt:lpstr>
      <vt:lpstr>Open Sans</vt:lpstr>
      <vt:lpstr>Poppins</vt:lpstr>
      <vt:lpstr>Symbol</vt:lpstr>
      <vt:lpstr>system-ui</vt:lpstr>
      <vt:lpstr>Tahoma</vt:lpstr>
      <vt:lpstr>Times</vt:lpstr>
      <vt:lpstr>Times New Roman</vt:lpstr>
      <vt:lpstr>Verdana</vt:lpstr>
      <vt:lpstr>Wingdings</vt:lpstr>
      <vt:lpstr>Office Theme</vt:lpstr>
      <vt:lpstr>Slit</vt:lpstr>
      <vt:lpstr>1_Master for Paris</vt:lpstr>
      <vt:lpstr>Default Design</vt:lpstr>
      <vt:lpstr>4_Custom Design</vt:lpstr>
      <vt:lpstr>PPM02</vt:lpstr>
      <vt:lpstr>1_Office Theme</vt:lpstr>
      <vt:lpstr>2_Office Theme</vt:lpstr>
      <vt:lpstr>Thème Office</vt:lpstr>
      <vt:lpstr>PowerPoint Presentation</vt:lpstr>
      <vt:lpstr>Rehabilitation strategies around the time of hospitalisation </vt:lpstr>
      <vt:lpstr>Overview </vt:lpstr>
      <vt:lpstr>PowerPoint Presentation</vt:lpstr>
      <vt:lpstr>PowerPoint Presentation</vt:lpstr>
      <vt:lpstr>PowerPoint Presentation</vt:lpstr>
      <vt:lpstr>PowerPoint Presentation</vt:lpstr>
      <vt:lpstr>Hospital bed days</vt:lpstr>
      <vt:lpstr>The challenge of recruiting to post AE rehabilitation</vt:lpstr>
      <vt:lpstr>PowerPoint Presentation</vt:lpstr>
      <vt:lpstr>Resistance training strategies</vt:lpstr>
      <vt:lpstr>PowerPoint Presentation</vt:lpstr>
      <vt:lpstr>PowerPoint Presentation</vt:lpstr>
      <vt:lpstr>PowerPoint Presentation</vt:lpstr>
      <vt:lpstr>Digital/bridging interventions (are they feasible?) </vt:lpstr>
      <vt:lpstr>Supported self management – paper based </vt:lpstr>
      <vt:lpstr>PowerPoint Presentation</vt:lpstr>
      <vt:lpstr>PowerPoint Presentation</vt:lpstr>
      <vt:lpstr>Summary</vt:lpstr>
      <vt:lpstr>PowerPoint Presentation</vt:lpstr>
      <vt:lpstr>Acute exacerbation &amp; PR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Tomas Kubilius</dc:creator>
  <cp:lastModifiedBy>Pascal Kurosinski</cp:lastModifiedBy>
  <cp:revision>81</cp:revision>
  <dcterms:created xsi:type="dcterms:W3CDTF">2018-06-05T12:28:59Z</dcterms:created>
  <dcterms:modified xsi:type="dcterms:W3CDTF">2021-07-01T07:27:17Z</dcterms:modified>
</cp:coreProperties>
</file>