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8"/>
  </p:notesMasterIdLst>
  <p:handoutMasterIdLst>
    <p:handoutMasterId r:id="rId39"/>
  </p:handoutMasterIdLst>
  <p:sldIdLst>
    <p:sldId id="301" r:id="rId3"/>
    <p:sldId id="256" r:id="rId4"/>
    <p:sldId id="317" r:id="rId5"/>
    <p:sldId id="281" r:id="rId6"/>
    <p:sldId id="278" r:id="rId7"/>
    <p:sldId id="318" r:id="rId8"/>
    <p:sldId id="277" r:id="rId9"/>
    <p:sldId id="302" r:id="rId10"/>
    <p:sldId id="303" r:id="rId11"/>
    <p:sldId id="304" r:id="rId12"/>
    <p:sldId id="305" r:id="rId13"/>
    <p:sldId id="282" r:id="rId14"/>
    <p:sldId id="271" r:id="rId15"/>
    <p:sldId id="294" r:id="rId16"/>
    <p:sldId id="269" r:id="rId17"/>
    <p:sldId id="323" r:id="rId18"/>
    <p:sldId id="265" r:id="rId19"/>
    <p:sldId id="322" r:id="rId20"/>
    <p:sldId id="279" r:id="rId21"/>
    <p:sldId id="308" r:id="rId22"/>
    <p:sldId id="307" r:id="rId23"/>
    <p:sldId id="306" r:id="rId24"/>
    <p:sldId id="321" r:id="rId25"/>
    <p:sldId id="283" r:id="rId26"/>
    <p:sldId id="288" r:id="rId27"/>
    <p:sldId id="320" r:id="rId28"/>
    <p:sldId id="286" r:id="rId29"/>
    <p:sldId id="290" r:id="rId30"/>
    <p:sldId id="315" r:id="rId31"/>
    <p:sldId id="291" r:id="rId32"/>
    <p:sldId id="314" r:id="rId33"/>
    <p:sldId id="312" r:id="rId34"/>
    <p:sldId id="313" r:id="rId35"/>
    <p:sldId id="310" r:id="rId36"/>
    <p:sldId id="316" r:id="rId37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303" autoAdjust="0"/>
  </p:normalViewPr>
  <p:slideViewPr>
    <p:cSldViewPr>
      <p:cViewPr>
        <p:scale>
          <a:sx n="82" d="100"/>
          <a:sy n="82" d="100"/>
        </p:scale>
        <p:origin x="-80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EEA4B-5EAF-4275-A6BA-68421E83B7DB}" type="datetimeFigureOut">
              <a:rPr lang="fr-BE" smtClean="0"/>
              <a:t>25/06/2014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4359B0-C182-42B1-9D71-4395E40BF46F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74717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C84FD-8FF4-4C19-ACD4-21D3BCB11B5D}" type="datetimeFigureOut">
              <a:rPr lang="fr-BE" smtClean="0"/>
              <a:t>25/06/2014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D5DE1-DCF9-496F-9739-96A305760FD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087569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732592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782433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66698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028977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32062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4308005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879439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909313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24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229765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25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2427393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27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29196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2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458859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28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684778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30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844573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35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507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3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5075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4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09842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6507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7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31704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03956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9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1673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D5DE1-DCF9-496F-9739-96A305760FD8}" type="slidenum">
              <a:rPr lang="fr-BE" smtClean="0"/>
              <a:t>10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68805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25/06/2014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93191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25/06/2014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13234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25/06/2014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95880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RS_CORP_2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70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229600" cy="9525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>
            <a:lvl1pPr>
              <a:defRPr sz="2800" cap="all">
                <a:solidFill>
                  <a:schemeClr val="bg1"/>
                </a:solidFill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22"/>
          <a:stretch/>
        </p:blipFill>
        <p:spPr>
          <a:xfrm>
            <a:off x="7596336" y="317136"/>
            <a:ext cx="1152128" cy="38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118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984250"/>
          </a:xfrm>
        </p:spPr>
        <p:txBody>
          <a:bodyPr/>
          <a:lstStyle>
            <a:lvl1pPr>
              <a:defRPr sz="2800" cap="all"/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5863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3" descr="ERS_CORP_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91440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124200" y="59594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F7F7F"/>
                </a:solidFill>
                <a:latin typeface="Arial" charset="0"/>
                <a:ea typeface="ＭＳ Ｐゴシック" charset="-128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27A547AD-B1DD-4319-A744-9A1FEF4D8DE7}" type="datetime1">
              <a:rPr lang="fr-FR"/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25/06/2014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43450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RS_CORP_2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ous-titre 2"/>
          <p:cNvSpPr>
            <a:spLocks noGrp="1"/>
          </p:cNvSpPr>
          <p:nvPr>
            <p:ph type="subTitle" idx="1"/>
          </p:nvPr>
        </p:nvSpPr>
        <p:spPr>
          <a:xfrm>
            <a:off x="457200" y="3581400"/>
            <a:ext cx="8229600" cy="952500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1143000"/>
          </a:xfrm>
        </p:spPr>
        <p:txBody>
          <a:bodyPr/>
          <a:lstStyle>
            <a:lvl1pPr>
              <a:defRPr sz="2800" cap="all">
                <a:solidFill>
                  <a:schemeClr val="bg1"/>
                </a:solidFill>
              </a:defRPr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422"/>
          <a:stretch/>
        </p:blipFill>
        <p:spPr>
          <a:xfrm>
            <a:off x="7596336" y="317136"/>
            <a:ext cx="1152128" cy="382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560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ous-titre 2"/>
          <p:cNvSpPr>
            <a:spLocks noGrp="1"/>
          </p:cNvSpPr>
          <p:nvPr>
            <p:ph type="subTitle" idx="1"/>
          </p:nvPr>
        </p:nvSpPr>
        <p:spPr>
          <a:xfrm>
            <a:off x="457200" y="2095500"/>
            <a:ext cx="8229600" cy="952500"/>
          </a:xfrm>
        </p:spPr>
        <p:txBody>
          <a:bodyPr/>
          <a:lstStyle>
            <a:lvl1pPr marL="0" indent="0" algn="ctr">
              <a:buNone/>
              <a:defRPr sz="2000">
                <a:solidFill>
                  <a:srgbClr val="00529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984250"/>
          </a:xfrm>
        </p:spPr>
        <p:txBody>
          <a:bodyPr/>
          <a:lstStyle>
            <a:lvl1pPr>
              <a:defRPr sz="2800" cap="all"/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3048000"/>
            <a:ext cx="8253984" cy="2362200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 baseline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15" name="Espace réservé du texte 3"/>
          <p:cNvSpPr>
            <a:spLocks noGrp="1"/>
          </p:cNvSpPr>
          <p:nvPr>
            <p:ph type="body" sz="half" idx="10"/>
          </p:nvPr>
        </p:nvSpPr>
        <p:spPr>
          <a:xfrm>
            <a:off x="457200" y="5410200"/>
            <a:ext cx="8229600" cy="752475"/>
          </a:xfrm>
        </p:spPr>
        <p:txBody>
          <a:bodyPr>
            <a:normAutofit/>
          </a:bodyPr>
          <a:lstStyle>
            <a:lvl1pPr marL="0" indent="0" algn="ctr">
              <a:buNone/>
              <a:defRPr sz="1400" b="0" i="0" baseline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8789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600200"/>
          </a:xfrm>
        </p:spPr>
        <p:txBody>
          <a:bodyPr/>
          <a:lstStyle/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457200" y="3124200"/>
            <a:ext cx="8229600" cy="1143000"/>
          </a:xfrm>
        </p:spPr>
        <p:txBody>
          <a:bodyPr/>
          <a:lstStyle>
            <a:lvl1pPr marL="0" indent="0" algn="ctr">
              <a:buNone/>
              <a:defRPr sz="2000">
                <a:solidFill>
                  <a:srgbClr val="00529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 dirty="0"/>
          </a:p>
        </p:txBody>
      </p:sp>
      <p:sp>
        <p:nvSpPr>
          <p:cNvPr id="6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4267200"/>
            <a:ext cx="8229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5539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3" descr="ERS_CORP_6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350"/>
            <a:ext cx="91440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6406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984250"/>
          </a:xfrm>
        </p:spPr>
        <p:txBody>
          <a:bodyPr/>
          <a:lstStyle>
            <a:lvl1pPr>
              <a:defRPr sz="2800" cap="all"/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75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25/06/2014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978613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57200" y="1254125"/>
            <a:ext cx="8229600" cy="1470025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2724150"/>
            <a:ext cx="82296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96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 dirty="0"/>
          </a:p>
        </p:txBody>
      </p:sp>
      <p:sp>
        <p:nvSpPr>
          <p:cNvPr id="7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4476750"/>
            <a:ext cx="8229600" cy="838200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half" idx="11"/>
          </p:nvPr>
        </p:nvSpPr>
        <p:spPr>
          <a:xfrm>
            <a:off x="457200" y="5314950"/>
            <a:ext cx="8229600" cy="847725"/>
          </a:xfrm>
        </p:spPr>
        <p:txBody>
          <a:bodyPr>
            <a:normAutofit/>
          </a:bodyPr>
          <a:lstStyle>
            <a:lvl1pPr marL="0" indent="0" algn="ctr">
              <a:buNone/>
              <a:defRPr sz="1400" b="0" i="0" baseline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ous-titr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229600" cy="9525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96C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2705100"/>
            <a:ext cx="8229600" cy="2609850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13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984250"/>
          </a:xfrm>
        </p:spPr>
        <p:txBody>
          <a:bodyPr/>
          <a:lstStyle>
            <a:lvl1pPr>
              <a:defRPr sz="2800" cap="all"/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10" name="Espace réservé du texte 3"/>
          <p:cNvSpPr>
            <a:spLocks noGrp="1"/>
          </p:cNvSpPr>
          <p:nvPr>
            <p:ph type="body" sz="half" idx="11"/>
          </p:nvPr>
        </p:nvSpPr>
        <p:spPr>
          <a:xfrm>
            <a:off x="457200" y="5314949"/>
            <a:ext cx="8229600" cy="847725"/>
          </a:xfrm>
        </p:spPr>
        <p:txBody>
          <a:bodyPr>
            <a:normAutofit/>
          </a:bodyPr>
          <a:lstStyle>
            <a:lvl1pPr marL="0" indent="0" algn="l">
              <a:buNone/>
              <a:defRPr sz="1400" b="0" i="0" baseline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187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8349"/>
            <a:ext cx="8229600" cy="982663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51013"/>
            <a:ext cx="8229600" cy="4411662"/>
          </a:xfrm>
        </p:spPr>
        <p:txBody>
          <a:bodyPr/>
          <a:lstStyle>
            <a:lvl1pPr>
              <a:defRPr>
                <a:solidFill>
                  <a:srgbClr val="005291"/>
                </a:solidFill>
              </a:defRPr>
            </a:lvl1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2316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302626" cy="1362075"/>
          </a:xfrm>
        </p:spPr>
        <p:txBody>
          <a:bodyPr anchor="t"/>
          <a:lstStyle>
            <a:lvl1pPr algn="ctr">
              <a:defRPr sz="2800" b="0" i="0" cap="all" baseline="0"/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302626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 i="0">
                <a:solidFill>
                  <a:srgbClr val="005291"/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3825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831850"/>
          </a:xfrm>
        </p:spPr>
        <p:txBody>
          <a:bodyPr/>
          <a:lstStyle>
            <a:lvl1pPr>
              <a:defRPr cap="all"/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62475"/>
          </a:xfrm>
        </p:spPr>
        <p:txBody>
          <a:bodyPr/>
          <a:lstStyle>
            <a:lvl1pPr>
              <a:defRPr sz="2000">
                <a:latin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62475"/>
          </a:xfrm>
        </p:spPr>
        <p:txBody>
          <a:bodyPr/>
          <a:lstStyle>
            <a:lvl1pPr>
              <a:defRPr sz="2000">
                <a:latin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794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8229600" cy="766762"/>
          </a:xfrm>
        </p:spPr>
        <p:txBody>
          <a:bodyPr/>
          <a:lstStyle>
            <a:lvl1pPr>
              <a:defRPr cap="all" baseline="0"/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619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297112"/>
            <a:ext cx="4040188" cy="3865563"/>
          </a:xfrm>
        </p:spPr>
        <p:txBody>
          <a:bodyPr/>
          <a:lstStyle>
            <a:lvl1pPr>
              <a:defRPr sz="2000" b="0" i="0">
                <a:latin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7619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297112"/>
            <a:ext cx="4041775" cy="3865563"/>
          </a:xfrm>
        </p:spPr>
        <p:txBody>
          <a:bodyPr/>
          <a:lstStyle>
            <a:lvl1pPr>
              <a:defRPr sz="2000" b="0" i="0">
                <a:latin typeface="Arial"/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  <a:p>
            <a:pPr lvl="1"/>
            <a:r>
              <a:rPr lang="fr-CH" smtClean="0"/>
              <a:t>Deuxième niveau</a:t>
            </a:r>
          </a:p>
          <a:p>
            <a:pPr lvl="2"/>
            <a:r>
              <a:rPr lang="fr-CH" smtClean="0"/>
              <a:t>Troisième niveau</a:t>
            </a:r>
          </a:p>
          <a:p>
            <a:pPr lvl="3"/>
            <a:r>
              <a:rPr lang="fr-CH" smtClean="0"/>
              <a:t>Quatrième niveau</a:t>
            </a:r>
          </a:p>
          <a:p>
            <a:pPr lvl="4"/>
            <a:r>
              <a:rPr lang="fr-CH" smtClean="0"/>
              <a:t>Cinquième niveau</a:t>
            </a:r>
            <a:endParaRPr lang="fr-FR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7760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68350"/>
            <a:ext cx="3008313" cy="666750"/>
          </a:xfrm>
        </p:spPr>
        <p:txBody>
          <a:bodyPr anchor="b"/>
          <a:lstStyle>
            <a:lvl1pPr algn="l">
              <a:defRPr sz="2000" b="0" i="0" cap="all" baseline="0"/>
            </a:lvl1pPr>
          </a:lstStyle>
          <a:p>
            <a:r>
              <a:rPr lang="fr-CH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768350"/>
            <a:ext cx="5111750" cy="53943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 dirty="0" smtClean="0"/>
              <a:t>Cliquez pour modifier les styles du texte du masque</a:t>
            </a:r>
          </a:p>
          <a:p>
            <a:pPr lvl="1"/>
            <a:r>
              <a:rPr lang="fr-CH" dirty="0" smtClean="0"/>
              <a:t>Deuxième niveau</a:t>
            </a:r>
          </a:p>
          <a:p>
            <a:pPr lvl="2"/>
            <a:r>
              <a:rPr lang="fr-CH" dirty="0" smtClean="0"/>
              <a:t>Troisième niveau</a:t>
            </a:r>
          </a:p>
          <a:p>
            <a:pPr lvl="3"/>
            <a:r>
              <a:rPr lang="fr-CH" dirty="0" smtClean="0"/>
              <a:t>Quatrième niveau</a:t>
            </a:r>
          </a:p>
          <a:p>
            <a:pPr lvl="4"/>
            <a:r>
              <a:rPr lang="fr-CH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727575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6898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3" descr="ERS_CORP_3B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81138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 4" descr="Barcelone_3B.t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5813" y="6162675"/>
            <a:ext cx="4548187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0" i="0" cap="all" baseline="0"/>
            </a:lvl1pPr>
          </a:lstStyle>
          <a:p>
            <a:r>
              <a:rPr lang="fr-CH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768349"/>
            <a:ext cx="5486400" cy="3959225"/>
          </a:xfrm>
        </p:spPr>
        <p:txBody>
          <a:bodyPr rtlCol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CH" noProof="0" dirty="0" smtClean="0"/>
              <a:t>Cliquez sur l'icône pour ajouter une image</a:t>
            </a:r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95337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solidFill>
                  <a:schemeClr val="tx1"/>
                </a:solidFill>
                <a:latin typeface="Times"/>
                <a:cs typeface="Time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 smtClean="0"/>
              <a:t>Cliquez pour modifier les styles du texte du masque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307933"/>
            <a:ext cx="1008112" cy="333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0384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06019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529" y="2130976"/>
            <a:ext cx="7772943" cy="1470086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057" y="3886153"/>
            <a:ext cx="6401886" cy="17522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00736" indent="0" algn="ctr">
              <a:buNone/>
              <a:defRPr/>
            </a:lvl2pPr>
            <a:lvl3pPr marL="801472" indent="0" algn="ctr">
              <a:buNone/>
              <a:defRPr/>
            </a:lvl3pPr>
            <a:lvl4pPr marL="1202207" indent="0" algn="ctr">
              <a:buNone/>
              <a:defRPr/>
            </a:lvl4pPr>
            <a:lvl5pPr marL="1602943" indent="0" algn="ctr">
              <a:buNone/>
              <a:defRPr/>
            </a:lvl5pPr>
            <a:lvl6pPr marL="2003679" indent="0" algn="ctr">
              <a:buNone/>
              <a:defRPr/>
            </a:lvl6pPr>
            <a:lvl7pPr marL="2404415" indent="0" algn="ctr">
              <a:buNone/>
              <a:defRPr/>
            </a:lvl7pPr>
            <a:lvl8pPr marL="2805151" indent="0" algn="ctr">
              <a:buNone/>
              <a:defRPr/>
            </a:lvl8pPr>
            <a:lvl9pPr marL="3205886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60859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25/06/2014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2457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25/06/2014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5620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25/06/2014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38468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25/06/2014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5335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25/06/2014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9954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25/06/2014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16678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082F-0FEF-4DBA-B3B3-DCC577C3FEB5}" type="datetimeFigureOut">
              <a:rPr lang="fr-BE" smtClean="0"/>
              <a:t>25/06/2014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87759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9082F-0FEF-4DBA-B3B3-DCC577C3FEB5}" type="datetimeFigureOut">
              <a:rPr lang="fr-BE" smtClean="0"/>
              <a:t>25/06/2014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680CB-3335-4538-89C4-3F4F7B9918CB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6843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7" r:id="rId12"/>
    <p:sldLayoutId id="2147483678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608013"/>
            <a:ext cx="82296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add a TITLE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751013"/>
            <a:ext cx="8229600" cy="434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Click to add a sub-title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CH" smtClean="0"/>
              <a:t>Fourth level</a:t>
            </a:r>
            <a:endParaRPr lang="fr-FR" smtClean="0"/>
          </a:p>
          <a:p>
            <a:pPr lvl="4"/>
            <a:r>
              <a:rPr lang="fr-FR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6175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 ftr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rgbClr val="CE003C"/>
          </a:solidFill>
          <a:latin typeface="Arial"/>
          <a:ea typeface="MS PGothic" pitchFamily="34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MS PGothic" pitchFamily="34" charset="-128"/>
          <a:cs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MS PGothic" pitchFamily="34" charset="-128"/>
          <a:cs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MS PGothic" pitchFamily="34" charset="-128"/>
          <a:cs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MS PGothic" pitchFamily="34" charset="-128"/>
          <a:cs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2800">
          <a:solidFill>
            <a:srgbClr val="CE003C"/>
          </a:solidFill>
          <a:latin typeface="Arial" pitchFamily="-65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 kern="1200">
          <a:solidFill>
            <a:srgbClr val="005291"/>
          </a:solidFill>
          <a:latin typeface="Arial"/>
          <a:ea typeface="MS PGothic" pitchFamily="34" charset="-128"/>
          <a:cs typeface="Arial Bold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Times"/>
          <a:ea typeface="Times" pitchFamily="-65" charset="0"/>
          <a:cs typeface="Time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Times"/>
          <a:ea typeface="Times" pitchFamily="-65" charset="0"/>
          <a:cs typeface="Time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Times"/>
          <a:ea typeface="Times" pitchFamily="-65" charset="0"/>
          <a:cs typeface="Time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Times"/>
          <a:ea typeface="Times" pitchFamily="-65" charset="0"/>
          <a:cs typeface="Time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6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swhitebook.org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4464496"/>
          </a:xfrm>
        </p:spPr>
        <p:txBody>
          <a:bodyPr>
            <a:noAutofit/>
          </a:bodyPr>
          <a:lstStyle/>
          <a:p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/>
              <a:t> </a:t>
            </a:r>
            <a:r>
              <a:rPr lang="en-GB" sz="4800" dirty="0" err="1"/>
              <a:t>Zdraví</a:t>
            </a:r>
            <a:r>
              <a:rPr lang="en-GB" sz="4800" dirty="0"/>
              <a:t> </a:t>
            </a:r>
            <a:r>
              <a:rPr lang="en-GB" sz="4800" dirty="0" err="1"/>
              <a:t>plic</a:t>
            </a:r>
            <a:r>
              <a:rPr lang="en-GB" sz="4800" dirty="0"/>
              <a:t> v </a:t>
            </a:r>
            <a:r>
              <a:rPr lang="en-GB" sz="4800" dirty="0" err="1"/>
              <a:t>Evropě</a:t>
            </a:r>
            <a:r>
              <a:rPr lang="en-GB" sz="4800" dirty="0"/>
              <a:t> </a:t>
            </a:r>
            <a:r>
              <a:rPr lang="en-GB" sz="4800" dirty="0" smtClean="0"/>
              <a:t>–</a:t>
            </a:r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/>
              <a:t> </a:t>
            </a:r>
            <a:r>
              <a:rPr lang="en-GB" sz="4800" dirty="0" err="1"/>
              <a:t>Fakta</a:t>
            </a:r>
            <a:r>
              <a:rPr lang="en-GB" sz="4800" dirty="0"/>
              <a:t> a </a:t>
            </a:r>
            <a:r>
              <a:rPr lang="en-GB" sz="4800" dirty="0" err="1"/>
              <a:t>čísla</a:t>
            </a:r>
            <a:r>
              <a:rPr lang="en-GB" sz="4800" dirty="0"/>
              <a:t> </a:t>
            </a:r>
            <a:r>
              <a:rPr lang="en-US" sz="4800" dirty="0"/>
              <a:t/>
            </a:r>
            <a:br>
              <a:rPr lang="en-US" sz="4800" dirty="0"/>
            </a:br>
            <a:endParaRPr lang="fr-BE" sz="1800" dirty="0"/>
          </a:p>
        </p:txBody>
      </p:sp>
    </p:spTree>
    <p:extLst>
      <p:ext uri="{BB962C8B-B14F-4D97-AF65-F5344CB8AC3E}">
        <p14:creationId xmlns:p14="http://schemas.microsoft.com/office/powerpoint/2010/main" val="2683706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86793"/>
            <a:ext cx="5855305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1994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12776"/>
            <a:ext cx="5904656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927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/>
              <a:t>Onemocnění plic</a:t>
            </a:r>
            <a:endParaRPr lang="fr-BE" sz="4800" dirty="0"/>
          </a:p>
        </p:txBody>
      </p:sp>
    </p:spTree>
    <p:extLst>
      <p:ext uri="{BB962C8B-B14F-4D97-AF65-F5344CB8AC3E}">
        <p14:creationId xmlns:p14="http://schemas.microsoft.com/office/powerpoint/2010/main" val="162278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340768"/>
            <a:ext cx="5156833" cy="4246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2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340768"/>
            <a:ext cx="5083905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4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40767"/>
            <a:ext cx="5750809" cy="4194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764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1196752"/>
            <a:ext cx="5759649" cy="4810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66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12776"/>
            <a:ext cx="5963566" cy="4203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210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347" y="980728"/>
            <a:ext cx="563060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97318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052736"/>
            <a:ext cx="5616624" cy="4661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999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mba\AppData\Local\Microsoft\Windows\Temporary Internet Files\Content.Outlook\L7AOVHXG\White book cover desig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03" y="300037"/>
            <a:ext cx="4291393" cy="6366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12755"/>
            <a:ext cx="4248472" cy="6140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376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359" y="1181508"/>
            <a:ext cx="4536504" cy="447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22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5593656" cy="3887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773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5573586" cy="3968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438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883" y="1196752"/>
            <a:ext cx="5977650" cy="432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67548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dirty="0"/>
              <a:t>Rizikové faktory</a:t>
            </a:r>
            <a:endParaRPr lang="fr-BE" sz="4800" dirty="0"/>
          </a:p>
        </p:txBody>
      </p:sp>
    </p:spTree>
    <p:extLst>
      <p:ext uri="{BB962C8B-B14F-4D97-AF65-F5344CB8AC3E}">
        <p14:creationId xmlns:p14="http://schemas.microsoft.com/office/powerpoint/2010/main" val="193236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265" y="1104268"/>
            <a:ext cx="5760640" cy="4505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833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586" y="772497"/>
            <a:ext cx="5533452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88506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1046" y="1340768"/>
            <a:ext cx="5440812" cy="4253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06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1484784"/>
            <a:ext cx="5364724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134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911393"/>
            <a:ext cx="5528729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143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908720"/>
            <a:ext cx="8568952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dirty="0" err="1">
                <a:solidFill>
                  <a:schemeClr val="tx2"/>
                </a:solidFill>
              </a:rPr>
              <a:t>Hlavní</a:t>
            </a:r>
            <a:r>
              <a:rPr lang="en-GB" sz="3200" dirty="0">
                <a:solidFill>
                  <a:schemeClr val="tx2"/>
                </a:solidFill>
              </a:rPr>
              <a:t> </a:t>
            </a:r>
            <a:r>
              <a:rPr lang="en-GB" sz="3200" dirty="0" err="1" smtClean="0">
                <a:solidFill>
                  <a:schemeClr val="tx2"/>
                </a:solidFill>
              </a:rPr>
              <a:t>cíle</a:t>
            </a:r>
            <a:endParaRPr lang="en-GB" sz="3200" dirty="0" smtClean="0">
              <a:solidFill>
                <a:schemeClr val="tx2"/>
              </a:solidFill>
            </a:endParaRPr>
          </a:p>
          <a:p>
            <a:pPr algn="ctr"/>
            <a:endParaRPr lang="en-US" sz="3200" dirty="0">
              <a:solidFill>
                <a:schemeClr val="tx2"/>
              </a:solidFill>
            </a:endParaRPr>
          </a:p>
          <a:p>
            <a:r>
              <a:rPr lang="en-GB" dirty="0" smtClean="0">
                <a:solidFill>
                  <a:schemeClr val="tx2"/>
                </a:solidFill>
              </a:rPr>
              <a:t>“</a:t>
            </a:r>
            <a:r>
              <a:rPr lang="en-GB" dirty="0" err="1">
                <a:solidFill>
                  <a:schemeClr val="tx2"/>
                </a:solidFill>
              </a:rPr>
              <a:t>Zdraví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plic</a:t>
            </a:r>
            <a:r>
              <a:rPr lang="en-GB" dirty="0">
                <a:solidFill>
                  <a:schemeClr val="tx2"/>
                </a:solidFill>
              </a:rPr>
              <a:t> v </a:t>
            </a:r>
            <a:r>
              <a:rPr lang="en-GB" dirty="0" err="1">
                <a:solidFill>
                  <a:schemeClr val="tx2"/>
                </a:solidFill>
              </a:rPr>
              <a:t>Evropě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–  </a:t>
            </a:r>
            <a:r>
              <a:rPr lang="en-GB" dirty="0" err="1">
                <a:solidFill>
                  <a:schemeClr val="tx2"/>
                </a:solidFill>
              </a:rPr>
              <a:t>Fakta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 smtClean="0">
                <a:solidFill>
                  <a:schemeClr val="tx2"/>
                </a:solidFill>
              </a:rPr>
              <a:t>čísla</a:t>
            </a:r>
            <a:r>
              <a:rPr lang="en-GB" dirty="0" smtClean="0">
                <a:solidFill>
                  <a:schemeClr val="tx2"/>
                </a:solidFill>
              </a:rPr>
              <a:t>” </a:t>
            </a:r>
            <a:r>
              <a:rPr lang="en-GB" dirty="0">
                <a:solidFill>
                  <a:schemeClr val="tx2"/>
                </a:solidFill>
              </a:rPr>
              <a:t>je </a:t>
            </a:r>
            <a:r>
              <a:rPr lang="en-GB" dirty="0" err="1">
                <a:solidFill>
                  <a:schemeClr val="tx2"/>
                </a:solidFill>
              </a:rPr>
              <a:t>přehledná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verze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publikace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Evropské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respirační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společnosti</a:t>
            </a:r>
            <a:r>
              <a:rPr lang="en-GB" dirty="0">
                <a:solidFill>
                  <a:schemeClr val="tx2"/>
                </a:solidFill>
              </a:rPr>
              <a:t> – </a:t>
            </a:r>
            <a:r>
              <a:rPr lang="en-GB" dirty="0" err="1">
                <a:solidFill>
                  <a:schemeClr val="tx2"/>
                </a:solidFill>
              </a:rPr>
              <a:t>Evropské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plicní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Bílé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knihy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GB" dirty="0" err="1">
                <a:solidFill>
                  <a:schemeClr val="tx2"/>
                </a:solidFill>
              </a:rPr>
              <a:t>Hlavní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cíle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obou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publikací</a:t>
            </a:r>
            <a:r>
              <a:rPr lang="en-GB" dirty="0">
                <a:solidFill>
                  <a:schemeClr val="tx2"/>
                </a:solidFill>
              </a:rPr>
              <a:t>: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tx2"/>
                </a:solidFill>
              </a:rPr>
              <a:t>Zvýšit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povědomí</a:t>
            </a:r>
            <a:r>
              <a:rPr lang="en-GB" dirty="0">
                <a:solidFill>
                  <a:schemeClr val="tx2"/>
                </a:solidFill>
              </a:rPr>
              <a:t> o </a:t>
            </a:r>
            <a:r>
              <a:rPr lang="en-GB" dirty="0" err="1">
                <a:solidFill>
                  <a:schemeClr val="tx2"/>
                </a:solidFill>
              </a:rPr>
              <a:t>respiračních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chorobách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jejich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dopadu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na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zdraví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evropské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smtClean="0">
                <a:solidFill>
                  <a:schemeClr val="tx2"/>
                </a:solidFill>
              </a:rPr>
              <a:t>populace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tx2"/>
                </a:solidFill>
              </a:rPr>
              <a:t>Přiblížit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nemocným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veřejnosti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médiím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podstatu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plicního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zdraví</a:t>
            </a:r>
            <a:r>
              <a:rPr lang="en-GB" dirty="0">
                <a:solidFill>
                  <a:schemeClr val="tx2"/>
                </a:solidFill>
              </a:rPr>
              <a:t> a </a:t>
            </a:r>
            <a:r>
              <a:rPr lang="en-GB" dirty="0" err="1">
                <a:solidFill>
                  <a:schemeClr val="tx2"/>
                </a:solidFill>
              </a:rPr>
              <a:t>umožnit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chápání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této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široké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 smtClean="0">
                <a:solidFill>
                  <a:schemeClr val="tx2"/>
                </a:solidFill>
              </a:rPr>
              <a:t>problematiky</a:t>
            </a:r>
            <a:endParaRPr lang="en-GB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tx2"/>
                </a:solidFill>
              </a:rPr>
              <a:t>Pomoci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vytvořit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nástroj</a:t>
            </a:r>
            <a:r>
              <a:rPr lang="en-GB" dirty="0">
                <a:solidFill>
                  <a:schemeClr val="tx2"/>
                </a:solidFill>
              </a:rPr>
              <a:t>, </a:t>
            </a:r>
            <a:r>
              <a:rPr lang="en-GB" dirty="0" err="1">
                <a:solidFill>
                  <a:schemeClr val="tx2"/>
                </a:solidFill>
              </a:rPr>
              <a:t>který</a:t>
            </a:r>
            <a:r>
              <a:rPr lang="en-GB" dirty="0">
                <a:solidFill>
                  <a:schemeClr val="tx2"/>
                </a:solidFill>
              </a:rPr>
              <a:t> by </a:t>
            </a:r>
            <a:r>
              <a:rPr lang="en-GB" dirty="0" err="1">
                <a:solidFill>
                  <a:schemeClr val="tx2"/>
                </a:solidFill>
              </a:rPr>
              <a:t>pozitivně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podpořil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politiku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prosazující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plicní</a:t>
            </a:r>
            <a:r>
              <a:rPr lang="en-GB" dirty="0">
                <a:solidFill>
                  <a:schemeClr val="tx2"/>
                </a:solidFill>
              </a:rPr>
              <a:t> </a:t>
            </a:r>
            <a:r>
              <a:rPr lang="en-GB" dirty="0" err="1">
                <a:solidFill>
                  <a:schemeClr val="tx2"/>
                </a:solidFill>
              </a:rPr>
              <a:t>zdraví</a:t>
            </a:r>
            <a:endParaRPr 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112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268760"/>
            <a:ext cx="5432814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812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71433"/>
            <a:ext cx="4824536" cy="4128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687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959" y="1529861"/>
            <a:ext cx="5552510" cy="3960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66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412776"/>
            <a:ext cx="5445516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58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412776"/>
            <a:ext cx="5305426" cy="41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590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92696"/>
            <a:ext cx="8568952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err="1"/>
              <a:t>Autorská</a:t>
            </a:r>
            <a:r>
              <a:rPr lang="en-GB" sz="2000" b="1" dirty="0"/>
              <a:t> </a:t>
            </a:r>
            <a:r>
              <a:rPr lang="en-GB" sz="2000" b="1" dirty="0" err="1"/>
              <a:t>práva</a:t>
            </a:r>
            <a:r>
              <a:rPr lang="en-GB" sz="2000" b="1" dirty="0"/>
              <a:t> </a:t>
            </a:r>
            <a:r>
              <a:rPr lang="en-GB" sz="2000" b="1" dirty="0" smtClean="0"/>
              <a:t>“</a:t>
            </a:r>
            <a:r>
              <a:rPr lang="en-GB" sz="2000" b="1" dirty="0" err="1"/>
              <a:t>Zdraví</a:t>
            </a:r>
            <a:r>
              <a:rPr lang="en-GB" sz="2000" b="1" dirty="0"/>
              <a:t> </a:t>
            </a:r>
            <a:r>
              <a:rPr lang="en-GB" sz="2000" b="1" dirty="0" err="1"/>
              <a:t>plic</a:t>
            </a:r>
            <a:r>
              <a:rPr lang="en-GB" sz="2000" b="1" dirty="0"/>
              <a:t> v </a:t>
            </a:r>
            <a:r>
              <a:rPr lang="en-GB" sz="2000" b="1" dirty="0" err="1"/>
              <a:t>Evropě</a:t>
            </a:r>
            <a:r>
              <a:rPr lang="en-GB" sz="2000" b="1" dirty="0"/>
              <a:t> –  </a:t>
            </a:r>
            <a:r>
              <a:rPr lang="en-GB" sz="2000" b="1" dirty="0" err="1"/>
              <a:t>Fakta</a:t>
            </a:r>
            <a:r>
              <a:rPr lang="en-GB" sz="2000" b="1" dirty="0"/>
              <a:t> a </a:t>
            </a:r>
            <a:r>
              <a:rPr lang="en-GB" sz="2000" b="1" dirty="0" err="1"/>
              <a:t>čísla</a:t>
            </a:r>
            <a:r>
              <a:rPr lang="en-GB" sz="2000" b="1" dirty="0"/>
              <a:t> </a:t>
            </a:r>
            <a:r>
              <a:rPr lang="en-GB" sz="2000" b="1" dirty="0" smtClean="0"/>
              <a:t>”</a:t>
            </a:r>
            <a:endParaRPr lang="en-US" sz="2000" b="1" dirty="0" smtClean="0"/>
          </a:p>
          <a:p>
            <a:endParaRPr lang="en-US" sz="1600" dirty="0"/>
          </a:p>
          <a:p>
            <a:r>
              <a:rPr lang="en-GB" sz="1600" dirty="0" err="1"/>
              <a:t>Práci</a:t>
            </a:r>
            <a:r>
              <a:rPr lang="en-GB" sz="1600" dirty="0"/>
              <a:t> </a:t>
            </a:r>
            <a:r>
              <a:rPr lang="en-GB" sz="1600" dirty="0" err="1"/>
              <a:t>Evropské</a:t>
            </a:r>
            <a:r>
              <a:rPr lang="en-GB" sz="1600" dirty="0"/>
              <a:t> </a:t>
            </a:r>
            <a:r>
              <a:rPr lang="en-GB" sz="1600" dirty="0" err="1"/>
              <a:t>plicní</a:t>
            </a:r>
            <a:r>
              <a:rPr lang="en-GB" sz="1600" dirty="0"/>
              <a:t> </a:t>
            </a:r>
            <a:r>
              <a:rPr lang="en-GB" sz="1600" dirty="0" err="1"/>
              <a:t>nadace</a:t>
            </a:r>
            <a:r>
              <a:rPr lang="en-GB" sz="1600" dirty="0"/>
              <a:t> </a:t>
            </a:r>
            <a:r>
              <a:rPr lang="en-GB" sz="1600" dirty="0" err="1"/>
              <a:t>byla</a:t>
            </a:r>
            <a:r>
              <a:rPr lang="en-GB" sz="1600" dirty="0"/>
              <a:t> </a:t>
            </a:r>
            <a:r>
              <a:rPr lang="en-GB" sz="1600" dirty="0" err="1"/>
              <a:t>udělena</a:t>
            </a:r>
            <a:r>
              <a:rPr lang="en-GB" sz="1600" dirty="0"/>
              <a:t> licence v </a:t>
            </a:r>
            <a:r>
              <a:rPr lang="en-GB" sz="1600" dirty="0" err="1"/>
              <a:t>rámci</a:t>
            </a:r>
            <a:r>
              <a:rPr lang="en-GB" sz="1600" dirty="0"/>
              <a:t> </a:t>
            </a:r>
            <a:r>
              <a:rPr lang="en-GB" sz="1600" dirty="0" err="1"/>
              <a:t>Kreativních</a:t>
            </a:r>
            <a:r>
              <a:rPr lang="en-GB" sz="1600" dirty="0"/>
              <a:t> </a:t>
            </a:r>
            <a:r>
              <a:rPr lang="en-GB" sz="1600" dirty="0" err="1"/>
              <a:t>obecných</a:t>
            </a:r>
            <a:r>
              <a:rPr lang="en-GB" sz="1600" dirty="0"/>
              <a:t> </a:t>
            </a:r>
            <a:r>
              <a:rPr lang="en-GB" sz="1600" dirty="0" err="1"/>
              <a:t>příspěvků</a:t>
            </a:r>
            <a:r>
              <a:rPr lang="en-GB" sz="1600" dirty="0"/>
              <a:t> – </a:t>
            </a:r>
            <a:r>
              <a:rPr lang="en-GB" sz="1600" dirty="0" err="1"/>
              <a:t>nekomerční</a:t>
            </a:r>
            <a:r>
              <a:rPr lang="en-GB" sz="1600" dirty="0"/>
              <a:t> 4,0 </a:t>
            </a:r>
            <a:r>
              <a:rPr lang="en-GB" sz="1600" dirty="0" err="1"/>
              <a:t>mezinárodní</a:t>
            </a:r>
            <a:r>
              <a:rPr lang="en-GB" sz="1600" dirty="0"/>
              <a:t> licence</a:t>
            </a:r>
            <a:endParaRPr lang="en-US" sz="1600" dirty="0" smtClean="0"/>
          </a:p>
          <a:p>
            <a:endParaRPr lang="en-US" sz="1600" dirty="0" smtClean="0"/>
          </a:p>
          <a:p>
            <a:r>
              <a:rPr lang="en-GB" sz="1600" b="1" dirty="0" err="1"/>
              <a:t>Zdarma</a:t>
            </a:r>
            <a:r>
              <a:rPr lang="en-GB" sz="1600" b="1" dirty="0"/>
              <a:t> </a:t>
            </a:r>
            <a:r>
              <a:rPr lang="en-GB" sz="1600" b="1" dirty="0" err="1"/>
              <a:t>můžete</a:t>
            </a:r>
            <a:r>
              <a:rPr lang="en-GB" sz="1600" b="1" dirty="0"/>
              <a:t>:</a:t>
            </a:r>
            <a:endParaRPr lang="en-US" sz="1600" b="1" dirty="0"/>
          </a:p>
          <a:p>
            <a:r>
              <a:rPr lang="en-GB" sz="1600" b="1" dirty="0" err="1"/>
              <a:t>Sdílet</a:t>
            </a:r>
            <a:r>
              <a:rPr lang="en-GB" sz="1600" dirty="0"/>
              <a:t> - </a:t>
            </a:r>
            <a:r>
              <a:rPr lang="en-GB" sz="1600" dirty="0" err="1"/>
              <a:t>kopírovat</a:t>
            </a:r>
            <a:r>
              <a:rPr lang="en-GB" sz="1600" dirty="0"/>
              <a:t> a </a:t>
            </a:r>
            <a:r>
              <a:rPr lang="en-GB" sz="1600" dirty="0" err="1"/>
              <a:t>předávat</a:t>
            </a:r>
            <a:r>
              <a:rPr lang="en-GB" sz="1600" dirty="0"/>
              <a:t> material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libovolném</a:t>
            </a:r>
            <a:r>
              <a:rPr lang="en-GB" sz="1600" dirty="0"/>
              <a:t> </a:t>
            </a:r>
            <a:r>
              <a:rPr lang="en-GB" sz="1600" dirty="0" err="1"/>
              <a:t>médiu</a:t>
            </a:r>
            <a:r>
              <a:rPr lang="en-GB" sz="1600" dirty="0"/>
              <a:t> a v </a:t>
            </a:r>
            <a:r>
              <a:rPr lang="en-GB" sz="1600" dirty="0" err="1"/>
              <a:t>libovolném</a:t>
            </a:r>
            <a:r>
              <a:rPr lang="en-GB" sz="1600" dirty="0"/>
              <a:t> </a:t>
            </a:r>
            <a:r>
              <a:rPr lang="en-GB" sz="1600" dirty="0" err="1"/>
              <a:t>formátu</a:t>
            </a:r>
            <a:endParaRPr lang="en-US" sz="1600" b="1" dirty="0" smtClean="0"/>
          </a:p>
          <a:p>
            <a:r>
              <a:rPr lang="en-GB" sz="1600" b="1" dirty="0" err="1"/>
              <a:t>Upravit</a:t>
            </a:r>
            <a:r>
              <a:rPr lang="en-GB" sz="1600" b="1" dirty="0"/>
              <a:t> </a:t>
            </a:r>
            <a:r>
              <a:rPr lang="en-GB" sz="1600" dirty="0"/>
              <a:t>- </a:t>
            </a:r>
            <a:r>
              <a:rPr lang="en-GB" sz="1600" dirty="0" err="1"/>
              <a:t>promíchat</a:t>
            </a:r>
            <a:r>
              <a:rPr lang="en-GB" sz="1600" dirty="0"/>
              <a:t>, </a:t>
            </a:r>
            <a:r>
              <a:rPr lang="en-GB" sz="1600" dirty="0" err="1"/>
              <a:t>přetvořit</a:t>
            </a:r>
            <a:r>
              <a:rPr lang="en-GB" sz="1600" dirty="0"/>
              <a:t> a </a:t>
            </a:r>
            <a:r>
              <a:rPr lang="en-GB" sz="1600" dirty="0" err="1"/>
              <a:t>dále</a:t>
            </a:r>
            <a:r>
              <a:rPr lang="en-GB" sz="1600" dirty="0"/>
              <a:t> </a:t>
            </a:r>
            <a:r>
              <a:rPr lang="en-GB" sz="1600" dirty="0" err="1"/>
              <a:t>pracovat</a:t>
            </a:r>
            <a:r>
              <a:rPr lang="en-GB" sz="1600" dirty="0"/>
              <a:t> s </a:t>
            </a:r>
            <a:r>
              <a:rPr lang="en-GB" sz="1600" dirty="0" err="1"/>
              <a:t>materiály</a:t>
            </a:r>
            <a:endParaRPr lang="en-US" sz="1600" dirty="0" smtClean="0"/>
          </a:p>
          <a:p>
            <a:endParaRPr lang="en-US" sz="1600" dirty="0"/>
          </a:p>
          <a:p>
            <a:r>
              <a:rPr lang="en-GB" sz="1600" dirty="0" err="1"/>
              <a:t>Pokud</a:t>
            </a:r>
            <a:r>
              <a:rPr lang="en-GB" sz="1600" dirty="0"/>
              <a:t> </a:t>
            </a:r>
            <a:r>
              <a:rPr lang="en-GB" sz="1600" dirty="0" err="1"/>
              <a:t>postupujete</a:t>
            </a:r>
            <a:r>
              <a:rPr lang="en-GB" sz="1600" dirty="0"/>
              <a:t> v </a:t>
            </a:r>
            <a:r>
              <a:rPr lang="en-GB" sz="1600" dirty="0" err="1"/>
              <a:t>souladu</a:t>
            </a:r>
            <a:r>
              <a:rPr lang="en-GB" sz="1600" dirty="0"/>
              <a:t> s </a:t>
            </a:r>
            <a:r>
              <a:rPr lang="en-GB" sz="1600" dirty="0" err="1"/>
              <a:t>licenčními</a:t>
            </a:r>
            <a:r>
              <a:rPr lang="en-GB" sz="1600" dirty="0"/>
              <a:t> </a:t>
            </a:r>
            <a:r>
              <a:rPr lang="en-GB" sz="1600" dirty="0" err="1"/>
              <a:t>podmínkami</a:t>
            </a:r>
            <a:r>
              <a:rPr lang="en-GB" sz="1600" dirty="0"/>
              <a:t>, </a:t>
            </a:r>
            <a:r>
              <a:rPr lang="en-GB" sz="1600" dirty="0" err="1"/>
              <a:t>vlastník</a:t>
            </a:r>
            <a:r>
              <a:rPr lang="en-GB" sz="1600" dirty="0"/>
              <a:t> licence </a:t>
            </a:r>
            <a:r>
              <a:rPr lang="en-GB" sz="1600" dirty="0" err="1"/>
              <a:t>nemůže</a:t>
            </a:r>
            <a:r>
              <a:rPr lang="en-GB" sz="1600" dirty="0"/>
              <a:t> do </a:t>
            </a:r>
            <a:r>
              <a:rPr lang="en-GB" sz="1600" dirty="0" err="1"/>
              <a:t>výše</a:t>
            </a:r>
            <a:r>
              <a:rPr lang="en-GB" sz="1600" dirty="0"/>
              <a:t> </a:t>
            </a:r>
            <a:r>
              <a:rPr lang="en-GB" sz="1600" dirty="0" err="1"/>
              <a:t>uvedených</a:t>
            </a:r>
            <a:r>
              <a:rPr lang="en-GB" sz="1600" dirty="0"/>
              <a:t> </a:t>
            </a:r>
            <a:r>
              <a:rPr lang="en-GB" sz="1600" dirty="0" err="1"/>
              <a:t>činností</a:t>
            </a:r>
            <a:r>
              <a:rPr lang="en-GB" sz="1600" dirty="0"/>
              <a:t> </a:t>
            </a:r>
            <a:r>
              <a:rPr lang="en-GB" sz="1600" dirty="0" err="1"/>
              <a:t>zasahovat</a:t>
            </a:r>
            <a:r>
              <a:rPr lang="en-GB" sz="1600" dirty="0"/>
              <a:t>.</a:t>
            </a:r>
            <a:endParaRPr lang="en-US" sz="1600" b="1" dirty="0" smtClean="0"/>
          </a:p>
          <a:p>
            <a:endParaRPr lang="en-US" sz="1600" b="1" dirty="0" smtClean="0"/>
          </a:p>
          <a:p>
            <a:r>
              <a:rPr lang="en-GB" sz="1600" dirty="0" err="1"/>
              <a:t>Za</a:t>
            </a:r>
            <a:r>
              <a:rPr lang="en-GB" sz="1600" dirty="0"/>
              <a:t> </a:t>
            </a:r>
            <a:r>
              <a:rPr lang="en-GB" sz="1600" dirty="0" err="1"/>
              <a:t>následujících</a:t>
            </a:r>
            <a:r>
              <a:rPr lang="en-GB" sz="1600" dirty="0"/>
              <a:t> </a:t>
            </a:r>
            <a:r>
              <a:rPr lang="en-GB" sz="1600" dirty="0" err="1"/>
              <a:t>podmínek</a:t>
            </a:r>
            <a:r>
              <a:rPr lang="en-GB" sz="1600" dirty="0"/>
              <a:t>:</a:t>
            </a:r>
            <a:endParaRPr lang="en-US" sz="1600" b="1" dirty="0" smtClean="0"/>
          </a:p>
          <a:p>
            <a:endParaRPr lang="en-US" sz="1600" b="1" dirty="0"/>
          </a:p>
          <a:p>
            <a:r>
              <a:rPr lang="en-GB" sz="1600" b="1" dirty="0" err="1"/>
              <a:t>Přiznání</a:t>
            </a:r>
            <a:r>
              <a:rPr lang="en-GB" sz="1600" b="1" dirty="0"/>
              <a:t> </a:t>
            </a:r>
            <a:r>
              <a:rPr lang="en-GB" sz="1600" b="1" dirty="0" err="1"/>
              <a:t>podílu</a:t>
            </a:r>
            <a:r>
              <a:rPr lang="en-GB" sz="1600" b="1" dirty="0"/>
              <a:t> </a:t>
            </a:r>
            <a:r>
              <a:rPr lang="en-GB" sz="1600" dirty="0"/>
              <a:t>-  </a:t>
            </a:r>
            <a:r>
              <a:rPr lang="en-GB" sz="1600" dirty="0" err="1"/>
              <a:t>podmínkou</a:t>
            </a:r>
            <a:r>
              <a:rPr lang="en-GB" sz="1600" dirty="0"/>
              <a:t> je </a:t>
            </a:r>
            <a:r>
              <a:rPr lang="en-GB" sz="1600" dirty="0" err="1"/>
              <a:t>uznání</a:t>
            </a:r>
            <a:r>
              <a:rPr lang="en-GB" sz="1600" dirty="0"/>
              <a:t> </a:t>
            </a:r>
            <a:r>
              <a:rPr lang="en-GB" sz="1600" dirty="0" err="1"/>
              <a:t>zásluh</a:t>
            </a:r>
            <a:r>
              <a:rPr lang="en-GB" sz="1600" dirty="0"/>
              <a:t>, </a:t>
            </a:r>
            <a:r>
              <a:rPr lang="en-GB" sz="1600" dirty="0" err="1"/>
              <a:t>poskytnutí</a:t>
            </a:r>
            <a:r>
              <a:rPr lang="en-GB" sz="1600" dirty="0"/>
              <a:t> </a:t>
            </a:r>
            <a:r>
              <a:rPr lang="en-GB" sz="1600" dirty="0" err="1"/>
              <a:t>odkazu</a:t>
            </a:r>
            <a:r>
              <a:rPr lang="en-GB" sz="1600" dirty="0"/>
              <a:t> </a:t>
            </a:r>
            <a:r>
              <a:rPr lang="en-GB" sz="1600" dirty="0" err="1"/>
              <a:t>na</a:t>
            </a:r>
            <a:r>
              <a:rPr lang="en-GB" sz="1600" dirty="0"/>
              <a:t> </a:t>
            </a:r>
            <a:r>
              <a:rPr lang="en-GB" sz="1600" dirty="0" err="1"/>
              <a:t>licenci</a:t>
            </a:r>
            <a:r>
              <a:rPr lang="en-GB" sz="1600" dirty="0"/>
              <a:t> (</a:t>
            </a:r>
            <a:r>
              <a:rPr lang="en-GB" sz="1600" u="sng" dirty="0">
                <a:hlinkClick r:id="rId3"/>
              </a:rPr>
              <a:t>www.erswhitebook.org</a:t>
            </a:r>
            <a:r>
              <a:rPr lang="en-GB" sz="1600" dirty="0"/>
              <a:t>) a </a:t>
            </a:r>
            <a:r>
              <a:rPr lang="en-GB" sz="1600" dirty="0" err="1"/>
              <a:t>vyznačení</a:t>
            </a:r>
            <a:r>
              <a:rPr lang="en-GB" sz="1600" dirty="0"/>
              <a:t> </a:t>
            </a:r>
            <a:r>
              <a:rPr lang="en-GB" sz="1600" dirty="0" err="1"/>
              <a:t>provedených</a:t>
            </a:r>
            <a:r>
              <a:rPr lang="en-GB" sz="1600" dirty="0"/>
              <a:t> </a:t>
            </a:r>
            <a:r>
              <a:rPr lang="en-GB" sz="1600" dirty="0" err="1"/>
              <a:t>změn</a:t>
            </a:r>
            <a:r>
              <a:rPr lang="en-GB" sz="1600" dirty="0"/>
              <a:t>. </a:t>
            </a:r>
            <a:r>
              <a:rPr lang="en-GB" sz="1600" dirty="0" err="1"/>
              <a:t>Podíl</a:t>
            </a:r>
            <a:r>
              <a:rPr lang="en-GB" sz="1600" dirty="0"/>
              <a:t> by </a:t>
            </a:r>
            <a:r>
              <a:rPr lang="en-GB" sz="1600" dirty="0" err="1"/>
              <a:t>měl</a:t>
            </a:r>
            <a:r>
              <a:rPr lang="en-GB" sz="1600" dirty="0"/>
              <a:t> </a:t>
            </a:r>
            <a:r>
              <a:rPr lang="en-GB" sz="1600" dirty="0" err="1"/>
              <a:t>být</a:t>
            </a:r>
            <a:r>
              <a:rPr lang="en-GB" sz="1600" dirty="0"/>
              <a:t> </a:t>
            </a:r>
            <a:r>
              <a:rPr lang="en-GB" sz="1600" dirty="0" err="1"/>
              <a:t>přiznán</a:t>
            </a:r>
            <a:r>
              <a:rPr lang="en-GB" sz="1600" dirty="0"/>
              <a:t> </a:t>
            </a:r>
            <a:r>
              <a:rPr lang="en-GB" sz="1600" dirty="0" err="1"/>
              <a:t>přiměřeným</a:t>
            </a:r>
            <a:r>
              <a:rPr lang="en-GB" sz="1600" dirty="0"/>
              <a:t> </a:t>
            </a:r>
            <a:r>
              <a:rPr lang="en-GB" sz="1600" dirty="0" err="1"/>
              <a:t>způsobem</a:t>
            </a:r>
            <a:r>
              <a:rPr lang="en-GB" sz="1600" dirty="0"/>
              <a:t>, v </a:t>
            </a:r>
            <a:r>
              <a:rPr lang="en-GB" sz="1600" dirty="0" err="1"/>
              <a:t>žádném</a:t>
            </a:r>
            <a:r>
              <a:rPr lang="en-GB" sz="1600" dirty="0"/>
              <a:t> </a:t>
            </a:r>
            <a:r>
              <a:rPr lang="en-GB" sz="1600" dirty="0" err="1"/>
              <a:t>případě</a:t>
            </a:r>
            <a:r>
              <a:rPr lang="en-GB" sz="1600" dirty="0"/>
              <a:t> by </a:t>
            </a:r>
            <a:r>
              <a:rPr lang="en-GB" sz="1600" dirty="0" err="1"/>
              <a:t>neměl</a:t>
            </a:r>
            <a:r>
              <a:rPr lang="en-GB" sz="1600" dirty="0"/>
              <a:t> </a:t>
            </a:r>
            <a:r>
              <a:rPr lang="en-GB" sz="1600" dirty="0" err="1"/>
              <a:t>vzniknout</a:t>
            </a:r>
            <a:r>
              <a:rPr lang="en-GB" sz="1600" dirty="0"/>
              <a:t> </a:t>
            </a:r>
            <a:r>
              <a:rPr lang="en-GB" sz="1600" dirty="0" err="1"/>
              <a:t>dojem</a:t>
            </a:r>
            <a:r>
              <a:rPr lang="en-GB" sz="1600" dirty="0"/>
              <a:t>, </a:t>
            </a:r>
            <a:r>
              <a:rPr lang="en-GB" sz="1600" dirty="0" err="1"/>
              <a:t>že</a:t>
            </a:r>
            <a:r>
              <a:rPr lang="en-GB" sz="1600" dirty="0"/>
              <a:t> </a:t>
            </a:r>
            <a:r>
              <a:rPr lang="en-GB" sz="1600" dirty="0" err="1"/>
              <a:t>Evrospká</a:t>
            </a:r>
            <a:r>
              <a:rPr lang="en-GB" sz="1600" dirty="0"/>
              <a:t> </a:t>
            </a:r>
            <a:r>
              <a:rPr lang="en-GB" sz="1600" dirty="0" err="1"/>
              <a:t>respirační</a:t>
            </a:r>
            <a:r>
              <a:rPr lang="en-GB" sz="1600" dirty="0"/>
              <a:t> </a:t>
            </a:r>
            <a:r>
              <a:rPr lang="en-GB" sz="1600" dirty="0" err="1"/>
              <a:t>společnost</a:t>
            </a:r>
            <a:r>
              <a:rPr lang="en-GB" sz="1600" dirty="0"/>
              <a:t>/ </a:t>
            </a:r>
            <a:r>
              <a:rPr lang="en-GB" sz="1600" dirty="0" err="1"/>
              <a:t>Evropská</a:t>
            </a:r>
            <a:r>
              <a:rPr lang="en-GB" sz="1600" dirty="0"/>
              <a:t> </a:t>
            </a:r>
            <a:r>
              <a:rPr lang="en-GB" sz="1600" dirty="0" err="1"/>
              <a:t>plicní</a:t>
            </a:r>
            <a:r>
              <a:rPr lang="en-GB" sz="1600" dirty="0"/>
              <a:t> </a:t>
            </a:r>
            <a:r>
              <a:rPr lang="en-GB" sz="1600" dirty="0" err="1"/>
              <a:t>nadace</a:t>
            </a:r>
            <a:r>
              <a:rPr lang="en-GB" sz="1600" dirty="0"/>
              <a:t> </a:t>
            </a:r>
            <a:r>
              <a:rPr lang="en-GB" sz="1600" dirty="0" err="1"/>
              <a:t>podporují</a:t>
            </a:r>
            <a:r>
              <a:rPr lang="en-GB" sz="1600" dirty="0"/>
              <a:t> </a:t>
            </a:r>
            <a:r>
              <a:rPr lang="en-GB" sz="1600" dirty="0" err="1"/>
              <a:t>přímo</a:t>
            </a:r>
            <a:r>
              <a:rPr lang="en-GB" sz="1600" dirty="0"/>
              <a:t> </a:t>
            </a:r>
            <a:r>
              <a:rPr lang="en-GB" sz="1600" dirty="0" err="1"/>
              <a:t>Vás</a:t>
            </a:r>
            <a:r>
              <a:rPr lang="en-GB" sz="1600" dirty="0"/>
              <a:t> </a:t>
            </a:r>
            <a:r>
              <a:rPr lang="en-GB" sz="1600" dirty="0" err="1"/>
              <a:t>nebo</a:t>
            </a:r>
            <a:r>
              <a:rPr lang="en-GB" sz="1600" dirty="0"/>
              <a:t> </a:t>
            </a:r>
            <a:r>
              <a:rPr lang="en-GB" sz="1600" dirty="0" err="1"/>
              <a:t>Váš</a:t>
            </a:r>
            <a:r>
              <a:rPr lang="en-GB" sz="1600" dirty="0"/>
              <a:t> </a:t>
            </a:r>
            <a:r>
              <a:rPr lang="en-GB" sz="1600" dirty="0" err="1"/>
              <a:t>způsob</a:t>
            </a:r>
            <a:r>
              <a:rPr lang="en-GB" sz="1600" dirty="0"/>
              <a:t> </a:t>
            </a:r>
            <a:r>
              <a:rPr lang="en-GB" sz="1600" dirty="0" err="1"/>
              <a:t>využití</a:t>
            </a:r>
            <a:r>
              <a:rPr lang="en-GB" sz="1600" dirty="0"/>
              <a:t> dat.</a:t>
            </a:r>
            <a:endParaRPr lang="en-US" sz="1600" b="1" dirty="0" smtClean="0"/>
          </a:p>
          <a:p>
            <a:endParaRPr lang="en-US" sz="1600" b="1" dirty="0" smtClean="0"/>
          </a:p>
          <a:p>
            <a:r>
              <a:rPr lang="en-GB" sz="1600" b="1" dirty="0" err="1"/>
              <a:t>Nekomerční</a:t>
            </a:r>
            <a:r>
              <a:rPr lang="en-GB" sz="1600" b="1" dirty="0"/>
              <a:t> </a:t>
            </a:r>
            <a:r>
              <a:rPr lang="en-GB" sz="1600" dirty="0"/>
              <a:t>-  </a:t>
            </a:r>
            <a:r>
              <a:rPr lang="en-GB" sz="1600" dirty="0" err="1"/>
              <a:t>materiál</a:t>
            </a:r>
            <a:r>
              <a:rPr lang="en-GB" sz="1600" dirty="0"/>
              <a:t> </a:t>
            </a:r>
            <a:r>
              <a:rPr lang="en-GB" sz="1600" dirty="0" err="1"/>
              <a:t>nesmí</a:t>
            </a:r>
            <a:r>
              <a:rPr lang="en-GB" sz="1600" dirty="0"/>
              <a:t> </a:t>
            </a:r>
            <a:r>
              <a:rPr lang="en-GB" sz="1600" dirty="0" err="1"/>
              <a:t>být</a:t>
            </a:r>
            <a:r>
              <a:rPr lang="en-GB" sz="1600" dirty="0"/>
              <a:t> </a:t>
            </a:r>
            <a:r>
              <a:rPr lang="en-GB" sz="1600" dirty="0" err="1"/>
              <a:t>použit</a:t>
            </a:r>
            <a:r>
              <a:rPr lang="en-GB" sz="1600" dirty="0"/>
              <a:t> pro </a:t>
            </a:r>
            <a:r>
              <a:rPr lang="en-GB" sz="1600" dirty="0" err="1"/>
              <a:t>komerční</a:t>
            </a:r>
            <a:r>
              <a:rPr lang="en-GB" sz="1600" dirty="0"/>
              <a:t> </a:t>
            </a:r>
            <a:r>
              <a:rPr lang="en-GB" sz="1600" dirty="0" err="1"/>
              <a:t>účely</a:t>
            </a:r>
            <a:r>
              <a:rPr lang="en-GB" sz="1600" dirty="0"/>
              <a:t>.</a:t>
            </a:r>
            <a:endParaRPr lang="en-US" sz="1600" b="1" dirty="0" smtClean="0"/>
          </a:p>
          <a:p>
            <a:endParaRPr lang="en-US" sz="1600" b="1" dirty="0" smtClean="0"/>
          </a:p>
          <a:p>
            <a:r>
              <a:rPr lang="en-GB" sz="1600" b="1" dirty="0" err="1"/>
              <a:t>Bez</a:t>
            </a:r>
            <a:r>
              <a:rPr lang="en-GB" sz="1600" b="1" dirty="0"/>
              <a:t> </a:t>
            </a:r>
            <a:r>
              <a:rPr lang="en-GB" sz="1600" b="1" dirty="0" err="1"/>
              <a:t>dalšího</a:t>
            </a:r>
            <a:r>
              <a:rPr lang="en-GB" sz="1600" b="1" dirty="0"/>
              <a:t> </a:t>
            </a:r>
            <a:r>
              <a:rPr lang="en-GB" sz="1600" b="1" dirty="0" err="1"/>
              <a:t>omezení</a:t>
            </a:r>
            <a:r>
              <a:rPr lang="en-GB" sz="1600" b="1" dirty="0"/>
              <a:t> </a:t>
            </a:r>
            <a:r>
              <a:rPr lang="en-GB" sz="1600" dirty="0"/>
              <a:t>- </a:t>
            </a:r>
            <a:r>
              <a:rPr lang="en-GB" sz="1600" dirty="0" err="1"/>
              <a:t>nelze</a:t>
            </a:r>
            <a:r>
              <a:rPr lang="en-GB" sz="1600" dirty="0"/>
              <a:t> </a:t>
            </a:r>
            <a:r>
              <a:rPr lang="en-GB" sz="1600" dirty="0" err="1"/>
              <a:t>uplatňovat</a:t>
            </a:r>
            <a:r>
              <a:rPr lang="en-GB" sz="1600" dirty="0"/>
              <a:t> </a:t>
            </a:r>
            <a:r>
              <a:rPr lang="en-GB" sz="1600" dirty="0" err="1"/>
              <a:t>právní</a:t>
            </a:r>
            <a:r>
              <a:rPr lang="en-GB" sz="1600" dirty="0"/>
              <a:t> </a:t>
            </a:r>
            <a:r>
              <a:rPr lang="en-GB" sz="1600" dirty="0" err="1"/>
              <a:t>podmínky</a:t>
            </a:r>
            <a:r>
              <a:rPr lang="en-GB" sz="1600" dirty="0"/>
              <a:t> </a:t>
            </a:r>
            <a:r>
              <a:rPr lang="en-GB" sz="1600" dirty="0" err="1"/>
              <a:t>ani</a:t>
            </a:r>
            <a:r>
              <a:rPr lang="en-GB" sz="1600" dirty="0"/>
              <a:t> </a:t>
            </a:r>
            <a:r>
              <a:rPr lang="en-GB" sz="1600" dirty="0" err="1"/>
              <a:t>technologická</a:t>
            </a:r>
            <a:r>
              <a:rPr lang="en-GB" sz="1600" dirty="0"/>
              <a:t> </a:t>
            </a:r>
            <a:r>
              <a:rPr lang="en-GB" sz="1600" dirty="0" err="1"/>
              <a:t>opatření</a:t>
            </a:r>
            <a:r>
              <a:rPr lang="en-GB" sz="1600" dirty="0"/>
              <a:t>, </a:t>
            </a:r>
            <a:r>
              <a:rPr lang="en-GB" sz="1600" dirty="0" err="1"/>
              <a:t>která</a:t>
            </a:r>
            <a:r>
              <a:rPr lang="en-GB" sz="1600" dirty="0"/>
              <a:t> by </a:t>
            </a:r>
            <a:r>
              <a:rPr lang="en-GB" sz="1600" dirty="0" err="1"/>
              <a:t>omezovala</a:t>
            </a:r>
            <a:r>
              <a:rPr lang="en-GB" sz="1600" dirty="0"/>
              <a:t> </a:t>
            </a:r>
            <a:r>
              <a:rPr lang="en-GB" sz="1600" dirty="0" err="1"/>
              <a:t>činnosti</a:t>
            </a:r>
            <a:r>
              <a:rPr lang="en-GB" sz="1600" dirty="0"/>
              <a:t> </a:t>
            </a:r>
            <a:r>
              <a:rPr lang="en-GB" sz="1600" dirty="0" err="1"/>
              <a:t>umožněné</a:t>
            </a:r>
            <a:r>
              <a:rPr lang="en-GB" sz="1600" dirty="0"/>
              <a:t> </a:t>
            </a:r>
            <a:r>
              <a:rPr lang="en-GB" sz="1600" dirty="0" err="1"/>
              <a:t>licencí</a:t>
            </a:r>
            <a:r>
              <a:rPr lang="en-GB" sz="1600" dirty="0"/>
              <a:t>.</a:t>
            </a: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448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/>
              <a:t>Zátěž</a:t>
            </a:r>
            <a:endParaRPr lang="fr-BE" sz="4800" dirty="0"/>
          </a:p>
        </p:txBody>
      </p:sp>
    </p:spTree>
    <p:extLst>
      <p:ext uri="{BB962C8B-B14F-4D97-AF65-F5344CB8AC3E}">
        <p14:creationId xmlns:p14="http://schemas.microsoft.com/office/powerpoint/2010/main" val="356298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600" y="1019571"/>
            <a:ext cx="5347667" cy="5039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7222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855" y="1229029"/>
            <a:ext cx="5643318" cy="4141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87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96752"/>
            <a:ext cx="6120680" cy="4191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586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800" b="1" dirty="0"/>
              <a:t>Ekonomická zátěž</a:t>
            </a:r>
            <a:endParaRPr lang="fr-BE" sz="4800" dirty="0"/>
          </a:p>
        </p:txBody>
      </p:sp>
    </p:spTree>
    <p:extLst>
      <p:ext uri="{BB962C8B-B14F-4D97-AF65-F5344CB8AC3E}">
        <p14:creationId xmlns:p14="http://schemas.microsoft.com/office/powerpoint/2010/main" val="3197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484784"/>
            <a:ext cx="5840739" cy="400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1031</TotalTime>
  <Words>255</Words>
  <Application>Microsoft Office PowerPoint</Application>
  <PresentationFormat>On-screen Show (4:3)</PresentationFormat>
  <Paragraphs>55</Paragraphs>
  <Slides>35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Office Theme</vt:lpstr>
      <vt:lpstr>Thème Office</vt:lpstr>
      <vt:lpstr>  Zdraví plic v Evropě –  Fakta a čísla  </vt:lpstr>
      <vt:lpstr>PowerPoint Presentation</vt:lpstr>
      <vt:lpstr>PowerPoint Presentation</vt:lpstr>
      <vt:lpstr>Zátěž</vt:lpstr>
      <vt:lpstr>PowerPoint Presentation</vt:lpstr>
      <vt:lpstr>PowerPoint Presentation</vt:lpstr>
      <vt:lpstr>PowerPoint Presentation</vt:lpstr>
      <vt:lpstr>Ekonomická zátěž</vt:lpstr>
      <vt:lpstr>PowerPoint Presentation</vt:lpstr>
      <vt:lpstr>PowerPoint Presentation</vt:lpstr>
      <vt:lpstr>PowerPoint Presentation</vt:lpstr>
      <vt:lpstr>Onemocnění plic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Rizikové faktory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Maeve Barry</dc:creator>
  <cp:lastModifiedBy>Rebecca Johnson</cp:lastModifiedBy>
  <cp:revision>51</cp:revision>
  <cp:lastPrinted>2013-12-02T14:30:19Z</cp:lastPrinted>
  <dcterms:created xsi:type="dcterms:W3CDTF">2013-11-14T09:43:31Z</dcterms:created>
  <dcterms:modified xsi:type="dcterms:W3CDTF">2014-06-25T13:52:08Z</dcterms:modified>
</cp:coreProperties>
</file>