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4514" r:id="rId2"/>
    <p:sldMasterId id="2147484526" r:id="rId3"/>
  </p:sldMasterIdLst>
  <p:notesMasterIdLst>
    <p:notesMasterId r:id="rId34"/>
  </p:notesMasterIdLst>
  <p:handoutMasterIdLst>
    <p:handoutMasterId r:id="rId35"/>
  </p:handoutMasterIdLst>
  <p:sldIdLst>
    <p:sldId id="381" r:id="rId4"/>
    <p:sldId id="276" r:id="rId5"/>
    <p:sldId id="278" r:id="rId6"/>
    <p:sldId id="279" r:id="rId7"/>
    <p:sldId id="302" r:id="rId8"/>
    <p:sldId id="283" r:id="rId9"/>
    <p:sldId id="284" r:id="rId10"/>
    <p:sldId id="285" r:id="rId11"/>
    <p:sldId id="307" r:id="rId12"/>
    <p:sldId id="308" r:id="rId13"/>
    <p:sldId id="286" r:id="rId14"/>
    <p:sldId id="287" r:id="rId15"/>
    <p:sldId id="290" r:id="rId16"/>
    <p:sldId id="293" r:id="rId17"/>
    <p:sldId id="294" r:id="rId18"/>
    <p:sldId id="295" r:id="rId19"/>
    <p:sldId id="303" r:id="rId20"/>
    <p:sldId id="299" r:id="rId21"/>
    <p:sldId id="300" r:id="rId22"/>
    <p:sldId id="304" r:id="rId23"/>
    <p:sldId id="296" r:id="rId24"/>
    <p:sldId id="291" r:id="rId25"/>
    <p:sldId id="292" r:id="rId26"/>
    <p:sldId id="298" r:id="rId27"/>
    <p:sldId id="297" r:id="rId28"/>
    <p:sldId id="305" r:id="rId29"/>
    <p:sldId id="301" r:id="rId30"/>
    <p:sldId id="281" r:id="rId31"/>
    <p:sldId id="309" r:id="rId32"/>
    <p:sldId id="310" r:id="rId33"/>
  </p:sldIdLst>
  <p:sldSz cx="9144000" cy="5143500" type="screen16x9"/>
  <p:notesSz cx="6858000" cy="9144000"/>
  <p:custDataLst>
    <p:tags r:id="rId36"/>
  </p:custDataLst>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1"/>
    <a:srgbClr val="00396C"/>
    <a:srgbClr val="000000"/>
    <a:srgbClr val="4C4C4C"/>
    <a:srgbClr val="B20533"/>
    <a:srgbClr val="CE00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7"/>
    <p:restoredTop sz="94780"/>
  </p:normalViewPr>
  <p:slideViewPr>
    <p:cSldViewPr snapToObjects="1">
      <p:cViewPr varScale="1">
        <p:scale>
          <a:sx n="137" d="100"/>
          <a:sy n="137" d="100"/>
        </p:scale>
        <p:origin x="210" y="12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6" d="100"/>
          <a:sy n="76" d="100"/>
        </p:scale>
        <p:origin x="-305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0486004-D380-43AD-BE77-D83C6087E9B1}"/>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Espace réservé de la date 2">
            <a:extLst>
              <a:ext uri="{FF2B5EF4-FFF2-40B4-BE49-F238E27FC236}">
                <a16:creationId xmlns:a16="http://schemas.microsoft.com/office/drawing/2014/main" id="{E5D69D68-9EC6-453B-A7F0-3D0686E6CC9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E104C933-A217-4B53-975D-1ED5859FB509}" type="datetime1">
              <a:rPr lang="fr-FR" altLang="en-US"/>
              <a:pPr>
                <a:defRPr/>
              </a:pPr>
              <a:t>12/12/2019</a:t>
            </a:fld>
            <a:endParaRPr lang="fr-FR" altLang="en-US"/>
          </a:p>
        </p:txBody>
      </p:sp>
      <p:sp>
        <p:nvSpPr>
          <p:cNvPr id="4" name="Espace réservé du pied de page 3">
            <a:extLst>
              <a:ext uri="{FF2B5EF4-FFF2-40B4-BE49-F238E27FC236}">
                <a16:creationId xmlns:a16="http://schemas.microsoft.com/office/drawing/2014/main" id="{2AE8B933-18A0-41F9-BDE8-16709CA85B57}"/>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Espace réservé du numéro de diapositive 4">
            <a:extLst>
              <a:ext uri="{FF2B5EF4-FFF2-40B4-BE49-F238E27FC236}">
                <a16:creationId xmlns:a16="http://schemas.microsoft.com/office/drawing/2014/main" id="{2326DDBB-F371-46CC-9898-27900134965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D92E38E-625E-422A-ABC4-FE70E0ADEE1F}"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AC92E43-2C29-43BA-9B15-9BFEBFA7B6F7}"/>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Espace réservé de la date 2">
            <a:extLst>
              <a:ext uri="{FF2B5EF4-FFF2-40B4-BE49-F238E27FC236}">
                <a16:creationId xmlns:a16="http://schemas.microsoft.com/office/drawing/2014/main" id="{DE57FC50-AC9A-4EB7-8C7E-6601B2B6258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49B09521-A44B-417A-8B55-CC9D9D317785}" type="datetime1">
              <a:rPr lang="fr-FR" altLang="en-US"/>
              <a:pPr>
                <a:defRPr/>
              </a:pPr>
              <a:t>12/12/2019</a:t>
            </a:fld>
            <a:endParaRPr lang="fr-FR" altLang="en-US"/>
          </a:p>
        </p:txBody>
      </p:sp>
      <p:sp>
        <p:nvSpPr>
          <p:cNvPr id="4" name="Espace réservé de l'image des diapositives 3">
            <a:extLst>
              <a:ext uri="{FF2B5EF4-FFF2-40B4-BE49-F238E27FC236}">
                <a16:creationId xmlns:a16="http://schemas.microsoft.com/office/drawing/2014/main" id="{ADE00844-6D8C-4753-8A74-05A9A174A5C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Espace réservé des commentaires 4">
            <a:extLst>
              <a:ext uri="{FF2B5EF4-FFF2-40B4-BE49-F238E27FC236}">
                <a16:creationId xmlns:a16="http://schemas.microsoft.com/office/drawing/2014/main" id="{C80027F8-8279-45F8-8DDB-8E6C91AEAAAF}"/>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H" altLang="en-US" noProof="0"/>
              <a:t>Cliquez pour modifier les styles du texte du masque</a:t>
            </a:r>
          </a:p>
          <a:p>
            <a:pPr lvl="1"/>
            <a:r>
              <a:rPr lang="fr-CH" altLang="en-US" noProof="0"/>
              <a:t>Deuxième niveau</a:t>
            </a:r>
          </a:p>
          <a:p>
            <a:pPr lvl="2"/>
            <a:r>
              <a:rPr lang="fr-CH" altLang="en-US" noProof="0"/>
              <a:t>Troisième niveau</a:t>
            </a:r>
          </a:p>
          <a:p>
            <a:pPr lvl="3"/>
            <a:r>
              <a:rPr lang="fr-CH" altLang="en-US" noProof="0"/>
              <a:t>Quatrième niveau</a:t>
            </a:r>
          </a:p>
          <a:p>
            <a:pPr lvl="4"/>
            <a:r>
              <a:rPr lang="fr-CH" altLang="en-US" noProof="0"/>
              <a:t>Cinquième niveau</a:t>
            </a:r>
            <a:endParaRPr lang="fr-FR" altLang="en-US" noProof="0"/>
          </a:p>
        </p:txBody>
      </p:sp>
      <p:sp>
        <p:nvSpPr>
          <p:cNvPr id="6" name="Espace réservé du pied de page 5">
            <a:extLst>
              <a:ext uri="{FF2B5EF4-FFF2-40B4-BE49-F238E27FC236}">
                <a16:creationId xmlns:a16="http://schemas.microsoft.com/office/drawing/2014/main" id="{1C0642E4-6658-4064-BC64-61A624D87DDF}"/>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7" name="Espace réservé du numéro de diapositive 6">
            <a:extLst>
              <a:ext uri="{FF2B5EF4-FFF2-40B4-BE49-F238E27FC236}">
                <a16:creationId xmlns:a16="http://schemas.microsoft.com/office/drawing/2014/main" id="{3687652C-25B5-43E4-8CC4-2CBFE7DF3B9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CEF58E6-EDF1-41EA-B51C-23AB8BD56BD9}"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pitchFamily="4" charset="-128"/>
        <a:cs typeface="Geneva"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5A86DE5-0DA4-4851-88AB-756610154D49}"/>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CA608A44-4C35-4828-999E-FDE9768C743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H" altLang="fr-FR"/>
          </a:p>
        </p:txBody>
      </p:sp>
      <p:sp>
        <p:nvSpPr>
          <p:cNvPr id="19460" name="Slide Number Placeholder 3">
            <a:extLst>
              <a:ext uri="{FF2B5EF4-FFF2-40B4-BE49-F238E27FC236}">
                <a16:creationId xmlns:a16="http://schemas.microsoft.com/office/drawing/2014/main" id="{7C48D17D-5F25-419B-9747-7A81F18442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AB4F58A-D5B7-4A89-9DBE-895490C409D6}" type="slidenum">
              <a:rPr kumimoji="0" lang="en-US" altLang="fr-FR"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fr-FR" sz="1200" b="0" i="0" u="none" strike="noStrike" kern="1200" cap="none" spc="0" normalizeH="0" baseline="0" noProof="0">
              <a:ln>
                <a:noFill/>
              </a:ln>
              <a:solidFill>
                <a:srgbClr val="000000"/>
              </a:solidFill>
              <a:effectLst/>
              <a:uLnTx/>
              <a:uFillTx/>
              <a:latin typeface="Times" panose="02020603050405020304" pitchFamily="18"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Espace réservé de la date 2">
            <a:extLst>
              <a:ext uri="{FF2B5EF4-FFF2-40B4-BE49-F238E27FC236}">
                <a16:creationId xmlns:a16="http://schemas.microsoft.com/office/drawing/2014/main" id="{0F20D598-B667-420F-A62D-A62FF995F659}"/>
              </a:ext>
            </a:extLst>
          </p:cNvPr>
          <p:cNvSpPr>
            <a:spLocks noGrp="1"/>
          </p:cNvSpPr>
          <p:nvPr>
            <p:ph type="dt" sz="half" idx="10"/>
          </p:nvPr>
        </p:nvSpPr>
        <p:spPr>
          <a:xfrm>
            <a:off x="3124200" y="4470400"/>
            <a:ext cx="2895600" cy="27305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a:solidFill>
                  <a:srgbClr val="7F7F7F"/>
                </a:solidFill>
              </a:defRPr>
            </a:lvl1pPr>
          </a:lstStyle>
          <a:p>
            <a:pPr>
              <a:defRPr/>
            </a:pPr>
            <a:endParaRPr lang="fr-FR" altLang="en-US"/>
          </a:p>
        </p:txBody>
      </p:sp>
    </p:spTree>
    <p:extLst>
      <p:ext uri="{BB962C8B-B14F-4D97-AF65-F5344CB8AC3E}">
        <p14:creationId xmlns:p14="http://schemas.microsoft.com/office/powerpoint/2010/main" val="14184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3305176"/>
            <a:ext cx="8302626" cy="1021556"/>
          </a:xfrm>
        </p:spPr>
        <p:txBody>
          <a:bodyPr anchor="t"/>
          <a:lstStyle>
            <a:lvl1pPr algn="ctr">
              <a:defRPr sz="2800" b="0" i="0" cap="all" baseline="0"/>
            </a:lvl1pPr>
          </a:lstStyle>
          <a:p>
            <a:r>
              <a:rPr lang="fr-CH"/>
              <a:t>Cliquez et modifiez le titre</a:t>
            </a:r>
            <a:endParaRPr lang="fr-FR" dirty="0"/>
          </a:p>
        </p:txBody>
      </p:sp>
      <p:sp>
        <p:nvSpPr>
          <p:cNvPr id="3" name="Espace réservé du texte 2"/>
          <p:cNvSpPr>
            <a:spLocks noGrp="1"/>
          </p:cNvSpPr>
          <p:nvPr>
            <p:ph type="body" idx="1"/>
          </p:nvPr>
        </p:nvSpPr>
        <p:spPr>
          <a:xfrm>
            <a:off x="457200" y="2180035"/>
            <a:ext cx="8302626" cy="1125140"/>
          </a:xfrm>
        </p:spPr>
        <p:txBody>
          <a:bodyPr anchor="b">
            <a:normAutofit/>
          </a:bodyPr>
          <a:lstStyle>
            <a:lvl1pPr marL="0" indent="0" algn="ctr">
              <a:buNone/>
              <a:defRPr sz="2000" b="1" i="0">
                <a:solidFill>
                  <a:srgbClr val="005291"/>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Cliquez pour modifier les styles du texte du masque</a:t>
            </a:r>
          </a:p>
        </p:txBody>
      </p:sp>
    </p:spTree>
    <p:extLst>
      <p:ext uri="{BB962C8B-B14F-4D97-AF65-F5344CB8AC3E}">
        <p14:creationId xmlns:p14="http://schemas.microsoft.com/office/powerpoint/2010/main" val="88148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623888"/>
          </a:xfrm>
        </p:spPr>
        <p:txBody>
          <a:bodyPr/>
          <a:lstStyle>
            <a:lvl1pPr>
              <a:defRPr cap="all"/>
            </a:lvl1pPr>
          </a:lstStyle>
          <a:p>
            <a:r>
              <a:rPr lang="fr-CH" dirty="0"/>
              <a:t>Cliquez et modifiez le titre</a:t>
            </a:r>
            <a:endParaRPr lang="fr-FR" dirty="0"/>
          </a:p>
        </p:txBody>
      </p:sp>
      <p:sp>
        <p:nvSpPr>
          <p:cNvPr id="3" name="Espace réservé du contenu 2"/>
          <p:cNvSpPr>
            <a:spLocks noGrp="1"/>
          </p:cNvSpPr>
          <p:nvPr>
            <p:ph sz="half" idx="1"/>
          </p:nvPr>
        </p:nvSpPr>
        <p:spPr>
          <a:xfrm>
            <a:off x="457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4" name="Espace réservé du contenu 3"/>
          <p:cNvSpPr>
            <a:spLocks noGrp="1"/>
          </p:cNvSpPr>
          <p:nvPr>
            <p:ph sz="half" idx="2"/>
          </p:nvPr>
        </p:nvSpPr>
        <p:spPr>
          <a:xfrm>
            <a:off x="4648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89484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575072"/>
          </a:xfrm>
        </p:spPr>
        <p:txBody>
          <a:bodyPr/>
          <a:lstStyle>
            <a:lvl1pPr>
              <a:defRPr cap="all" baseline="0"/>
            </a:lvl1pPr>
          </a:lstStyle>
          <a:p>
            <a:r>
              <a:rPr lang="fr-CH" dirty="0"/>
              <a:t>Cliquez et modifiez le titre</a:t>
            </a:r>
            <a:endParaRPr lang="fr-FR" dirty="0"/>
          </a:p>
        </p:txBody>
      </p:sp>
      <p:sp>
        <p:nvSpPr>
          <p:cNvPr id="3" name="Espace réservé du texte 2"/>
          <p:cNvSpPr>
            <a:spLocks noGrp="1"/>
          </p:cNvSpPr>
          <p:nvPr>
            <p:ph type="body" idx="1"/>
          </p:nvPr>
        </p:nvSpPr>
        <p:spPr>
          <a:xfrm>
            <a:off x="457200" y="1151334"/>
            <a:ext cx="4040188"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1722834"/>
            <a:ext cx="4040188"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5" name="Espace réservé du texte 4"/>
          <p:cNvSpPr>
            <a:spLocks noGrp="1"/>
          </p:cNvSpPr>
          <p:nvPr>
            <p:ph type="body" sz="quarter" idx="3"/>
          </p:nvPr>
        </p:nvSpPr>
        <p:spPr>
          <a:xfrm>
            <a:off x="4645026" y="1151334"/>
            <a:ext cx="4041775"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6" y="1722834"/>
            <a:ext cx="4041775"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767765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5050" y="576263"/>
            <a:ext cx="5111750" cy="4045744"/>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4" name="Espace réservé du texte 3"/>
          <p:cNvSpPr>
            <a:spLocks noGrp="1"/>
          </p:cNvSpPr>
          <p:nvPr>
            <p:ph type="body" sz="half" idx="2"/>
          </p:nvPr>
        </p:nvSpPr>
        <p:spPr>
          <a:xfrm>
            <a:off x="457201" y="1076325"/>
            <a:ext cx="3008313" cy="3545681"/>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990720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0" i="0" cap="all" baseline="0"/>
            </a:lvl1pPr>
          </a:lstStyle>
          <a:p>
            <a:r>
              <a:rPr lang="fr-CH"/>
              <a:t>Cliquez et modifiez le titre</a:t>
            </a:r>
            <a:endParaRPr lang="fr-FR" dirty="0"/>
          </a:p>
        </p:txBody>
      </p:sp>
      <p:sp>
        <p:nvSpPr>
          <p:cNvPr id="3" name="Espace réservé pour une image  2"/>
          <p:cNvSpPr>
            <a:spLocks noGrp="1"/>
          </p:cNvSpPr>
          <p:nvPr>
            <p:ph type="pic" idx="1"/>
          </p:nvPr>
        </p:nvSpPr>
        <p:spPr>
          <a:xfrm>
            <a:off x="1792288" y="576262"/>
            <a:ext cx="5486400" cy="2969419"/>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dirty="0"/>
              <a:t>Cliquez sur l'icône pour ajouter une image</a:t>
            </a:r>
            <a:endParaRPr lang="fr-FR" noProof="0" dirty="0"/>
          </a:p>
        </p:txBody>
      </p:sp>
      <p:sp>
        <p:nvSpPr>
          <p:cNvPr id="4" name="Espace réservé du texte 3"/>
          <p:cNvSpPr>
            <a:spLocks noGrp="1"/>
          </p:cNvSpPr>
          <p:nvPr>
            <p:ph type="body" sz="half" idx="2"/>
          </p:nvPr>
        </p:nvSpPr>
        <p:spPr>
          <a:xfrm>
            <a:off x="1792288" y="4025504"/>
            <a:ext cx="5486400" cy="596503"/>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3580511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978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B0C34F-E143-6042-93B1-0C1EC108969A}"/>
              </a:ext>
            </a:extLst>
          </p:cNvPr>
          <p:cNvSpPr>
            <a:spLocks noGrp="1"/>
          </p:cNvSpPr>
          <p:nvPr>
            <p:ph type="ctrTitle"/>
          </p:nvPr>
        </p:nvSpPr>
        <p:spPr>
          <a:xfrm>
            <a:off x="1143000" y="841375"/>
            <a:ext cx="6858000" cy="1790700"/>
          </a:xfrm>
        </p:spPr>
        <p:txBody>
          <a:bodyPr anchor="b"/>
          <a:lstStyle>
            <a:lvl1pPr algn="ctr">
              <a:defRPr sz="6000"/>
            </a:lvl1pPr>
          </a:lstStyle>
          <a:p>
            <a:r>
              <a:rPr lang="sv-SE"/>
              <a:t>Klicka här för att ändra mall för rubrikformat</a:t>
            </a:r>
            <a:endParaRPr lang="en-GB"/>
          </a:p>
        </p:txBody>
      </p:sp>
      <p:sp>
        <p:nvSpPr>
          <p:cNvPr id="3" name="Underrubrik 2">
            <a:extLst>
              <a:ext uri="{FF2B5EF4-FFF2-40B4-BE49-F238E27FC236}">
                <a16:creationId xmlns:a16="http://schemas.microsoft.com/office/drawing/2014/main" id="{AC3B3B6E-4BA3-CF46-8649-713ABC260B43}"/>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GB"/>
          </a:p>
        </p:txBody>
      </p:sp>
      <p:sp>
        <p:nvSpPr>
          <p:cNvPr id="4" name="Platshållare för datum 3">
            <a:extLst>
              <a:ext uri="{FF2B5EF4-FFF2-40B4-BE49-F238E27FC236}">
                <a16:creationId xmlns:a16="http://schemas.microsoft.com/office/drawing/2014/main" id="{E53C4101-57A7-F44B-8EC8-1455C0B4ECAB}"/>
              </a:ext>
            </a:extLst>
          </p:cNvPr>
          <p:cNvSpPr>
            <a:spLocks noGrp="1"/>
          </p:cNvSpPr>
          <p:nvPr>
            <p:ph type="dt" sz="half" idx="10"/>
          </p:nvPr>
        </p:nvSpPr>
        <p:spPr/>
        <p:txBody>
          <a:bodyPr/>
          <a:lstStyle/>
          <a:p>
            <a:endParaRPr lang="en-GB"/>
          </a:p>
        </p:txBody>
      </p:sp>
      <p:sp>
        <p:nvSpPr>
          <p:cNvPr id="5" name="Platshållare för sidfot 4">
            <a:extLst>
              <a:ext uri="{FF2B5EF4-FFF2-40B4-BE49-F238E27FC236}">
                <a16:creationId xmlns:a16="http://schemas.microsoft.com/office/drawing/2014/main" id="{E9CA26D9-78DB-BE4E-BED4-A04E587B1353}"/>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967C5BE1-3CB1-9B45-ABD5-2ED090E9D511}"/>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668720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0FDD7A-3923-E043-A23D-0A8465EB514F}"/>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id="{00CB66ED-DCA6-C546-B83A-7C559DB75FD7}"/>
              </a:ext>
            </a:extLst>
          </p:cNvPr>
          <p:cNvSpPr>
            <a:spLocks noGrp="1"/>
          </p:cNvSpPr>
          <p:nvPr>
            <p:ph idx="1"/>
          </p:nvPr>
        </p:nvSpPr>
        <p:spPr/>
        <p:txBody>
          <a:bodyPr/>
          <a:lstStyle/>
          <a:p>
            <a:r>
              <a:rPr lang="sv-SE"/>
              <a:t>Redigera format för bakgrundstext
Nivå två
Nivå tre
Nivå fyra
Nivå fem</a:t>
            </a:r>
            <a:endParaRPr lang="en-GB"/>
          </a:p>
        </p:txBody>
      </p:sp>
      <p:sp>
        <p:nvSpPr>
          <p:cNvPr id="4" name="Platshållare för datum 3">
            <a:extLst>
              <a:ext uri="{FF2B5EF4-FFF2-40B4-BE49-F238E27FC236}">
                <a16:creationId xmlns:a16="http://schemas.microsoft.com/office/drawing/2014/main" id="{0F3BE612-6345-8C49-B3CC-DE9ADDC67D5A}"/>
              </a:ext>
            </a:extLst>
          </p:cNvPr>
          <p:cNvSpPr>
            <a:spLocks noGrp="1"/>
          </p:cNvSpPr>
          <p:nvPr>
            <p:ph type="dt" sz="half" idx="10"/>
          </p:nvPr>
        </p:nvSpPr>
        <p:spPr/>
        <p:txBody>
          <a:bodyPr/>
          <a:lstStyle/>
          <a:p>
            <a:endParaRPr lang="en-GB"/>
          </a:p>
        </p:txBody>
      </p:sp>
      <p:sp>
        <p:nvSpPr>
          <p:cNvPr id="5" name="Platshållare för sidfot 4">
            <a:extLst>
              <a:ext uri="{FF2B5EF4-FFF2-40B4-BE49-F238E27FC236}">
                <a16:creationId xmlns:a16="http://schemas.microsoft.com/office/drawing/2014/main" id="{E49F7E88-C120-A543-93DE-1D4A815846DC}"/>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F4F67CE5-8829-5C41-A89B-A64636246BF8}"/>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2493290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AA1087-1B0C-4146-8E5A-A0D1AD9090E9}"/>
              </a:ext>
            </a:extLst>
          </p:cNvPr>
          <p:cNvSpPr>
            <a:spLocks noGrp="1"/>
          </p:cNvSpPr>
          <p:nvPr>
            <p:ph type="title"/>
          </p:nvPr>
        </p:nvSpPr>
        <p:spPr>
          <a:xfrm>
            <a:off x="623888" y="1282700"/>
            <a:ext cx="7886700" cy="2139950"/>
          </a:xfrm>
        </p:spPr>
        <p:txBody>
          <a:bodyPr anchor="b"/>
          <a:lstStyle>
            <a:lvl1pPr>
              <a:defRPr sz="6000"/>
            </a:lvl1p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id="{D817C75E-7533-024B-9DB4-51517FFF0B15}"/>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sv-SE"/>
              <a:t>Redigera format för bakgrundstext
Nivå två
Nivå tre
Nivå fyra
Nivå fem</a:t>
            </a:r>
            <a:endParaRPr lang="en-GB"/>
          </a:p>
        </p:txBody>
      </p:sp>
      <p:sp>
        <p:nvSpPr>
          <p:cNvPr id="4" name="Platshållare för datum 3">
            <a:extLst>
              <a:ext uri="{FF2B5EF4-FFF2-40B4-BE49-F238E27FC236}">
                <a16:creationId xmlns:a16="http://schemas.microsoft.com/office/drawing/2014/main" id="{6FB53D59-5514-B246-9759-FDFCE0F7AC95}"/>
              </a:ext>
            </a:extLst>
          </p:cNvPr>
          <p:cNvSpPr>
            <a:spLocks noGrp="1"/>
          </p:cNvSpPr>
          <p:nvPr>
            <p:ph type="dt" sz="half" idx="10"/>
          </p:nvPr>
        </p:nvSpPr>
        <p:spPr/>
        <p:txBody>
          <a:bodyPr/>
          <a:lstStyle/>
          <a:p>
            <a:endParaRPr lang="en-GB"/>
          </a:p>
        </p:txBody>
      </p:sp>
      <p:sp>
        <p:nvSpPr>
          <p:cNvPr id="5" name="Platshållare för sidfot 4">
            <a:extLst>
              <a:ext uri="{FF2B5EF4-FFF2-40B4-BE49-F238E27FC236}">
                <a16:creationId xmlns:a16="http://schemas.microsoft.com/office/drawing/2014/main" id="{88638BD4-B2C2-6C4B-8E14-E8FBC7653044}"/>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42C5B627-0A5B-A44A-B0D8-5346975105EF}"/>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2080819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96F7DE-EC1C-6745-BB8D-3925F3BC6CB2}"/>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id="{C62FC70E-A7D2-4142-8D71-0F568BBE4153}"/>
              </a:ext>
            </a:extLst>
          </p:cNvPr>
          <p:cNvSpPr>
            <a:spLocks noGrp="1"/>
          </p:cNvSpPr>
          <p:nvPr>
            <p:ph sz="half" idx="1"/>
          </p:nvPr>
        </p:nvSpPr>
        <p:spPr>
          <a:xfrm>
            <a:off x="628650" y="1370013"/>
            <a:ext cx="3867150" cy="3262312"/>
          </a:xfrm>
        </p:spPr>
        <p:txBody>
          <a:bodyPr/>
          <a:lstStyle/>
          <a:p>
            <a:r>
              <a:rPr lang="sv-SE"/>
              <a:t>Redigera format för bakgrundstext
Nivå två
Nivå tre
Nivå fyra
Nivå fem</a:t>
            </a:r>
            <a:endParaRPr lang="en-GB"/>
          </a:p>
        </p:txBody>
      </p:sp>
      <p:sp>
        <p:nvSpPr>
          <p:cNvPr id="4" name="Platshållare för innehåll 3">
            <a:extLst>
              <a:ext uri="{FF2B5EF4-FFF2-40B4-BE49-F238E27FC236}">
                <a16:creationId xmlns:a16="http://schemas.microsoft.com/office/drawing/2014/main" id="{5700A378-80BD-F049-A64E-F871DE0108EE}"/>
              </a:ext>
            </a:extLst>
          </p:cNvPr>
          <p:cNvSpPr>
            <a:spLocks noGrp="1"/>
          </p:cNvSpPr>
          <p:nvPr>
            <p:ph sz="half" idx="2"/>
          </p:nvPr>
        </p:nvSpPr>
        <p:spPr>
          <a:xfrm>
            <a:off x="4648200" y="1370013"/>
            <a:ext cx="3867150" cy="3262312"/>
          </a:xfrm>
        </p:spPr>
        <p:txBody>
          <a:bodyPr/>
          <a:lstStyle/>
          <a:p>
            <a:r>
              <a:rPr lang="sv-SE"/>
              <a:t>Redigera format för bakgrundstext
Nivå två
Nivå tre
Nivå fyra
Nivå fem</a:t>
            </a:r>
            <a:endParaRPr lang="en-GB"/>
          </a:p>
        </p:txBody>
      </p:sp>
      <p:sp>
        <p:nvSpPr>
          <p:cNvPr id="5" name="Platshållare för datum 4">
            <a:extLst>
              <a:ext uri="{FF2B5EF4-FFF2-40B4-BE49-F238E27FC236}">
                <a16:creationId xmlns:a16="http://schemas.microsoft.com/office/drawing/2014/main" id="{04AAE64E-CC78-4A45-ABCC-D7FBF9DC683A}"/>
              </a:ext>
            </a:extLst>
          </p:cNvPr>
          <p:cNvSpPr>
            <a:spLocks noGrp="1"/>
          </p:cNvSpPr>
          <p:nvPr>
            <p:ph type="dt" sz="half" idx="10"/>
          </p:nvPr>
        </p:nvSpPr>
        <p:spPr/>
        <p:txBody>
          <a:bodyPr/>
          <a:lstStyle/>
          <a:p>
            <a:endParaRPr lang="en-GB"/>
          </a:p>
        </p:txBody>
      </p:sp>
      <p:sp>
        <p:nvSpPr>
          <p:cNvPr id="6" name="Platshållare för sidfot 5">
            <a:extLst>
              <a:ext uri="{FF2B5EF4-FFF2-40B4-BE49-F238E27FC236}">
                <a16:creationId xmlns:a16="http://schemas.microsoft.com/office/drawing/2014/main" id="{CBF297F4-3AF1-5C45-9E88-330E37B8D1E7}"/>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id="{68238300-13F8-B64B-BAC8-9B5CFBADD85F}"/>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86539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457200" y="2686050"/>
            <a:ext cx="8229600" cy="714375"/>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7" name="Titre 1"/>
          <p:cNvSpPr>
            <a:spLocks noGrp="1"/>
          </p:cNvSpPr>
          <p:nvPr>
            <p:ph type="title"/>
          </p:nvPr>
        </p:nvSpPr>
        <p:spPr>
          <a:xfrm>
            <a:off x="457200" y="1485900"/>
            <a:ext cx="8229600" cy="857250"/>
          </a:xfrm>
        </p:spPr>
        <p:txBody>
          <a:bodyPr/>
          <a:lstStyle>
            <a:lvl1pPr>
              <a:defRPr sz="2800" cap="all">
                <a:solidFill>
                  <a:schemeClr val="bg1"/>
                </a:solidFill>
              </a:defRPr>
            </a:lvl1pPr>
          </a:lstStyle>
          <a:p>
            <a:r>
              <a:rPr lang="fr-CH" dirty="0"/>
              <a:t>Cliquez et modifiez le titre</a:t>
            </a:r>
            <a:endParaRPr lang="fr-FR" dirty="0"/>
          </a:p>
        </p:txBody>
      </p:sp>
    </p:spTree>
    <p:extLst>
      <p:ext uri="{BB962C8B-B14F-4D97-AF65-F5344CB8AC3E}">
        <p14:creationId xmlns:p14="http://schemas.microsoft.com/office/powerpoint/2010/main" val="928723229"/>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B1F130-80B9-2B41-8FA4-948D9098086A}"/>
              </a:ext>
            </a:extLst>
          </p:cNvPr>
          <p:cNvSpPr>
            <a:spLocks noGrp="1"/>
          </p:cNvSpPr>
          <p:nvPr>
            <p:ph type="title"/>
          </p:nvPr>
        </p:nvSpPr>
        <p:spPr>
          <a:xfrm>
            <a:off x="630238" y="274638"/>
            <a:ext cx="7886700" cy="993775"/>
          </a:xfrm>
        </p:spPr>
        <p:txBody>
          <a:body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id="{C2C6EDA1-74AA-E349-BFB1-E1C8CCA51CD0}"/>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sv-SE"/>
              <a:t>Redigera format för bakgrundstext
Nivå två
Nivå tre
Nivå fyra
Nivå fem</a:t>
            </a:r>
            <a:endParaRPr lang="en-GB"/>
          </a:p>
        </p:txBody>
      </p:sp>
      <p:sp>
        <p:nvSpPr>
          <p:cNvPr id="4" name="Platshållare för innehåll 3">
            <a:extLst>
              <a:ext uri="{FF2B5EF4-FFF2-40B4-BE49-F238E27FC236}">
                <a16:creationId xmlns:a16="http://schemas.microsoft.com/office/drawing/2014/main" id="{71831BA0-34AF-DC43-AD14-84D55D9905A6}"/>
              </a:ext>
            </a:extLst>
          </p:cNvPr>
          <p:cNvSpPr>
            <a:spLocks noGrp="1"/>
          </p:cNvSpPr>
          <p:nvPr>
            <p:ph sz="half" idx="2"/>
          </p:nvPr>
        </p:nvSpPr>
        <p:spPr>
          <a:xfrm>
            <a:off x="630238" y="1879600"/>
            <a:ext cx="3868737" cy="2762250"/>
          </a:xfrm>
        </p:spPr>
        <p:txBody>
          <a:bodyPr/>
          <a:lstStyle/>
          <a:p>
            <a:r>
              <a:rPr lang="sv-SE"/>
              <a:t>Redigera format för bakgrundstext
Nivå två
Nivå tre
Nivå fyra
Nivå fem</a:t>
            </a:r>
            <a:endParaRPr lang="en-GB"/>
          </a:p>
        </p:txBody>
      </p:sp>
      <p:sp>
        <p:nvSpPr>
          <p:cNvPr id="5" name="Platshållare för text 4">
            <a:extLst>
              <a:ext uri="{FF2B5EF4-FFF2-40B4-BE49-F238E27FC236}">
                <a16:creationId xmlns:a16="http://schemas.microsoft.com/office/drawing/2014/main" id="{1AC12343-5100-8447-8D32-6101291403DB}"/>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sv-SE"/>
              <a:t>Redigera format för bakgrundstext
Nivå två
Nivå tre
Nivå fyra
Nivå fem</a:t>
            </a:r>
            <a:endParaRPr lang="en-GB"/>
          </a:p>
        </p:txBody>
      </p:sp>
      <p:sp>
        <p:nvSpPr>
          <p:cNvPr id="6" name="Platshållare för innehåll 5">
            <a:extLst>
              <a:ext uri="{FF2B5EF4-FFF2-40B4-BE49-F238E27FC236}">
                <a16:creationId xmlns:a16="http://schemas.microsoft.com/office/drawing/2014/main" id="{DE2EB323-770C-1A4F-998E-BB932CE41904}"/>
              </a:ext>
            </a:extLst>
          </p:cNvPr>
          <p:cNvSpPr>
            <a:spLocks noGrp="1"/>
          </p:cNvSpPr>
          <p:nvPr>
            <p:ph sz="quarter" idx="4"/>
          </p:nvPr>
        </p:nvSpPr>
        <p:spPr>
          <a:xfrm>
            <a:off x="4629150" y="1879600"/>
            <a:ext cx="3887788" cy="2762250"/>
          </a:xfrm>
        </p:spPr>
        <p:txBody>
          <a:bodyPr/>
          <a:lstStyle/>
          <a:p>
            <a:r>
              <a:rPr lang="sv-SE"/>
              <a:t>Redigera format för bakgrundstext
Nivå två
Nivå tre
Nivå fyra
Nivå fem</a:t>
            </a:r>
            <a:endParaRPr lang="en-GB"/>
          </a:p>
        </p:txBody>
      </p:sp>
      <p:sp>
        <p:nvSpPr>
          <p:cNvPr id="7" name="Platshållare för datum 6">
            <a:extLst>
              <a:ext uri="{FF2B5EF4-FFF2-40B4-BE49-F238E27FC236}">
                <a16:creationId xmlns:a16="http://schemas.microsoft.com/office/drawing/2014/main" id="{83588D1E-C4AE-D84F-8424-945AF843AE7C}"/>
              </a:ext>
            </a:extLst>
          </p:cNvPr>
          <p:cNvSpPr>
            <a:spLocks noGrp="1"/>
          </p:cNvSpPr>
          <p:nvPr>
            <p:ph type="dt" sz="half" idx="10"/>
          </p:nvPr>
        </p:nvSpPr>
        <p:spPr/>
        <p:txBody>
          <a:bodyPr/>
          <a:lstStyle/>
          <a:p>
            <a:endParaRPr lang="en-GB"/>
          </a:p>
        </p:txBody>
      </p:sp>
      <p:sp>
        <p:nvSpPr>
          <p:cNvPr id="8" name="Platshållare för sidfot 7">
            <a:extLst>
              <a:ext uri="{FF2B5EF4-FFF2-40B4-BE49-F238E27FC236}">
                <a16:creationId xmlns:a16="http://schemas.microsoft.com/office/drawing/2014/main" id="{CD06090F-B8EF-4D47-B28C-FEAB116C2D3C}"/>
              </a:ext>
            </a:extLst>
          </p:cNvPr>
          <p:cNvSpPr>
            <a:spLocks noGrp="1"/>
          </p:cNvSpPr>
          <p:nvPr>
            <p:ph type="ftr" sz="quarter" idx="11"/>
          </p:nvPr>
        </p:nvSpPr>
        <p:spPr/>
        <p:txBody>
          <a:bodyPr/>
          <a:lstStyle/>
          <a:p>
            <a:endParaRPr lang="en-GB"/>
          </a:p>
        </p:txBody>
      </p:sp>
      <p:sp>
        <p:nvSpPr>
          <p:cNvPr id="9" name="Platshållare för bildnummer 8">
            <a:extLst>
              <a:ext uri="{FF2B5EF4-FFF2-40B4-BE49-F238E27FC236}">
                <a16:creationId xmlns:a16="http://schemas.microsoft.com/office/drawing/2014/main" id="{A2BE196B-CAB2-B842-9CE6-033E65DBA3A3}"/>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3741004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016A56-32E5-F749-94BB-6FA0FEC3E126}"/>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datum 2">
            <a:extLst>
              <a:ext uri="{FF2B5EF4-FFF2-40B4-BE49-F238E27FC236}">
                <a16:creationId xmlns:a16="http://schemas.microsoft.com/office/drawing/2014/main" id="{29F8DD27-750B-4C46-A6A8-7E2AA5D1A09A}"/>
              </a:ext>
            </a:extLst>
          </p:cNvPr>
          <p:cNvSpPr>
            <a:spLocks noGrp="1"/>
          </p:cNvSpPr>
          <p:nvPr>
            <p:ph type="dt" sz="half" idx="10"/>
          </p:nvPr>
        </p:nvSpPr>
        <p:spPr/>
        <p:txBody>
          <a:bodyPr/>
          <a:lstStyle/>
          <a:p>
            <a:endParaRPr lang="en-GB"/>
          </a:p>
        </p:txBody>
      </p:sp>
      <p:sp>
        <p:nvSpPr>
          <p:cNvPr id="4" name="Platshållare för sidfot 3">
            <a:extLst>
              <a:ext uri="{FF2B5EF4-FFF2-40B4-BE49-F238E27FC236}">
                <a16:creationId xmlns:a16="http://schemas.microsoft.com/office/drawing/2014/main" id="{13B01C06-F0D6-5E4A-A248-2E9EEBD55A97}"/>
              </a:ext>
            </a:extLst>
          </p:cNvPr>
          <p:cNvSpPr>
            <a:spLocks noGrp="1"/>
          </p:cNvSpPr>
          <p:nvPr>
            <p:ph type="ftr" sz="quarter" idx="11"/>
          </p:nvPr>
        </p:nvSpPr>
        <p:spPr/>
        <p:txBody>
          <a:bodyPr/>
          <a:lstStyle/>
          <a:p>
            <a:endParaRPr lang="en-GB"/>
          </a:p>
        </p:txBody>
      </p:sp>
      <p:sp>
        <p:nvSpPr>
          <p:cNvPr id="5" name="Platshållare för bildnummer 4">
            <a:extLst>
              <a:ext uri="{FF2B5EF4-FFF2-40B4-BE49-F238E27FC236}">
                <a16:creationId xmlns:a16="http://schemas.microsoft.com/office/drawing/2014/main" id="{759CC468-F39C-B647-BD08-8BA69E7F2699}"/>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2596444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3DD9D8D-B36E-0E4B-9DB8-613AA39BD715}"/>
              </a:ext>
            </a:extLst>
          </p:cNvPr>
          <p:cNvSpPr>
            <a:spLocks noGrp="1"/>
          </p:cNvSpPr>
          <p:nvPr>
            <p:ph type="dt" sz="half" idx="10"/>
          </p:nvPr>
        </p:nvSpPr>
        <p:spPr/>
        <p:txBody>
          <a:bodyPr/>
          <a:lstStyle/>
          <a:p>
            <a:endParaRPr lang="en-GB"/>
          </a:p>
        </p:txBody>
      </p:sp>
      <p:sp>
        <p:nvSpPr>
          <p:cNvPr id="3" name="Platshållare för sidfot 2">
            <a:extLst>
              <a:ext uri="{FF2B5EF4-FFF2-40B4-BE49-F238E27FC236}">
                <a16:creationId xmlns:a16="http://schemas.microsoft.com/office/drawing/2014/main" id="{DC4A53BA-5796-2343-8517-F5B9F5D36911}"/>
              </a:ext>
            </a:extLst>
          </p:cNvPr>
          <p:cNvSpPr>
            <a:spLocks noGrp="1"/>
          </p:cNvSpPr>
          <p:nvPr>
            <p:ph type="ftr" sz="quarter" idx="11"/>
          </p:nvPr>
        </p:nvSpPr>
        <p:spPr/>
        <p:txBody>
          <a:bodyPr/>
          <a:lstStyle/>
          <a:p>
            <a:endParaRPr lang="en-GB"/>
          </a:p>
        </p:txBody>
      </p:sp>
      <p:sp>
        <p:nvSpPr>
          <p:cNvPr id="4" name="Platshållare för bildnummer 3">
            <a:extLst>
              <a:ext uri="{FF2B5EF4-FFF2-40B4-BE49-F238E27FC236}">
                <a16:creationId xmlns:a16="http://schemas.microsoft.com/office/drawing/2014/main" id="{2BBC731C-61E2-1141-8EE8-85C0931AC060}"/>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261090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927D77-E42F-444E-AB7F-44E71A550393}"/>
              </a:ext>
            </a:extLst>
          </p:cNvPr>
          <p:cNvSpPr>
            <a:spLocks noGrp="1"/>
          </p:cNvSpPr>
          <p:nvPr>
            <p:ph type="title"/>
          </p:nvPr>
        </p:nvSpPr>
        <p:spPr>
          <a:xfrm>
            <a:off x="630238" y="342900"/>
            <a:ext cx="2949575" cy="1200150"/>
          </a:xfrm>
        </p:spPr>
        <p:txBody>
          <a:bodyPr anchor="b"/>
          <a:lstStyle>
            <a:lvl1pPr>
              <a:defRPr sz="3200"/>
            </a:lvl1pPr>
          </a:lstStyle>
          <a:p>
            <a:r>
              <a:rPr lang="sv-SE"/>
              <a:t>Klicka här för att ändra mall för rubrikformat</a:t>
            </a:r>
            <a:endParaRPr lang="en-GB"/>
          </a:p>
        </p:txBody>
      </p:sp>
      <p:sp>
        <p:nvSpPr>
          <p:cNvPr id="3" name="Platshållare för innehåll 2">
            <a:extLst>
              <a:ext uri="{FF2B5EF4-FFF2-40B4-BE49-F238E27FC236}">
                <a16:creationId xmlns:a16="http://schemas.microsoft.com/office/drawing/2014/main" id="{53128E3A-97E0-F546-B00C-2E0ED684EF93}"/>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sv-SE"/>
              <a:t>Redigera format för bakgrundstext
Nivå två
Nivå tre
Nivå fyra
Nivå fem</a:t>
            </a:r>
            <a:endParaRPr lang="en-GB"/>
          </a:p>
        </p:txBody>
      </p:sp>
      <p:sp>
        <p:nvSpPr>
          <p:cNvPr id="4" name="Platshållare för text 3">
            <a:extLst>
              <a:ext uri="{FF2B5EF4-FFF2-40B4-BE49-F238E27FC236}">
                <a16:creationId xmlns:a16="http://schemas.microsoft.com/office/drawing/2014/main" id="{4D5058E6-D2A1-7241-853C-9E3FFD716C4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a:t>Redigera format för bakgrundstext
Nivå två
Nivå tre
Nivå fyra
Nivå fem</a:t>
            </a:r>
            <a:endParaRPr lang="en-GB"/>
          </a:p>
        </p:txBody>
      </p:sp>
      <p:sp>
        <p:nvSpPr>
          <p:cNvPr id="5" name="Platshållare för datum 4">
            <a:extLst>
              <a:ext uri="{FF2B5EF4-FFF2-40B4-BE49-F238E27FC236}">
                <a16:creationId xmlns:a16="http://schemas.microsoft.com/office/drawing/2014/main" id="{AF932E7A-260B-2B42-8329-B49CEDBBC540}"/>
              </a:ext>
            </a:extLst>
          </p:cNvPr>
          <p:cNvSpPr>
            <a:spLocks noGrp="1"/>
          </p:cNvSpPr>
          <p:nvPr>
            <p:ph type="dt" sz="half" idx="10"/>
          </p:nvPr>
        </p:nvSpPr>
        <p:spPr/>
        <p:txBody>
          <a:bodyPr/>
          <a:lstStyle/>
          <a:p>
            <a:endParaRPr lang="en-GB"/>
          </a:p>
        </p:txBody>
      </p:sp>
      <p:sp>
        <p:nvSpPr>
          <p:cNvPr id="6" name="Platshållare för sidfot 5">
            <a:extLst>
              <a:ext uri="{FF2B5EF4-FFF2-40B4-BE49-F238E27FC236}">
                <a16:creationId xmlns:a16="http://schemas.microsoft.com/office/drawing/2014/main" id="{6B8B8697-E466-A549-9D2F-A6CE1A64E4D4}"/>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id="{9E2D0B79-7AAD-B94A-9D3F-C0168749D5D5}"/>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5095154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C1D7C8-47A8-DC44-AC44-62EFE1C459C3}"/>
              </a:ext>
            </a:extLst>
          </p:cNvPr>
          <p:cNvSpPr>
            <a:spLocks noGrp="1"/>
          </p:cNvSpPr>
          <p:nvPr>
            <p:ph type="title"/>
          </p:nvPr>
        </p:nvSpPr>
        <p:spPr>
          <a:xfrm>
            <a:off x="630238" y="342900"/>
            <a:ext cx="2949575" cy="1200150"/>
          </a:xfrm>
        </p:spPr>
        <p:txBody>
          <a:bodyPr anchor="b"/>
          <a:lstStyle>
            <a:lvl1pPr>
              <a:defRPr sz="3200"/>
            </a:lvl1pPr>
          </a:lstStyle>
          <a:p>
            <a:r>
              <a:rPr lang="sv-SE"/>
              <a:t>Klicka här för att ändra mall för rubrikformat</a:t>
            </a:r>
            <a:endParaRPr lang="en-GB"/>
          </a:p>
        </p:txBody>
      </p:sp>
      <p:sp>
        <p:nvSpPr>
          <p:cNvPr id="3" name="Platshållare för bild 2">
            <a:extLst>
              <a:ext uri="{FF2B5EF4-FFF2-40B4-BE49-F238E27FC236}">
                <a16:creationId xmlns:a16="http://schemas.microsoft.com/office/drawing/2014/main" id="{2307A270-5892-DB43-BA2B-11658F678605}"/>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a:extLst>
              <a:ext uri="{FF2B5EF4-FFF2-40B4-BE49-F238E27FC236}">
                <a16:creationId xmlns:a16="http://schemas.microsoft.com/office/drawing/2014/main" id="{7928F4C8-1D01-0944-9ED4-CC7D6EF4CC16}"/>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a:t>Redigera format för bakgrundstext
Nivå två
Nivå tre
Nivå fyra
Nivå fem</a:t>
            </a:r>
            <a:endParaRPr lang="en-GB"/>
          </a:p>
        </p:txBody>
      </p:sp>
      <p:sp>
        <p:nvSpPr>
          <p:cNvPr id="5" name="Platshållare för datum 4">
            <a:extLst>
              <a:ext uri="{FF2B5EF4-FFF2-40B4-BE49-F238E27FC236}">
                <a16:creationId xmlns:a16="http://schemas.microsoft.com/office/drawing/2014/main" id="{5170DCAF-9C53-DF43-90CA-7B22DE5BAF91}"/>
              </a:ext>
            </a:extLst>
          </p:cNvPr>
          <p:cNvSpPr>
            <a:spLocks noGrp="1"/>
          </p:cNvSpPr>
          <p:nvPr>
            <p:ph type="dt" sz="half" idx="10"/>
          </p:nvPr>
        </p:nvSpPr>
        <p:spPr/>
        <p:txBody>
          <a:bodyPr/>
          <a:lstStyle/>
          <a:p>
            <a:endParaRPr lang="en-GB"/>
          </a:p>
        </p:txBody>
      </p:sp>
      <p:sp>
        <p:nvSpPr>
          <p:cNvPr id="6" name="Platshållare för sidfot 5">
            <a:extLst>
              <a:ext uri="{FF2B5EF4-FFF2-40B4-BE49-F238E27FC236}">
                <a16:creationId xmlns:a16="http://schemas.microsoft.com/office/drawing/2014/main" id="{4DD67E36-5A4E-0443-A614-7202E7F2A21E}"/>
              </a:ext>
            </a:extLst>
          </p:cNvPr>
          <p:cNvSpPr>
            <a:spLocks noGrp="1"/>
          </p:cNvSpPr>
          <p:nvPr>
            <p:ph type="ftr" sz="quarter" idx="11"/>
          </p:nvPr>
        </p:nvSpPr>
        <p:spPr/>
        <p:txBody>
          <a:bodyPr/>
          <a:lstStyle/>
          <a:p>
            <a:endParaRPr lang="en-GB"/>
          </a:p>
        </p:txBody>
      </p:sp>
      <p:sp>
        <p:nvSpPr>
          <p:cNvPr id="7" name="Platshållare för bildnummer 6">
            <a:extLst>
              <a:ext uri="{FF2B5EF4-FFF2-40B4-BE49-F238E27FC236}">
                <a16:creationId xmlns:a16="http://schemas.microsoft.com/office/drawing/2014/main" id="{2CD99D13-24B5-EA42-AD03-3E98FB49A1BA}"/>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22780644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25D000-E7E7-B946-AED5-4F51337DD263}"/>
              </a:ext>
            </a:extLst>
          </p:cNvPr>
          <p:cNvSpPr>
            <a:spLocks noGrp="1"/>
          </p:cNvSpPr>
          <p:nvPr>
            <p:ph type="title"/>
          </p:nvPr>
        </p:nvSpPr>
        <p:spPr/>
        <p:txBody>
          <a:bodyPr/>
          <a:lstStyle/>
          <a:p>
            <a:r>
              <a:rPr lang="sv-SE"/>
              <a:t>Klicka här för att ändra mall för rubrikformat</a:t>
            </a:r>
            <a:endParaRPr lang="en-GB"/>
          </a:p>
        </p:txBody>
      </p:sp>
      <p:sp>
        <p:nvSpPr>
          <p:cNvPr id="3" name="Platshållare för lodrät text 2">
            <a:extLst>
              <a:ext uri="{FF2B5EF4-FFF2-40B4-BE49-F238E27FC236}">
                <a16:creationId xmlns:a16="http://schemas.microsoft.com/office/drawing/2014/main" id="{B517F79D-9F20-6640-B2EB-B69603CB56D4}"/>
              </a:ext>
            </a:extLst>
          </p:cNvPr>
          <p:cNvSpPr>
            <a:spLocks noGrp="1"/>
          </p:cNvSpPr>
          <p:nvPr>
            <p:ph type="body" orient="vert" idx="1"/>
          </p:nvPr>
        </p:nvSpPr>
        <p:spPr/>
        <p:txBody>
          <a:bodyPr vert="eaVert"/>
          <a:lstStyle/>
          <a:p>
            <a:r>
              <a:rPr lang="sv-SE"/>
              <a:t>Redigera format för bakgrundstext
Nivå två
Nivå tre
Nivå fyra
Nivå fem</a:t>
            </a:r>
            <a:endParaRPr lang="en-GB"/>
          </a:p>
        </p:txBody>
      </p:sp>
      <p:sp>
        <p:nvSpPr>
          <p:cNvPr id="4" name="Platshållare för datum 3">
            <a:extLst>
              <a:ext uri="{FF2B5EF4-FFF2-40B4-BE49-F238E27FC236}">
                <a16:creationId xmlns:a16="http://schemas.microsoft.com/office/drawing/2014/main" id="{06755AD9-59A7-AC4F-B439-B6B81383F6E0}"/>
              </a:ext>
            </a:extLst>
          </p:cNvPr>
          <p:cNvSpPr>
            <a:spLocks noGrp="1"/>
          </p:cNvSpPr>
          <p:nvPr>
            <p:ph type="dt" sz="half" idx="10"/>
          </p:nvPr>
        </p:nvSpPr>
        <p:spPr/>
        <p:txBody>
          <a:bodyPr/>
          <a:lstStyle/>
          <a:p>
            <a:endParaRPr lang="en-GB"/>
          </a:p>
        </p:txBody>
      </p:sp>
      <p:sp>
        <p:nvSpPr>
          <p:cNvPr id="5" name="Platshållare för sidfot 4">
            <a:extLst>
              <a:ext uri="{FF2B5EF4-FFF2-40B4-BE49-F238E27FC236}">
                <a16:creationId xmlns:a16="http://schemas.microsoft.com/office/drawing/2014/main" id="{0E01CE2C-F96E-F74C-B6E4-8492CFA37847}"/>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E00A10BE-E834-E74A-9F96-29FA07AB1AB1}"/>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608464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38982B8-C467-EA4F-AF9C-B3744F642371}"/>
              </a:ext>
            </a:extLst>
          </p:cNvPr>
          <p:cNvSpPr>
            <a:spLocks noGrp="1"/>
          </p:cNvSpPr>
          <p:nvPr>
            <p:ph type="title" orient="vert"/>
          </p:nvPr>
        </p:nvSpPr>
        <p:spPr>
          <a:xfrm>
            <a:off x="6543675" y="274638"/>
            <a:ext cx="1971675" cy="4357687"/>
          </a:xfrm>
        </p:spPr>
        <p:txBody>
          <a:bodyPr vert="eaVert"/>
          <a:lstStyle/>
          <a:p>
            <a:r>
              <a:rPr lang="sv-SE"/>
              <a:t>Klicka här för att ändra mall för rubrikformat</a:t>
            </a:r>
            <a:endParaRPr lang="en-GB"/>
          </a:p>
        </p:txBody>
      </p:sp>
      <p:sp>
        <p:nvSpPr>
          <p:cNvPr id="3" name="Platshållare för lodrät text 2">
            <a:extLst>
              <a:ext uri="{FF2B5EF4-FFF2-40B4-BE49-F238E27FC236}">
                <a16:creationId xmlns:a16="http://schemas.microsoft.com/office/drawing/2014/main" id="{509479D1-C31E-6C41-8D2B-5119DCBCDE45}"/>
              </a:ext>
            </a:extLst>
          </p:cNvPr>
          <p:cNvSpPr>
            <a:spLocks noGrp="1"/>
          </p:cNvSpPr>
          <p:nvPr>
            <p:ph type="body" orient="vert" idx="1"/>
          </p:nvPr>
        </p:nvSpPr>
        <p:spPr>
          <a:xfrm>
            <a:off x="628650" y="274638"/>
            <a:ext cx="5762625" cy="4357687"/>
          </a:xfrm>
        </p:spPr>
        <p:txBody>
          <a:bodyPr vert="eaVert"/>
          <a:lstStyle/>
          <a:p>
            <a:r>
              <a:rPr lang="sv-SE"/>
              <a:t>Redigera format för bakgrundstext
Nivå två
Nivå tre
Nivå fyra
Nivå fem</a:t>
            </a:r>
            <a:endParaRPr lang="en-GB"/>
          </a:p>
        </p:txBody>
      </p:sp>
      <p:sp>
        <p:nvSpPr>
          <p:cNvPr id="4" name="Platshållare för datum 3">
            <a:extLst>
              <a:ext uri="{FF2B5EF4-FFF2-40B4-BE49-F238E27FC236}">
                <a16:creationId xmlns:a16="http://schemas.microsoft.com/office/drawing/2014/main" id="{F0485A4E-7A13-D34D-A333-03B9ADABFB70}"/>
              </a:ext>
            </a:extLst>
          </p:cNvPr>
          <p:cNvSpPr>
            <a:spLocks noGrp="1"/>
          </p:cNvSpPr>
          <p:nvPr>
            <p:ph type="dt" sz="half" idx="10"/>
          </p:nvPr>
        </p:nvSpPr>
        <p:spPr/>
        <p:txBody>
          <a:bodyPr/>
          <a:lstStyle/>
          <a:p>
            <a:endParaRPr lang="en-GB"/>
          </a:p>
        </p:txBody>
      </p:sp>
      <p:sp>
        <p:nvSpPr>
          <p:cNvPr id="5" name="Platshållare för sidfot 4">
            <a:extLst>
              <a:ext uri="{FF2B5EF4-FFF2-40B4-BE49-F238E27FC236}">
                <a16:creationId xmlns:a16="http://schemas.microsoft.com/office/drawing/2014/main" id="{DB11CCEF-3F23-1841-94C2-C2B8BBF3D4CE}"/>
              </a:ext>
            </a:extLst>
          </p:cNvPr>
          <p:cNvSpPr>
            <a:spLocks noGrp="1"/>
          </p:cNvSpPr>
          <p:nvPr>
            <p:ph type="ftr" sz="quarter" idx="11"/>
          </p:nvPr>
        </p:nvSpPr>
        <p:spPr/>
        <p:txBody>
          <a:bodyPr/>
          <a:lstStyle/>
          <a:p>
            <a:endParaRPr lang="en-GB"/>
          </a:p>
        </p:txBody>
      </p:sp>
      <p:sp>
        <p:nvSpPr>
          <p:cNvPr id="6" name="Platshållare för bildnummer 5">
            <a:extLst>
              <a:ext uri="{FF2B5EF4-FFF2-40B4-BE49-F238E27FC236}">
                <a16:creationId xmlns:a16="http://schemas.microsoft.com/office/drawing/2014/main" id="{14BA9613-BD5F-C547-84FF-F937D7E771E2}"/>
              </a:ext>
            </a:extLst>
          </p:cNvPr>
          <p:cNvSpPr>
            <a:spLocks noGrp="1"/>
          </p:cNvSpPr>
          <p:nvPr>
            <p:ph type="sldNum" sz="quarter" idx="12"/>
          </p:nvPr>
        </p:nvSpPr>
        <p:spPr/>
        <p:txBody>
          <a:bodyPr/>
          <a:lstStyle/>
          <a:p>
            <a:fld id="{D5C4033A-788E-B045-89BC-B0C869AC5D47}" type="slidenum">
              <a:rPr lang="en-GB" smtClean="0"/>
              <a:t>‹#›</a:t>
            </a:fld>
            <a:endParaRPr lang="en-GB"/>
          </a:p>
        </p:txBody>
      </p:sp>
    </p:spTree>
    <p:extLst>
      <p:ext uri="{BB962C8B-B14F-4D97-AF65-F5344CB8AC3E}">
        <p14:creationId xmlns:p14="http://schemas.microsoft.com/office/powerpoint/2010/main" val="25250178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2" name="Image 3" descr="ERS_CORP_1.tif">
            <a:extLst>
              <a:ext uri="{FF2B5EF4-FFF2-40B4-BE49-F238E27FC236}">
                <a16:creationId xmlns:a16="http://schemas.microsoft.com/office/drawing/2014/main" id="{9385AAF5-DC64-4B87-92C3-006495B6F30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714501"/>
            <a:ext cx="9144000" cy="10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e la date 2">
            <a:extLst>
              <a:ext uri="{FF2B5EF4-FFF2-40B4-BE49-F238E27FC236}">
                <a16:creationId xmlns:a16="http://schemas.microsoft.com/office/drawing/2014/main" id="{97C20F1E-5431-487B-9CE4-4E94D90673EE}"/>
              </a:ext>
            </a:extLst>
          </p:cNvPr>
          <p:cNvSpPr>
            <a:spLocks noGrp="1"/>
          </p:cNvSpPr>
          <p:nvPr>
            <p:ph type="dt" sz="half" idx="10"/>
          </p:nvPr>
        </p:nvSpPr>
        <p:spPr>
          <a:xfrm>
            <a:off x="3124200" y="4469607"/>
            <a:ext cx="2895600"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900">
                <a:solidFill>
                  <a:srgbClr val="7F7F7F"/>
                </a:solidFill>
                <a:latin typeface="Arial" pitchFamily="34" charset="0"/>
                <a:ea typeface="MS PGothic" pitchFamily="34" charset="-128"/>
              </a:defRPr>
            </a:lvl1pPr>
          </a:lstStyle>
          <a:p>
            <a:pPr>
              <a:defRPr/>
            </a:pPr>
            <a:fld id="{FB1A1CBB-227A-4621-B457-EAB55306E245}" type="datetime1">
              <a:rPr lang="fr-FR"/>
              <a:pPr>
                <a:defRPr/>
              </a:pPr>
              <a:t>12/12/2019</a:t>
            </a:fld>
            <a:endParaRPr lang="fr-FR"/>
          </a:p>
        </p:txBody>
      </p:sp>
    </p:spTree>
    <p:extLst>
      <p:ext uri="{BB962C8B-B14F-4D97-AF65-F5344CB8AC3E}">
        <p14:creationId xmlns:p14="http://schemas.microsoft.com/office/powerpoint/2010/main" val="3355414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ADCD7E1-5FEC-440D-9E9B-66C616956F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6846094"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F7F5ED53-2A72-41F2-80FB-5CE4ACECD749}"/>
              </a:ext>
            </a:extLst>
          </p:cNvPr>
          <p:cNvPicPr>
            <a:picLocks noChangeAspect="1"/>
          </p:cNvPicPr>
          <p:nvPr userDrawn="1"/>
        </p:nvPicPr>
        <p:blipFill>
          <a:blip r:embed="rId2">
            <a:extLst>
              <a:ext uri="{28A0092B-C50C-407E-A947-70E740481C1C}">
                <a14:useLocalDpi xmlns:a14="http://schemas.microsoft.com/office/drawing/2010/main" val="0"/>
              </a:ext>
            </a:extLst>
          </a:blip>
          <a:srcRect l="25911"/>
          <a:stretch>
            <a:fillRect/>
          </a:stretch>
        </p:blipFill>
        <p:spPr bwMode="auto">
          <a:xfrm>
            <a:off x="4086225" y="0"/>
            <a:ext cx="507206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ous-titre 2"/>
          <p:cNvSpPr>
            <a:spLocks noGrp="1"/>
          </p:cNvSpPr>
          <p:nvPr>
            <p:ph type="subTitle" idx="1"/>
          </p:nvPr>
        </p:nvSpPr>
        <p:spPr>
          <a:xfrm>
            <a:off x="457200" y="2686050"/>
            <a:ext cx="8229600" cy="714375"/>
          </a:xfrm>
        </p:spPr>
        <p:txBody>
          <a:bodyPr/>
          <a:lstStyle>
            <a:lvl1pPr marL="0" indent="0" algn="ctr">
              <a:buNone/>
              <a:defRPr sz="15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7" name="Titre 1"/>
          <p:cNvSpPr>
            <a:spLocks noGrp="1"/>
          </p:cNvSpPr>
          <p:nvPr>
            <p:ph type="title"/>
          </p:nvPr>
        </p:nvSpPr>
        <p:spPr>
          <a:xfrm>
            <a:off x="457200" y="1485900"/>
            <a:ext cx="8229600" cy="857250"/>
          </a:xfrm>
        </p:spPr>
        <p:txBody>
          <a:bodyPr/>
          <a:lstStyle>
            <a:lvl1pPr>
              <a:defRPr sz="2100" cap="all">
                <a:solidFill>
                  <a:schemeClr val="bg1"/>
                </a:solidFill>
              </a:defRPr>
            </a:lvl1pPr>
          </a:lstStyle>
          <a:p>
            <a:r>
              <a:rPr lang="fr-CH" dirty="0"/>
              <a:t>Cliquez et modifiez le titre</a:t>
            </a:r>
            <a:endParaRPr lang="fr-FR" dirty="0"/>
          </a:p>
        </p:txBody>
      </p:sp>
    </p:spTree>
    <p:extLst>
      <p:ext uri="{BB962C8B-B14F-4D97-AF65-F5344CB8AC3E}">
        <p14:creationId xmlns:p14="http://schemas.microsoft.com/office/powerpoint/2010/main" val="841022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pic>
        <p:nvPicPr>
          <p:cNvPr id="6" name="Image 3" descr="ERS_CORP_3B.tif">
            <a:extLst>
              <a:ext uri="{FF2B5EF4-FFF2-40B4-BE49-F238E27FC236}">
                <a16:creationId xmlns:a16="http://schemas.microsoft.com/office/drawing/2014/main" id="{BE8F124B-7F8E-422B-B14E-42DFEC2995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4" descr="Barcelone_3B.tif">
            <a:extLst>
              <a:ext uri="{FF2B5EF4-FFF2-40B4-BE49-F238E27FC236}">
                <a16:creationId xmlns:a16="http://schemas.microsoft.com/office/drawing/2014/main" id="{C27638CD-D6F4-41C5-8FEE-D17B2CE948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ous-titre 2"/>
          <p:cNvSpPr>
            <a:spLocks noGrp="1"/>
          </p:cNvSpPr>
          <p:nvPr>
            <p:ph type="subTitle" idx="1"/>
          </p:nvPr>
        </p:nvSpPr>
        <p:spPr>
          <a:xfrm>
            <a:off x="457200" y="1571625"/>
            <a:ext cx="8229600" cy="714375"/>
          </a:xfrm>
        </p:spPr>
        <p:txBody>
          <a:bodyPr/>
          <a:lstStyle>
            <a:lvl1pPr marL="0" indent="0" algn="ctr">
              <a:buNone/>
              <a:defRPr sz="1500">
                <a:solidFill>
                  <a:srgbClr val="00529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12" name="Titre 1"/>
          <p:cNvSpPr>
            <a:spLocks noGrp="1"/>
          </p:cNvSpPr>
          <p:nvPr>
            <p:ph type="title"/>
          </p:nvPr>
        </p:nvSpPr>
        <p:spPr>
          <a:xfrm>
            <a:off x="457200" y="576262"/>
            <a:ext cx="8229600" cy="738188"/>
          </a:xfrm>
        </p:spPr>
        <p:txBody>
          <a:bodyPr/>
          <a:lstStyle>
            <a:lvl1pPr>
              <a:defRPr sz="2100" cap="all"/>
            </a:lvl1pPr>
          </a:lstStyle>
          <a:p>
            <a:r>
              <a:rPr lang="fr-CH" dirty="0"/>
              <a:t>Cliquez et modifiez le titre</a:t>
            </a:r>
            <a:endParaRPr lang="fr-FR" dirty="0"/>
          </a:p>
        </p:txBody>
      </p:sp>
      <p:sp>
        <p:nvSpPr>
          <p:cNvPr id="13" name="Espace réservé du texte 3"/>
          <p:cNvSpPr>
            <a:spLocks noGrp="1"/>
          </p:cNvSpPr>
          <p:nvPr>
            <p:ph type="body" sz="half" idx="2"/>
          </p:nvPr>
        </p:nvSpPr>
        <p:spPr>
          <a:xfrm>
            <a:off x="457200" y="2286000"/>
            <a:ext cx="8253984" cy="1771650"/>
          </a:xfrm>
        </p:spPr>
        <p:txBody>
          <a:bodyPr>
            <a:normAutofit/>
          </a:bodyPr>
          <a:lstStyle>
            <a:lvl1pPr marL="0" indent="0" algn="ctr">
              <a:buNone/>
              <a:defRPr sz="1350" b="0" i="0" baseline="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
        <p:nvSpPr>
          <p:cNvPr id="15" name="Espace réservé du texte 3"/>
          <p:cNvSpPr>
            <a:spLocks noGrp="1"/>
          </p:cNvSpPr>
          <p:nvPr>
            <p:ph type="body" sz="half" idx="10"/>
          </p:nvPr>
        </p:nvSpPr>
        <p:spPr>
          <a:xfrm>
            <a:off x="457200" y="4057651"/>
            <a:ext cx="8229600" cy="564356"/>
          </a:xfrm>
        </p:spPr>
        <p:txBody>
          <a:bodyPr>
            <a:normAutofit/>
          </a:bodyPr>
          <a:lstStyle>
            <a:lvl1pPr marL="0" indent="0" algn="ctr">
              <a:buNone/>
              <a:defRPr sz="1050" b="0" i="0" baseline="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Tree>
    <p:extLst>
      <p:ext uri="{BB962C8B-B14F-4D97-AF65-F5344CB8AC3E}">
        <p14:creationId xmlns:p14="http://schemas.microsoft.com/office/powerpoint/2010/main" val="36645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Sous-titre 2"/>
          <p:cNvSpPr>
            <a:spLocks noGrp="1"/>
          </p:cNvSpPr>
          <p:nvPr>
            <p:ph type="subTitle" idx="1"/>
          </p:nvPr>
        </p:nvSpPr>
        <p:spPr>
          <a:xfrm>
            <a:off x="457200" y="1571625"/>
            <a:ext cx="8229600" cy="714375"/>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12"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3" name="Espace réservé du texte 3"/>
          <p:cNvSpPr>
            <a:spLocks noGrp="1"/>
          </p:cNvSpPr>
          <p:nvPr>
            <p:ph type="body" sz="half" idx="2"/>
          </p:nvPr>
        </p:nvSpPr>
        <p:spPr>
          <a:xfrm>
            <a:off x="457200" y="2286000"/>
            <a:ext cx="8253984" cy="1771650"/>
          </a:xfrm>
        </p:spPr>
        <p:txBody>
          <a:bodyPr>
            <a:normAutofit/>
          </a:bodyPr>
          <a:lstStyle>
            <a:lvl1pPr marL="0" indent="0" algn="ctr">
              <a:buNone/>
              <a:defRPr sz="18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5" name="Espace réservé du texte 3"/>
          <p:cNvSpPr>
            <a:spLocks noGrp="1"/>
          </p:cNvSpPr>
          <p:nvPr>
            <p:ph type="body" sz="half" idx="10"/>
          </p:nvPr>
        </p:nvSpPr>
        <p:spPr>
          <a:xfrm>
            <a:off x="457200" y="4057651"/>
            <a:ext cx="8229600" cy="564356"/>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5663271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Disposition personnalisée">
    <p:spTree>
      <p:nvGrpSpPr>
        <p:cNvPr id="1" name=""/>
        <p:cNvGrpSpPr/>
        <p:nvPr/>
      </p:nvGrpSpPr>
      <p:grpSpPr>
        <a:xfrm>
          <a:off x="0" y="0"/>
          <a:ext cx="0" cy="0"/>
          <a:chOff x="0" y="0"/>
          <a:chExt cx="0" cy="0"/>
        </a:xfrm>
      </p:grpSpPr>
      <p:pic>
        <p:nvPicPr>
          <p:cNvPr id="5" name="Image 3" descr="ERS_CORP_3B.tif">
            <a:extLst>
              <a:ext uri="{FF2B5EF4-FFF2-40B4-BE49-F238E27FC236}">
                <a16:creationId xmlns:a16="http://schemas.microsoft.com/office/drawing/2014/main" id="{CBCF94E5-3844-491C-87EA-57B8BDB9F0D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4" descr="Barcelone_3B.tif">
            <a:extLst>
              <a:ext uri="{FF2B5EF4-FFF2-40B4-BE49-F238E27FC236}">
                <a16:creationId xmlns:a16="http://schemas.microsoft.com/office/drawing/2014/main" id="{3598C74C-37D5-4289-A328-F8B123C6F11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1028700"/>
            <a:ext cx="8229600" cy="1200150"/>
          </a:xfrm>
        </p:spPr>
        <p:txBody>
          <a:bodyPr/>
          <a:lstStyle/>
          <a:p>
            <a:r>
              <a:rPr lang="fr-CH" dirty="0"/>
              <a:t>Cliquez et modifiez le titre</a:t>
            </a:r>
            <a:endParaRPr lang="fr-FR" dirty="0"/>
          </a:p>
        </p:txBody>
      </p:sp>
      <p:sp>
        <p:nvSpPr>
          <p:cNvPr id="9" name="Sous-titre 2"/>
          <p:cNvSpPr>
            <a:spLocks noGrp="1"/>
          </p:cNvSpPr>
          <p:nvPr>
            <p:ph type="subTitle" idx="1"/>
          </p:nvPr>
        </p:nvSpPr>
        <p:spPr>
          <a:xfrm>
            <a:off x="457200" y="2343150"/>
            <a:ext cx="8229600" cy="857250"/>
          </a:xfrm>
        </p:spPr>
        <p:txBody>
          <a:bodyPr/>
          <a:lstStyle>
            <a:lvl1pPr marL="0" indent="0" algn="ctr">
              <a:buNone/>
              <a:defRPr sz="1500">
                <a:solidFill>
                  <a:srgbClr val="00529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CH"/>
              <a:t>Cliquez pour modifier le style des sous-titres du masque</a:t>
            </a:r>
            <a:endParaRPr lang="fr-FR" dirty="0"/>
          </a:p>
        </p:txBody>
      </p:sp>
      <p:sp>
        <p:nvSpPr>
          <p:cNvPr id="6" name="Espace réservé du texte 3"/>
          <p:cNvSpPr>
            <a:spLocks noGrp="1"/>
          </p:cNvSpPr>
          <p:nvPr>
            <p:ph type="body" sz="half" idx="2"/>
          </p:nvPr>
        </p:nvSpPr>
        <p:spPr>
          <a:xfrm>
            <a:off x="457200" y="3200400"/>
            <a:ext cx="8229600" cy="628650"/>
          </a:xfrm>
        </p:spPr>
        <p:txBody>
          <a:bodyPr>
            <a:normAutofit/>
          </a:bodyPr>
          <a:lstStyle>
            <a:lvl1pPr marL="0" indent="0" algn="ctr">
              <a:buNone/>
              <a:defRPr sz="1350" b="0" i="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Tree>
    <p:extLst>
      <p:ext uri="{BB962C8B-B14F-4D97-AF65-F5344CB8AC3E}">
        <p14:creationId xmlns:p14="http://schemas.microsoft.com/office/powerpoint/2010/main" val="12856885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8_Disposition personnalisée">
    <p:spTree>
      <p:nvGrpSpPr>
        <p:cNvPr id="1" name=""/>
        <p:cNvGrpSpPr/>
        <p:nvPr/>
      </p:nvGrpSpPr>
      <p:grpSpPr>
        <a:xfrm>
          <a:off x="0" y="0"/>
          <a:ext cx="0" cy="0"/>
          <a:chOff x="0" y="0"/>
          <a:chExt cx="0" cy="0"/>
        </a:xfrm>
      </p:grpSpPr>
      <p:pic>
        <p:nvPicPr>
          <p:cNvPr id="2" name="Image 3" descr="ERS_CORP_6.tif">
            <a:extLst>
              <a:ext uri="{FF2B5EF4-FFF2-40B4-BE49-F238E27FC236}">
                <a16:creationId xmlns:a16="http://schemas.microsoft.com/office/drawing/2014/main" id="{BE3D9878-E1B3-4E28-BE4C-71B2C556A78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63"/>
            <a:ext cx="9144000"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78677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9_Disposition personnalisée">
    <p:spTree>
      <p:nvGrpSpPr>
        <p:cNvPr id="1" name=""/>
        <p:cNvGrpSpPr/>
        <p:nvPr/>
      </p:nvGrpSpPr>
      <p:grpSpPr>
        <a:xfrm>
          <a:off x="0" y="0"/>
          <a:ext cx="0" cy="0"/>
          <a:chOff x="0" y="0"/>
          <a:chExt cx="0" cy="0"/>
        </a:xfrm>
      </p:grpSpPr>
      <p:pic>
        <p:nvPicPr>
          <p:cNvPr id="3" name="Image 3" descr="ERS_CORP_3B.tif">
            <a:extLst>
              <a:ext uri="{FF2B5EF4-FFF2-40B4-BE49-F238E27FC236}">
                <a16:creationId xmlns:a16="http://schemas.microsoft.com/office/drawing/2014/main" id="{7058DF04-9341-4F50-BCE2-DCC3E2961CF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4" descr="Barcelone_3B.tif">
            <a:extLst>
              <a:ext uri="{FF2B5EF4-FFF2-40B4-BE49-F238E27FC236}">
                <a16:creationId xmlns:a16="http://schemas.microsoft.com/office/drawing/2014/main" id="{C0E3FEB9-FC89-4BE5-BC59-5D83881DC8C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re 1"/>
          <p:cNvSpPr>
            <a:spLocks noGrp="1"/>
          </p:cNvSpPr>
          <p:nvPr>
            <p:ph type="title"/>
          </p:nvPr>
        </p:nvSpPr>
        <p:spPr>
          <a:xfrm>
            <a:off x="457200" y="576262"/>
            <a:ext cx="8229600" cy="738188"/>
          </a:xfrm>
        </p:spPr>
        <p:txBody>
          <a:bodyPr/>
          <a:lstStyle>
            <a:lvl1pPr>
              <a:defRPr sz="2100" cap="all"/>
            </a:lvl1pPr>
          </a:lstStyle>
          <a:p>
            <a:r>
              <a:rPr lang="fr-CH"/>
              <a:t>Cliquez et modifiez le titre</a:t>
            </a:r>
            <a:endParaRPr lang="fr-FR" dirty="0"/>
          </a:p>
        </p:txBody>
      </p:sp>
    </p:spTree>
    <p:extLst>
      <p:ext uri="{BB962C8B-B14F-4D97-AF65-F5344CB8AC3E}">
        <p14:creationId xmlns:p14="http://schemas.microsoft.com/office/powerpoint/2010/main" val="8837843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6" name="Image 3" descr="ERS_CORP_3B.tif">
            <a:extLst>
              <a:ext uri="{FF2B5EF4-FFF2-40B4-BE49-F238E27FC236}">
                <a16:creationId xmlns:a16="http://schemas.microsoft.com/office/drawing/2014/main" id="{B31498A2-8A97-49E6-AE5E-9A8EE575DF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4" descr="Barcelone_3B.tif">
            <a:extLst>
              <a:ext uri="{FF2B5EF4-FFF2-40B4-BE49-F238E27FC236}">
                <a16:creationId xmlns:a16="http://schemas.microsoft.com/office/drawing/2014/main" id="{1BC02F55-CA5F-465D-B964-25DE6B74D78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457200" y="940595"/>
            <a:ext cx="8229600" cy="1102519"/>
          </a:xfrm>
        </p:spPr>
        <p:txBody>
          <a:bodyPr/>
          <a:lstStyle>
            <a:lvl1pPr>
              <a:defRPr cap="all" baseline="0"/>
            </a:lvl1pPr>
          </a:lstStyle>
          <a:p>
            <a:r>
              <a:rPr lang="fr-CH"/>
              <a:t>Cliquez et modifiez le titre</a:t>
            </a:r>
            <a:endParaRPr lang="fr-FR" dirty="0"/>
          </a:p>
        </p:txBody>
      </p:sp>
      <p:sp>
        <p:nvSpPr>
          <p:cNvPr id="3" name="Sous-titre 2"/>
          <p:cNvSpPr>
            <a:spLocks noGrp="1"/>
          </p:cNvSpPr>
          <p:nvPr>
            <p:ph type="subTitle" idx="1"/>
          </p:nvPr>
        </p:nvSpPr>
        <p:spPr>
          <a:xfrm>
            <a:off x="457200" y="2043113"/>
            <a:ext cx="8229600" cy="1314450"/>
          </a:xfrm>
        </p:spPr>
        <p:txBody>
          <a:bodyPr/>
          <a:lstStyle>
            <a:lvl1pPr marL="0" indent="0" algn="ctr">
              <a:buNone/>
              <a:defRPr>
                <a:solidFill>
                  <a:srgbClr val="00396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CH"/>
              <a:t>Cliquez pour modifier le style des sous-titres du masque</a:t>
            </a:r>
            <a:endParaRPr lang="fr-FR" dirty="0"/>
          </a:p>
        </p:txBody>
      </p:sp>
      <p:sp>
        <p:nvSpPr>
          <p:cNvPr id="7" name="Espace réservé du texte 3"/>
          <p:cNvSpPr>
            <a:spLocks noGrp="1"/>
          </p:cNvSpPr>
          <p:nvPr>
            <p:ph type="body" sz="half" idx="2"/>
          </p:nvPr>
        </p:nvSpPr>
        <p:spPr>
          <a:xfrm>
            <a:off x="457200" y="3357563"/>
            <a:ext cx="8229600" cy="628650"/>
          </a:xfrm>
        </p:spPr>
        <p:txBody>
          <a:bodyPr>
            <a:normAutofit/>
          </a:bodyPr>
          <a:lstStyle>
            <a:lvl1pPr marL="0" indent="0" algn="ctr">
              <a:buNone/>
              <a:defRPr sz="1350" b="0" i="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
        <p:nvSpPr>
          <p:cNvPr id="9" name="Espace réservé du texte 3"/>
          <p:cNvSpPr>
            <a:spLocks noGrp="1"/>
          </p:cNvSpPr>
          <p:nvPr>
            <p:ph type="body" sz="half" idx="11"/>
          </p:nvPr>
        </p:nvSpPr>
        <p:spPr>
          <a:xfrm>
            <a:off x="457200" y="3986214"/>
            <a:ext cx="8229600" cy="635794"/>
          </a:xfrm>
        </p:spPr>
        <p:txBody>
          <a:bodyPr>
            <a:normAutofit/>
          </a:bodyPr>
          <a:lstStyle>
            <a:lvl1pPr marL="0" indent="0" algn="ctr">
              <a:buNone/>
              <a:defRPr sz="1050" b="0" i="0" baseline="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Tree>
    <p:extLst>
      <p:ext uri="{BB962C8B-B14F-4D97-AF65-F5344CB8AC3E}">
        <p14:creationId xmlns:p14="http://schemas.microsoft.com/office/powerpoint/2010/main" val="14125984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pic>
        <p:nvPicPr>
          <p:cNvPr id="6" name="Image 3" descr="ERS_CORP_3B.tif">
            <a:extLst>
              <a:ext uri="{FF2B5EF4-FFF2-40B4-BE49-F238E27FC236}">
                <a16:creationId xmlns:a16="http://schemas.microsoft.com/office/drawing/2014/main" id="{74D5963B-329D-4E63-AF33-6CD117C685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4" descr="Barcelone_3B.tif">
            <a:extLst>
              <a:ext uri="{FF2B5EF4-FFF2-40B4-BE49-F238E27FC236}">
                <a16:creationId xmlns:a16="http://schemas.microsoft.com/office/drawing/2014/main" id="{56B0FB88-6752-42AE-B95B-D12E57CA9CC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ous-titre 2"/>
          <p:cNvSpPr>
            <a:spLocks noGrp="1"/>
          </p:cNvSpPr>
          <p:nvPr>
            <p:ph type="subTitle" idx="1"/>
          </p:nvPr>
        </p:nvSpPr>
        <p:spPr>
          <a:xfrm>
            <a:off x="457200" y="1314450"/>
            <a:ext cx="8229600" cy="714375"/>
          </a:xfrm>
        </p:spPr>
        <p:txBody>
          <a:bodyPr/>
          <a:lstStyle>
            <a:lvl1pPr marL="0" indent="0" algn="ctr">
              <a:buNone/>
              <a:defRPr>
                <a:solidFill>
                  <a:srgbClr val="00396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CH"/>
              <a:t>Cliquez pour modifier le style des sous-titres du masque</a:t>
            </a:r>
            <a:endParaRPr lang="fr-FR" dirty="0"/>
          </a:p>
        </p:txBody>
      </p:sp>
      <p:sp>
        <p:nvSpPr>
          <p:cNvPr id="9" name="Espace réservé du texte 3"/>
          <p:cNvSpPr>
            <a:spLocks noGrp="1"/>
          </p:cNvSpPr>
          <p:nvPr>
            <p:ph type="body" sz="half" idx="2"/>
          </p:nvPr>
        </p:nvSpPr>
        <p:spPr>
          <a:xfrm>
            <a:off x="457200" y="2028825"/>
            <a:ext cx="8229600" cy="1957388"/>
          </a:xfrm>
        </p:spPr>
        <p:txBody>
          <a:bodyPr>
            <a:normAutofit/>
          </a:bodyPr>
          <a:lstStyle>
            <a:lvl1pPr marL="0" indent="0" algn="l">
              <a:buNone/>
              <a:defRPr sz="1350" b="0" i="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
        <p:nvSpPr>
          <p:cNvPr id="13" name="Titre 1"/>
          <p:cNvSpPr>
            <a:spLocks noGrp="1"/>
          </p:cNvSpPr>
          <p:nvPr>
            <p:ph type="title"/>
          </p:nvPr>
        </p:nvSpPr>
        <p:spPr>
          <a:xfrm>
            <a:off x="457200" y="576262"/>
            <a:ext cx="8229600" cy="738188"/>
          </a:xfrm>
        </p:spPr>
        <p:txBody>
          <a:bodyPr/>
          <a:lstStyle>
            <a:lvl1pPr>
              <a:defRPr sz="2100" cap="all"/>
            </a:lvl1pPr>
          </a:lstStyle>
          <a:p>
            <a:r>
              <a:rPr lang="fr-CH" dirty="0"/>
              <a:t>Cliquez et modifiez le titre</a:t>
            </a:r>
            <a:endParaRPr lang="fr-FR" dirty="0"/>
          </a:p>
        </p:txBody>
      </p:sp>
      <p:sp>
        <p:nvSpPr>
          <p:cNvPr id="10" name="Espace réservé du texte 3"/>
          <p:cNvSpPr>
            <a:spLocks noGrp="1"/>
          </p:cNvSpPr>
          <p:nvPr>
            <p:ph type="body" sz="half" idx="11"/>
          </p:nvPr>
        </p:nvSpPr>
        <p:spPr>
          <a:xfrm>
            <a:off x="457200" y="3986213"/>
            <a:ext cx="8229600" cy="635794"/>
          </a:xfrm>
        </p:spPr>
        <p:txBody>
          <a:bodyPr>
            <a:normAutofit/>
          </a:bodyPr>
          <a:lstStyle>
            <a:lvl1pPr marL="0" indent="0" algn="l">
              <a:buNone/>
              <a:defRPr sz="1050" b="0" i="0" baseline="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dirty="0"/>
              <a:t>Cliquez pour modifier les styles du texte du masque</a:t>
            </a:r>
          </a:p>
        </p:txBody>
      </p:sp>
    </p:spTree>
    <p:extLst>
      <p:ext uri="{BB962C8B-B14F-4D97-AF65-F5344CB8AC3E}">
        <p14:creationId xmlns:p14="http://schemas.microsoft.com/office/powerpoint/2010/main" val="35887398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3" descr="ERS_CORP_3B.tif">
            <a:extLst>
              <a:ext uri="{FF2B5EF4-FFF2-40B4-BE49-F238E27FC236}">
                <a16:creationId xmlns:a16="http://schemas.microsoft.com/office/drawing/2014/main" id="{D96FDD83-F682-4F01-A42C-4C9A9B4D1A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descr="Barcelone_3B.tif">
            <a:extLst>
              <a:ext uri="{FF2B5EF4-FFF2-40B4-BE49-F238E27FC236}">
                <a16:creationId xmlns:a16="http://schemas.microsoft.com/office/drawing/2014/main" id="{6C29DE5D-D9D6-4078-BCFE-75120DC98AF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576263"/>
            <a:ext cx="8229600" cy="736997"/>
          </a:xfrm>
        </p:spPr>
        <p:txBody>
          <a:bodyPr/>
          <a:lstStyle>
            <a:lvl1pPr>
              <a:defRPr cap="all" baseline="0"/>
            </a:lvl1pPr>
          </a:lstStyle>
          <a:p>
            <a:r>
              <a:rPr lang="fr-CH"/>
              <a:t>Cliquez et modifiez le titre</a:t>
            </a:r>
            <a:endParaRPr lang="fr-FR" dirty="0"/>
          </a:p>
        </p:txBody>
      </p:sp>
      <p:sp>
        <p:nvSpPr>
          <p:cNvPr id="3" name="Espace réservé du contenu 2"/>
          <p:cNvSpPr>
            <a:spLocks noGrp="1"/>
          </p:cNvSpPr>
          <p:nvPr>
            <p:ph idx="1"/>
          </p:nvPr>
        </p:nvSpPr>
        <p:spPr>
          <a:xfrm>
            <a:off x="457200" y="1313260"/>
            <a:ext cx="8229600" cy="3308747"/>
          </a:xfrm>
        </p:spPr>
        <p:txBody>
          <a:bodyPr/>
          <a:lstStyle>
            <a:lvl1pPr>
              <a:defRPr>
                <a:solidFill>
                  <a:srgbClr val="005291"/>
                </a:solidFill>
              </a:defRPr>
            </a:lvl1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2707035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4" name="Image 3" descr="ERS_CORP_3B.tif">
            <a:extLst>
              <a:ext uri="{FF2B5EF4-FFF2-40B4-BE49-F238E27FC236}">
                <a16:creationId xmlns:a16="http://schemas.microsoft.com/office/drawing/2014/main" id="{A6182AB4-9956-41FC-8771-2AC3233F8B7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descr="Barcelone_3B.tif">
            <a:extLst>
              <a:ext uri="{FF2B5EF4-FFF2-40B4-BE49-F238E27FC236}">
                <a16:creationId xmlns:a16="http://schemas.microsoft.com/office/drawing/2014/main" id="{87FAA71C-9578-4440-A46C-3C0F24B68E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3305176"/>
            <a:ext cx="8302626" cy="1021556"/>
          </a:xfrm>
        </p:spPr>
        <p:txBody>
          <a:bodyPr anchor="t"/>
          <a:lstStyle>
            <a:lvl1pPr algn="ctr">
              <a:defRPr sz="2100" b="0" i="0" cap="all" baseline="0"/>
            </a:lvl1pPr>
          </a:lstStyle>
          <a:p>
            <a:r>
              <a:rPr lang="fr-CH"/>
              <a:t>Cliquez et modifiez le titre</a:t>
            </a:r>
            <a:endParaRPr lang="fr-FR" dirty="0"/>
          </a:p>
        </p:txBody>
      </p:sp>
      <p:sp>
        <p:nvSpPr>
          <p:cNvPr id="3" name="Espace réservé du texte 2"/>
          <p:cNvSpPr>
            <a:spLocks noGrp="1"/>
          </p:cNvSpPr>
          <p:nvPr>
            <p:ph type="body" idx="1"/>
          </p:nvPr>
        </p:nvSpPr>
        <p:spPr>
          <a:xfrm>
            <a:off x="457200" y="2180035"/>
            <a:ext cx="8302626" cy="1125140"/>
          </a:xfrm>
        </p:spPr>
        <p:txBody>
          <a:bodyPr anchor="b">
            <a:normAutofit/>
          </a:bodyPr>
          <a:lstStyle>
            <a:lvl1pPr marL="0" indent="0" algn="ctr">
              <a:buNone/>
              <a:defRPr sz="1500" b="1" i="0">
                <a:solidFill>
                  <a:srgbClr val="005291"/>
                </a:solidFill>
                <a:latin typeface="Aria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CH"/>
              <a:t>Cliquez pour modifier les styles du texte du masque</a:t>
            </a:r>
          </a:p>
        </p:txBody>
      </p:sp>
    </p:spTree>
    <p:extLst>
      <p:ext uri="{BB962C8B-B14F-4D97-AF65-F5344CB8AC3E}">
        <p14:creationId xmlns:p14="http://schemas.microsoft.com/office/powerpoint/2010/main" val="23959877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5" name="Image 3" descr="ERS_CORP_3B.tif">
            <a:extLst>
              <a:ext uri="{FF2B5EF4-FFF2-40B4-BE49-F238E27FC236}">
                <a16:creationId xmlns:a16="http://schemas.microsoft.com/office/drawing/2014/main" id="{7DED75B8-2BAA-4B3A-A6B7-6846392E00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4" descr="Barcelone_3B.tif">
            <a:extLst>
              <a:ext uri="{FF2B5EF4-FFF2-40B4-BE49-F238E27FC236}">
                <a16:creationId xmlns:a16="http://schemas.microsoft.com/office/drawing/2014/main" id="{604E17BF-5443-4CA4-866D-6015A3911C4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576262"/>
            <a:ext cx="8229600" cy="623888"/>
          </a:xfrm>
        </p:spPr>
        <p:txBody>
          <a:bodyPr/>
          <a:lstStyle>
            <a:lvl1pPr>
              <a:defRPr cap="all"/>
            </a:lvl1pPr>
          </a:lstStyle>
          <a:p>
            <a:r>
              <a:rPr lang="fr-CH" dirty="0"/>
              <a:t>Cliquez et modifiez le titre</a:t>
            </a:r>
            <a:endParaRPr lang="fr-FR" dirty="0"/>
          </a:p>
        </p:txBody>
      </p:sp>
      <p:sp>
        <p:nvSpPr>
          <p:cNvPr id="3" name="Espace réservé du contenu 2"/>
          <p:cNvSpPr>
            <a:spLocks noGrp="1"/>
          </p:cNvSpPr>
          <p:nvPr>
            <p:ph sz="half" idx="1"/>
          </p:nvPr>
        </p:nvSpPr>
        <p:spPr>
          <a:xfrm>
            <a:off x="457200" y="1200151"/>
            <a:ext cx="4038600" cy="3421856"/>
          </a:xfrm>
        </p:spPr>
        <p:txBody>
          <a:bodyPr/>
          <a:lstStyle>
            <a:lvl1pPr>
              <a:defRPr sz="1500">
                <a:latin typeface="Arial"/>
              </a:defRPr>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4" name="Espace réservé du contenu 3"/>
          <p:cNvSpPr>
            <a:spLocks noGrp="1"/>
          </p:cNvSpPr>
          <p:nvPr>
            <p:ph sz="half" idx="2"/>
          </p:nvPr>
        </p:nvSpPr>
        <p:spPr>
          <a:xfrm>
            <a:off x="4648200" y="1200151"/>
            <a:ext cx="4038600" cy="3421856"/>
          </a:xfrm>
        </p:spPr>
        <p:txBody>
          <a:bodyPr/>
          <a:lstStyle>
            <a:lvl1pPr>
              <a:defRPr sz="1500">
                <a:latin typeface="Arial"/>
              </a:defRPr>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34088051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7" name="Image 3" descr="ERS_CORP_3B.tif">
            <a:extLst>
              <a:ext uri="{FF2B5EF4-FFF2-40B4-BE49-F238E27FC236}">
                <a16:creationId xmlns:a16="http://schemas.microsoft.com/office/drawing/2014/main" id="{6DEE6F31-54A1-48BE-B8D4-1E646DCFCE2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4" descr="Barcelone_3B.tif">
            <a:extLst>
              <a:ext uri="{FF2B5EF4-FFF2-40B4-BE49-F238E27FC236}">
                <a16:creationId xmlns:a16="http://schemas.microsoft.com/office/drawing/2014/main" id="{79CDE8A1-2FA0-4C62-AD44-AFA382DBF6E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576262"/>
            <a:ext cx="8229600" cy="575072"/>
          </a:xfrm>
        </p:spPr>
        <p:txBody>
          <a:bodyPr/>
          <a:lstStyle>
            <a:lvl1pPr>
              <a:defRPr cap="all" baseline="0"/>
            </a:lvl1pPr>
          </a:lstStyle>
          <a:p>
            <a:r>
              <a:rPr lang="fr-CH" dirty="0"/>
              <a:t>Cliquez et modifiez le titre</a:t>
            </a:r>
            <a:endParaRPr lang="fr-FR" dirty="0"/>
          </a:p>
        </p:txBody>
      </p:sp>
      <p:sp>
        <p:nvSpPr>
          <p:cNvPr id="3" name="Espace réservé du texte 2"/>
          <p:cNvSpPr>
            <a:spLocks noGrp="1"/>
          </p:cNvSpPr>
          <p:nvPr>
            <p:ph type="body" idx="1"/>
          </p:nvPr>
        </p:nvSpPr>
        <p:spPr>
          <a:xfrm>
            <a:off x="457200" y="1151334"/>
            <a:ext cx="4040188" cy="571499"/>
          </a:xfrm>
        </p:spPr>
        <p:txBody>
          <a:bodyPr anchor="b"/>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1722835"/>
            <a:ext cx="4040188" cy="2899172"/>
          </a:xfrm>
        </p:spPr>
        <p:txBody>
          <a:bodyPr/>
          <a:lstStyle>
            <a:lvl1pPr>
              <a:defRPr sz="1500" b="0" i="0">
                <a:latin typeface="Arial"/>
              </a:defRPr>
            </a:lvl1pPr>
            <a:lvl2pPr>
              <a:defRPr sz="1350"/>
            </a:lvl2pPr>
            <a:lvl3pPr>
              <a:defRPr sz="1350"/>
            </a:lvl3pPr>
            <a:lvl4pPr>
              <a:defRPr sz="1350"/>
            </a:lvl4pPr>
            <a:lvl5pPr>
              <a:defRPr sz="1350"/>
            </a:lvl5pPr>
            <a:lvl6pPr>
              <a:defRPr sz="1200"/>
            </a:lvl6pPr>
            <a:lvl7pPr>
              <a:defRPr sz="1200"/>
            </a:lvl7pPr>
            <a:lvl8pPr>
              <a:defRPr sz="1200"/>
            </a:lvl8pPr>
            <a:lvl9pPr>
              <a:defRPr sz="12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5" name="Espace réservé du texte 4"/>
          <p:cNvSpPr>
            <a:spLocks noGrp="1"/>
          </p:cNvSpPr>
          <p:nvPr>
            <p:ph type="body" sz="quarter" idx="3"/>
          </p:nvPr>
        </p:nvSpPr>
        <p:spPr>
          <a:xfrm>
            <a:off x="4645026" y="1151334"/>
            <a:ext cx="4041775" cy="571499"/>
          </a:xfrm>
        </p:spPr>
        <p:txBody>
          <a:bodyPr anchor="b"/>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6" y="1722835"/>
            <a:ext cx="4041775" cy="2899172"/>
          </a:xfrm>
        </p:spPr>
        <p:txBody>
          <a:bodyPr/>
          <a:lstStyle>
            <a:lvl1pPr>
              <a:defRPr sz="1500" b="0" i="0">
                <a:latin typeface="Arial"/>
              </a:defRPr>
            </a:lvl1pPr>
            <a:lvl2pPr>
              <a:defRPr sz="1350"/>
            </a:lvl2pPr>
            <a:lvl3pPr>
              <a:defRPr sz="1350"/>
            </a:lvl3pPr>
            <a:lvl4pPr>
              <a:defRPr sz="1350"/>
            </a:lvl4pPr>
            <a:lvl5pPr>
              <a:defRPr sz="1350"/>
            </a:lvl5pPr>
            <a:lvl6pPr>
              <a:defRPr sz="1200"/>
            </a:lvl6pPr>
            <a:lvl7pPr>
              <a:defRPr sz="1200"/>
            </a:lvl7pPr>
            <a:lvl8pPr>
              <a:defRPr sz="1200"/>
            </a:lvl8pPr>
            <a:lvl9pPr>
              <a:defRPr sz="12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35740000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5" name="Image 3" descr="ERS_CORP_3B.tif">
            <a:extLst>
              <a:ext uri="{FF2B5EF4-FFF2-40B4-BE49-F238E27FC236}">
                <a16:creationId xmlns:a16="http://schemas.microsoft.com/office/drawing/2014/main" id="{1D9F56DF-7D4B-467B-8C12-ED81144C5CF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4" descr="Barcelone_3B.tif">
            <a:extLst>
              <a:ext uri="{FF2B5EF4-FFF2-40B4-BE49-F238E27FC236}">
                <a16:creationId xmlns:a16="http://schemas.microsoft.com/office/drawing/2014/main" id="{539432D7-64F3-4AC6-894A-4E658752CF2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1" y="576262"/>
            <a:ext cx="3008313" cy="500063"/>
          </a:xfrm>
        </p:spPr>
        <p:txBody>
          <a:bodyPr anchor="b"/>
          <a:lstStyle>
            <a:lvl1pPr algn="l">
              <a:defRPr sz="1500" b="0" i="0" cap="all" baseline="0"/>
            </a:lvl1pPr>
          </a:lstStyle>
          <a:p>
            <a:r>
              <a:rPr lang="fr-CH" dirty="0"/>
              <a:t>Cliquez et modifiez le titre</a:t>
            </a:r>
            <a:endParaRPr lang="fr-FR" dirty="0"/>
          </a:p>
        </p:txBody>
      </p:sp>
      <p:sp>
        <p:nvSpPr>
          <p:cNvPr id="3" name="Espace réservé du contenu 2"/>
          <p:cNvSpPr>
            <a:spLocks noGrp="1"/>
          </p:cNvSpPr>
          <p:nvPr>
            <p:ph idx="1"/>
          </p:nvPr>
        </p:nvSpPr>
        <p:spPr>
          <a:xfrm>
            <a:off x="3575050" y="576264"/>
            <a:ext cx="5111750" cy="4045744"/>
          </a:xfrm>
        </p:spPr>
        <p:txBody>
          <a:bodyPr/>
          <a:lstStyle>
            <a:lvl1pPr>
              <a:defRPr sz="1500"/>
            </a:lvl1pPr>
            <a:lvl2pPr>
              <a:defRPr sz="1350"/>
            </a:lvl2pPr>
            <a:lvl3pPr>
              <a:defRPr sz="1350"/>
            </a:lvl3pPr>
            <a:lvl4pPr>
              <a:defRPr sz="1350"/>
            </a:lvl4pPr>
            <a:lvl5pPr>
              <a:defRPr sz="1350"/>
            </a:lvl5pPr>
            <a:lvl6pPr>
              <a:defRPr sz="1500"/>
            </a:lvl6pPr>
            <a:lvl7pPr>
              <a:defRPr sz="1500"/>
            </a:lvl7pPr>
            <a:lvl8pPr>
              <a:defRPr sz="1500"/>
            </a:lvl8pPr>
            <a:lvl9pPr>
              <a:defRPr sz="1500"/>
            </a:lvl9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4" name="Espace réservé du texte 3"/>
          <p:cNvSpPr>
            <a:spLocks noGrp="1"/>
          </p:cNvSpPr>
          <p:nvPr>
            <p:ph type="body" sz="half" idx="2"/>
          </p:nvPr>
        </p:nvSpPr>
        <p:spPr>
          <a:xfrm>
            <a:off x="457201" y="1076325"/>
            <a:ext cx="3008313" cy="3545681"/>
          </a:xfrm>
        </p:spPr>
        <p:txBody>
          <a:bodyPr>
            <a:normAutofit/>
          </a:bodyPr>
          <a:lstStyle>
            <a:lvl1pPr marL="0" indent="0">
              <a:buNone/>
              <a:defRPr sz="1050" b="0" i="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Tree>
    <p:extLst>
      <p:ext uri="{BB962C8B-B14F-4D97-AF65-F5344CB8AC3E}">
        <p14:creationId xmlns:p14="http://schemas.microsoft.com/office/powerpoint/2010/main" val="280120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1028700"/>
            <a:ext cx="8229600" cy="1200150"/>
          </a:xfrm>
        </p:spPr>
        <p:txBody>
          <a:bodyPr/>
          <a:lstStyle/>
          <a:p>
            <a:r>
              <a:rPr lang="fr-CH" dirty="0"/>
              <a:t>Cliquez et modifiez le titre</a:t>
            </a:r>
            <a:endParaRPr lang="fr-FR" dirty="0"/>
          </a:p>
        </p:txBody>
      </p:sp>
      <p:sp>
        <p:nvSpPr>
          <p:cNvPr id="9" name="Sous-titre 2"/>
          <p:cNvSpPr>
            <a:spLocks noGrp="1"/>
          </p:cNvSpPr>
          <p:nvPr>
            <p:ph type="subTitle" idx="1"/>
          </p:nvPr>
        </p:nvSpPr>
        <p:spPr>
          <a:xfrm>
            <a:off x="457200" y="2343150"/>
            <a:ext cx="8229600" cy="857250"/>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6" name="Espace réservé du texte 3"/>
          <p:cNvSpPr>
            <a:spLocks noGrp="1"/>
          </p:cNvSpPr>
          <p:nvPr>
            <p:ph type="body" sz="half" idx="2"/>
          </p:nvPr>
        </p:nvSpPr>
        <p:spPr>
          <a:xfrm>
            <a:off x="457200" y="3200400"/>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0946128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5" name="Image 3" descr="ERS_CORP_3B.tif">
            <a:extLst>
              <a:ext uri="{FF2B5EF4-FFF2-40B4-BE49-F238E27FC236}">
                <a16:creationId xmlns:a16="http://schemas.microsoft.com/office/drawing/2014/main" id="{D0E42860-1B3C-4D2B-8CE3-55FB60235E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4" descr="Barcelone_3B.tif">
            <a:extLst>
              <a:ext uri="{FF2B5EF4-FFF2-40B4-BE49-F238E27FC236}">
                <a16:creationId xmlns:a16="http://schemas.microsoft.com/office/drawing/2014/main" id="{CB5A795B-BFE7-4554-8603-74AA3CA87A1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2" y="4622007"/>
            <a:ext cx="4548188"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792288" y="3600450"/>
            <a:ext cx="5486400" cy="425054"/>
          </a:xfrm>
        </p:spPr>
        <p:txBody>
          <a:bodyPr anchor="b"/>
          <a:lstStyle>
            <a:lvl1pPr algn="l">
              <a:defRPr sz="1500" b="0" i="0" cap="all" baseline="0"/>
            </a:lvl1pPr>
          </a:lstStyle>
          <a:p>
            <a:r>
              <a:rPr lang="fr-CH"/>
              <a:t>Cliquez et modifiez le titre</a:t>
            </a:r>
            <a:endParaRPr lang="fr-FR" dirty="0"/>
          </a:p>
        </p:txBody>
      </p:sp>
      <p:sp>
        <p:nvSpPr>
          <p:cNvPr id="3" name="Espace réservé pour une image  2"/>
          <p:cNvSpPr>
            <a:spLocks noGrp="1"/>
          </p:cNvSpPr>
          <p:nvPr>
            <p:ph type="pic" idx="1"/>
          </p:nvPr>
        </p:nvSpPr>
        <p:spPr>
          <a:xfrm>
            <a:off x="1792288" y="576263"/>
            <a:ext cx="5486400" cy="2969419"/>
          </a:xfrm>
        </p:spPr>
        <p:txBody>
          <a:bodyPr rtlCol="0">
            <a:normAutofit/>
          </a:bodyPr>
          <a:lstStyle>
            <a:lvl1pPr marL="0" indent="0">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fr-CH" noProof="0" dirty="0"/>
              <a:t>Cliquez sur l'icône pour ajouter une image</a:t>
            </a:r>
            <a:endParaRPr lang="fr-FR" noProof="0" dirty="0"/>
          </a:p>
        </p:txBody>
      </p:sp>
      <p:sp>
        <p:nvSpPr>
          <p:cNvPr id="4" name="Espace réservé du texte 3"/>
          <p:cNvSpPr>
            <a:spLocks noGrp="1"/>
          </p:cNvSpPr>
          <p:nvPr>
            <p:ph type="body" sz="half" idx="2"/>
          </p:nvPr>
        </p:nvSpPr>
        <p:spPr>
          <a:xfrm>
            <a:off x="1792288" y="4025505"/>
            <a:ext cx="5486400" cy="596503"/>
          </a:xfrm>
        </p:spPr>
        <p:txBody>
          <a:bodyPr>
            <a:normAutofit/>
          </a:bodyPr>
          <a:lstStyle>
            <a:lvl1pPr marL="0" indent="0">
              <a:buNone/>
              <a:defRPr sz="1050" b="0" i="0">
                <a:solidFill>
                  <a:schemeClr val="tx1"/>
                </a:solidFill>
                <a:latin typeface="Times"/>
                <a:cs typeface="Time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CH"/>
              <a:t>Cliquez pour modifier les styles du texte du masque</a:t>
            </a:r>
          </a:p>
        </p:txBody>
      </p:sp>
    </p:spTree>
    <p:extLst>
      <p:ext uri="{BB962C8B-B14F-4D97-AF65-F5344CB8AC3E}">
        <p14:creationId xmlns:p14="http://schemas.microsoft.com/office/powerpoint/2010/main" val="4086858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11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72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576262"/>
            <a:ext cx="8229600" cy="738188"/>
          </a:xfrm>
        </p:spPr>
        <p:txBody>
          <a:bodyPr/>
          <a:lstStyle>
            <a:lvl1pPr>
              <a:defRPr sz="2800" cap="all"/>
            </a:lvl1pPr>
          </a:lstStyle>
          <a:p>
            <a:r>
              <a:rPr lang="fr-CH"/>
              <a:t>Cliquez et modifiez le titre</a:t>
            </a:r>
            <a:endParaRPr lang="fr-FR" dirty="0"/>
          </a:p>
        </p:txBody>
      </p:sp>
    </p:spTree>
    <p:extLst>
      <p:ext uri="{BB962C8B-B14F-4D97-AF65-F5344CB8AC3E}">
        <p14:creationId xmlns:p14="http://schemas.microsoft.com/office/powerpoint/2010/main" val="479951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457200" y="940594"/>
            <a:ext cx="8229600" cy="1102519"/>
          </a:xfrm>
        </p:spPr>
        <p:txBody>
          <a:bodyPr/>
          <a:lstStyle>
            <a:lvl1pPr>
              <a:defRPr cap="all" baseline="0"/>
            </a:lvl1pPr>
          </a:lstStyle>
          <a:p>
            <a:r>
              <a:rPr lang="fr-CH"/>
              <a:t>Cliquez et modifiez le titre</a:t>
            </a:r>
            <a:endParaRPr lang="fr-FR" dirty="0"/>
          </a:p>
        </p:txBody>
      </p:sp>
      <p:sp>
        <p:nvSpPr>
          <p:cNvPr id="3" name="Sous-titre 2"/>
          <p:cNvSpPr>
            <a:spLocks noGrp="1"/>
          </p:cNvSpPr>
          <p:nvPr>
            <p:ph type="subTitle" idx="1"/>
          </p:nvPr>
        </p:nvSpPr>
        <p:spPr>
          <a:xfrm>
            <a:off x="457200" y="2043113"/>
            <a:ext cx="8229600" cy="1314450"/>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7" name="Espace réservé du texte 3"/>
          <p:cNvSpPr>
            <a:spLocks noGrp="1"/>
          </p:cNvSpPr>
          <p:nvPr>
            <p:ph type="body" sz="half" idx="2"/>
          </p:nvPr>
        </p:nvSpPr>
        <p:spPr>
          <a:xfrm>
            <a:off x="457200" y="3357563"/>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9" name="Espace réservé du texte 3"/>
          <p:cNvSpPr>
            <a:spLocks noGrp="1"/>
          </p:cNvSpPr>
          <p:nvPr>
            <p:ph type="body" sz="half" idx="11"/>
          </p:nvPr>
        </p:nvSpPr>
        <p:spPr>
          <a:xfrm>
            <a:off x="457200" y="3986213"/>
            <a:ext cx="8229600" cy="635794"/>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24596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Sous-titre 2"/>
          <p:cNvSpPr>
            <a:spLocks noGrp="1"/>
          </p:cNvSpPr>
          <p:nvPr>
            <p:ph type="subTitle" idx="1"/>
          </p:nvPr>
        </p:nvSpPr>
        <p:spPr>
          <a:xfrm>
            <a:off x="457200" y="1314450"/>
            <a:ext cx="8229600" cy="714375"/>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9" name="Espace réservé du texte 3"/>
          <p:cNvSpPr>
            <a:spLocks noGrp="1"/>
          </p:cNvSpPr>
          <p:nvPr>
            <p:ph type="body" sz="half" idx="2"/>
          </p:nvPr>
        </p:nvSpPr>
        <p:spPr>
          <a:xfrm>
            <a:off x="457200" y="2028825"/>
            <a:ext cx="8229600" cy="1957388"/>
          </a:xfrm>
        </p:spPr>
        <p:txBody>
          <a:bodyPr>
            <a:normAutofit/>
          </a:bodyPr>
          <a:lstStyle>
            <a:lvl1pPr marL="0" indent="0" algn="l">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3"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0" name="Espace réservé du texte 3"/>
          <p:cNvSpPr>
            <a:spLocks noGrp="1"/>
          </p:cNvSpPr>
          <p:nvPr>
            <p:ph type="body" sz="half" idx="11"/>
          </p:nvPr>
        </p:nvSpPr>
        <p:spPr>
          <a:xfrm>
            <a:off x="457200" y="3986212"/>
            <a:ext cx="8229600" cy="635794"/>
          </a:xfrm>
        </p:spPr>
        <p:txBody>
          <a:bodyPr>
            <a:normAutofit/>
          </a:bodyPr>
          <a:lstStyle>
            <a:lvl1pPr marL="0" indent="0" algn="l">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dirty="0"/>
              <a:t>Cliquez pour modifier les styles du texte du masque</a:t>
            </a:r>
          </a:p>
        </p:txBody>
      </p:sp>
    </p:spTree>
    <p:extLst>
      <p:ext uri="{BB962C8B-B14F-4D97-AF65-F5344CB8AC3E}">
        <p14:creationId xmlns:p14="http://schemas.microsoft.com/office/powerpoint/2010/main" val="159500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736997"/>
          </a:xfrm>
        </p:spPr>
        <p:txBody>
          <a:bodyPr/>
          <a:lstStyle>
            <a:lvl1pPr>
              <a:defRPr cap="all" baseline="0"/>
            </a:lvl1pPr>
          </a:lstStyle>
          <a:p>
            <a:r>
              <a:rPr lang="fr-CH"/>
              <a:t>Cliquez et modifiez le titre</a:t>
            </a:r>
            <a:endParaRPr lang="fr-FR" dirty="0"/>
          </a:p>
        </p:txBody>
      </p:sp>
      <p:sp>
        <p:nvSpPr>
          <p:cNvPr id="3" name="Espace réservé du contenu 2"/>
          <p:cNvSpPr>
            <a:spLocks noGrp="1"/>
          </p:cNvSpPr>
          <p:nvPr>
            <p:ph idx="1"/>
          </p:nvPr>
        </p:nvSpPr>
        <p:spPr>
          <a:xfrm>
            <a:off x="457200" y="1313260"/>
            <a:ext cx="8229600" cy="3308747"/>
          </a:xfrm>
        </p:spPr>
        <p:txBody>
          <a:bodyPr/>
          <a:lstStyle>
            <a:lvl1pPr>
              <a:defRPr>
                <a:solidFill>
                  <a:srgbClr val="005291"/>
                </a:solidFill>
              </a:defRPr>
            </a:lvl1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33277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8D2D8D4-E77C-4FCE-8515-6812FD7925BA}"/>
              </a:ext>
            </a:extLst>
          </p:cNvPr>
          <p:cNvSpPr>
            <a:spLocks noGrp="1"/>
          </p:cNvSpPr>
          <p:nvPr>
            <p:ph type="title"/>
          </p:nvPr>
        </p:nvSpPr>
        <p:spPr>
          <a:xfrm>
            <a:off x="457200" y="455613"/>
            <a:ext cx="8229600" cy="85725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a:t>CLICK TO add a TITLE</a:t>
            </a:r>
          </a:p>
        </p:txBody>
      </p:sp>
      <p:sp>
        <p:nvSpPr>
          <p:cNvPr id="1027" name="Espace réservé du texte 2">
            <a:extLst>
              <a:ext uri="{FF2B5EF4-FFF2-40B4-BE49-F238E27FC236}">
                <a16:creationId xmlns:a16="http://schemas.microsoft.com/office/drawing/2014/main" id="{DFC49E15-05A2-4988-B970-99B1B79F4530}"/>
              </a:ext>
            </a:extLst>
          </p:cNvPr>
          <p:cNvSpPr>
            <a:spLocks noGrp="1"/>
          </p:cNvSpPr>
          <p:nvPr>
            <p:ph type="body" idx="1"/>
          </p:nvPr>
        </p:nvSpPr>
        <p:spPr bwMode="auto">
          <a:xfrm>
            <a:off x="457200" y="1312863"/>
            <a:ext cx="8229600" cy="32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Click to add a sub-title</a:t>
            </a:r>
          </a:p>
          <a:p>
            <a:pPr lvl="1"/>
            <a:r>
              <a:rPr lang="fr-FR" altLang="en-US"/>
              <a:t>Second level</a:t>
            </a:r>
          </a:p>
          <a:p>
            <a:pPr lvl="2"/>
            <a:r>
              <a:rPr lang="fr-FR" altLang="en-US"/>
              <a:t>Third level</a:t>
            </a:r>
          </a:p>
          <a:p>
            <a:pPr lvl="3"/>
            <a:r>
              <a:rPr lang="fr-CH" altLang="en-US"/>
              <a:t>Fourth level</a:t>
            </a:r>
            <a:endParaRPr lang="fr-FR" altLang="en-US"/>
          </a:p>
          <a:p>
            <a:pPr lvl="4"/>
            <a:r>
              <a:rPr lang="fr-FR" altLang="en-US"/>
              <a:t>Fifth level</a:t>
            </a:r>
          </a:p>
        </p:txBody>
      </p:sp>
    </p:spTree>
  </p:cSld>
  <p:clrMap bg1="lt1" tx1="dk1" bg2="lt2" tx2="dk2" accent1="accent1" accent2="accent2" accent3="accent3" accent4="accent4" accent5="accent5" accent6="accent6" hlink="hlink" folHlink="folHlink"/>
  <p:sldLayoutIdLst>
    <p:sldLayoutId id="2147484500" r:id="rId1"/>
    <p:sldLayoutId id="2147484501" r:id="rId2"/>
    <p:sldLayoutId id="2147484502" r:id="rId3"/>
    <p:sldLayoutId id="2147484503" r:id="rId4"/>
    <p:sldLayoutId id="2147484504" r:id="rId5"/>
    <p:sldLayoutId id="2147484505" r:id="rId6"/>
    <p:sldLayoutId id="2147484506" r:id="rId7"/>
    <p:sldLayoutId id="2147484507" r:id="rId8"/>
    <p:sldLayoutId id="2147484508" r:id="rId9"/>
    <p:sldLayoutId id="2147484509" r:id="rId10"/>
    <p:sldLayoutId id="2147484510" r:id="rId11"/>
    <p:sldLayoutId id="2147484511" r:id="rId12"/>
    <p:sldLayoutId id="2147484512" r:id="rId13"/>
    <p:sldLayoutId id="2147484513" r:id="rId14"/>
    <p:sldLayoutId id="2147484499" r:id="rId15"/>
  </p:sldLayoutIdLst>
  <p:hf hdr="0" dt="0"/>
  <p:txStyles>
    <p:titleStyle>
      <a:lvl1pPr algn="ctr" defTabSz="457200" rtl="0" eaLnBrk="0" fontAlgn="base" hangingPunct="0">
        <a:spcBef>
          <a:spcPct val="0"/>
        </a:spcBef>
        <a:spcAft>
          <a:spcPct val="0"/>
        </a:spcAft>
        <a:defRPr sz="2800" b="0" i="0" u="none" kern="1200" cap="all">
          <a:solidFill>
            <a:srgbClr val="CE003C"/>
          </a:solidFill>
          <a:latin typeface="Arial"/>
          <a:ea typeface="ＭＳ Ｐゴシック" pitchFamily="-65" charset="-128"/>
          <a:cs typeface="Arial"/>
        </a:defRPr>
      </a:lvl1pPr>
      <a:lvl2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2pPr>
      <a:lvl3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3pPr>
      <a:lvl4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4pPr>
      <a:lvl5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5pPr>
      <a:lvl6pPr marL="457200" algn="ctr" defTabSz="457200" rtl="0" fontAlgn="base">
        <a:spcBef>
          <a:spcPct val="0"/>
        </a:spcBef>
        <a:spcAft>
          <a:spcPct val="0"/>
        </a:spcAft>
        <a:defRPr sz="2800">
          <a:solidFill>
            <a:srgbClr val="CE003C"/>
          </a:solidFill>
          <a:latin typeface="Arial" pitchFamily="-65" charset="0"/>
          <a:ea typeface="ＭＳ Ｐゴシック" pitchFamily="-65" charset="-128"/>
        </a:defRPr>
      </a:lvl6pPr>
      <a:lvl7pPr marL="914400" algn="ctr" defTabSz="457200" rtl="0" fontAlgn="base">
        <a:spcBef>
          <a:spcPct val="0"/>
        </a:spcBef>
        <a:spcAft>
          <a:spcPct val="0"/>
        </a:spcAft>
        <a:defRPr sz="2800">
          <a:solidFill>
            <a:srgbClr val="CE003C"/>
          </a:solidFill>
          <a:latin typeface="Arial" pitchFamily="-65" charset="0"/>
          <a:ea typeface="ＭＳ Ｐゴシック" pitchFamily="-65" charset="-128"/>
        </a:defRPr>
      </a:lvl7pPr>
      <a:lvl8pPr marL="1371600" algn="ctr" defTabSz="457200" rtl="0" fontAlgn="base">
        <a:spcBef>
          <a:spcPct val="0"/>
        </a:spcBef>
        <a:spcAft>
          <a:spcPct val="0"/>
        </a:spcAft>
        <a:defRPr sz="2800">
          <a:solidFill>
            <a:srgbClr val="CE003C"/>
          </a:solidFill>
          <a:latin typeface="Arial" pitchFamily="-65" charset="0"/>
          <a:ea typeface="ＭＳ Ｐゴシック" pitchFamily="-65" charset="-128"/>
        </a:defRPr>
      </a:lvl8pPr>
      <a:lvl9pPr marL="1828800" algn="ctr" defTabSz="457200" rtl="0" fontAlgn="base">
        <a:spcBef>
          <a:spcPct val="0"/>
        </a:spcBef>
        <a:spcAft>
          <a:spcPct val="0"/>
        </a:spcAft>
        <a:defRPr sz="2800">
          <a:solidFill>
            <a:srgbClr val="CE003C"/>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b="1" kern="1200">
          <a:solidFill>
            <a:srgbClr val="005291"/>
          </a:solidFill>
          <a:latin typeface="Arial"/>
          <a:ea typeface="ＭＳ Ｐゴシック" pitchFamily="-65" charset="-128"/>
          <a:cs typeface="Arial Bold"/>
        </a:defRPr>
      </a:lvl1pPr>
      <a:lvl2pPr marL="742950" indent="-285750" algn="l" defTabSz="457200" rtl="0" eaLnBrk="0" fontAlgn="base" hangingPunct="0">
        <a:spcBef>
          <a:spcPct val="20000"/>
        </a:spcBef>
        <a:spcAft>
          <a:spcPct val="0"/>
        </a:spcAft>
        <a:buFont typeface="Arial" panose="020B0604020202020204" pitchFamily="34" charset="0"/>
        <a:buChar char="–"/>
        <a:defRPr b="0" i="0" u="none" kern="1200">
          <a:solidFill>
            <a:schemeClr val="tx1"/>
          </a:solidFill>
          <a:latin typeface="Times"/>
          <a:ea typeface="Times" pitchFamily="-65" charset="0"/>
          <a:cs typeface="Times"/>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A1E23AC-FFE7-A24B-BD56-D992BF00C9DD}"/>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sv-SE"/>
              <a:t>Klicka här för att ändra mall för rubrikformat</a:t>
            </a:r>
            <a:endParaRPr lang="en-GB"/>
          </a:p>
        </p:txBody>
      </p:sp>
      <p:sp>
        <p:nvSpPr>
          <p:cNvPr id="3" name="Platshållare för text 2">
            <a:extLst>
              <a:ext uri="{FF2B5EF4-FFF2-40B4-BE49-F238E27FC236}">
                <a16:creationId xmlns:a16="http://schemas.microsoft.com/office/drawing/2014/main" id="{F82090BD-069D-8045-A81C-B19DDE64D66D}"/>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r>
              <a:rPr lang="sv-SE"/>
              <a:t>Redigera format för bakgrundstext
Nivå två
Nivå tre
Nivå fyra
Nivå fem</a:t>
            </a:r>
            <a:endParaRPr lang="en-GB"/>
          </a:p>
        </p:txBody>
      </p:sp>
      <p:sp>
        <p:nvSpPr>
          <p:cNvPr id="4" name="Platshållare för datum 3">
            <a:extLst>
              <a:ext uri="{FF2B5EF4-FFF2-40B4-BE49-F238E27FC236}">
                <a16:creationId xmlns:a16="http://schemas.microsoft.com/office/drawing/2014/main" id="{35443D51-83BF-B849-AD45-95BF39336732}"/>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Platshållare för sidfot 4">
            <a:extLst>
              <a:ext uri="{FF2B5EF4-FFF2-40B4-BE49-F238E27FC236}">
                <a16:creationId xmlns:a16="http://schemas.microsoft.com/office/drawing/2014/main" id="{1A0E326A-C71A-F840-B259-9C6599471D4B}"/>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a:extLst>
              <a:ext uri="{FF2B5EF4-FFF2-40B4-BE49-F238E27FC236}">
                <a16:creationId xmlns:a16="http://schemas.microsoft.com/office/drawing/2014/main" id="{B05CBA39-36C0-AD4E-9506-171BB2A82468}"/>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5C4033A-788E-B045-89BC-B0C869AC5D47}" type="slidenum">
              <a:rPr lang="en-GB" smtClean="0"/>
              <a:t>‹#›</a:t>
            </a:fld>
            <a:endParaRPr lang="en-GB" dirty="0"/>
          </a:p>
        </p:txBody>
      </p:sp>
    </p:spTree>
    <p:extLst>
      <p:ext uri="{BB962C8B-B14F-4D97-AF65-F5344CB8AC3E}">
        <p14:creationId xmlns:p14="http://schemas.microsoft.com/office/powerpoint/2010/main" val="547426222"/>
      </p:ext>
    </p:extLst>
  </p:cSld>
  <p:clrMap bg1="lt1" tx1="dk1" bg2="lt2" tx2="dk2" accent1="accent1" accent2="accent2" accent3="accent3" accent4="accent4" accent5="accent5" accent6="accent6" hlink="hlink" folHlink="folHlink"/>
  <p:sldLayoutIdLst>
    <p:sldLayoutId id="2147484515" r:id="rId1"/>
    <p:sldLayoutId id="2147484516" r:id="rId2"/>
    <p:sldLayoutId id="2147484517" r:id="rId3"/>
    <p:sldLayoutId id="2147484518" r:id="rId4"/>
    <p:sldLayoutId id="2147484519" r:id="rId5"/>
    <p:sldLayoutId id="2147484520" r:id="rId6"/>
    <p:sldLayoutId id="2147484521" r:id="rId7"/>
    <p:sldLayoutId id="2147484522" r:id="rId8"/>
    <p:sldLayoutId id="2147484523" r:id="rId9"/>
    <p:sldLayoutId id="2147484524" r:id="rId10"/>
    <p:sldLayoutId id="214748452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8CAF36A-7AFF-4802-93E1-80D4173E0E0A}"/>
              </a:ext>
            </a:extLst>
          </p:cNvPr>
          <p:cNvSpPr>
            <a:spLocks noGrp="1"/>
          </p:cNvSpPr>
          <p:nvPr>
            <p:ph type="title"/>
          </p:nvPr>
        </p:nvSpPr>
        <p:spPr>
          <a:xfrm>
            <a:off x="457200" y="456010"/>
            <a:ext cx="8229600" cy="85725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add a TITLE</a:t>
            </a:r>
          </a:p>
        </p:txBody>
      </p:sp>
      <p:sp>
        <p:nvSpPr>
          <p:cNvPr id="1027" name="Espace réservé du texte 2">
            <a:extLst>
              <a:ext uri="{FF2B5EF4-FFF2-40B4-BE49-F238E27FC236}">
                <a16:creationId xmlns:a16="http://schemas.microsoft.com/office/drawing/2014/main" id="{4DB427EA-4EF0-4718-A5B9-5A0321DADAEC}"/>
              </a:ext>
            </a:extLst>
          </p:cNvPr>
          <p:cNvSpPr>
            <a:spLocks noGrp="1"/>
          </p:cNvSpPr>
          <p:nvPr>
            <p:ph type="body" idx="1"/>
          </p:nvPr>
        </p:nvSpPr>
        <p:spPr bwMode="auto">
          <a:xfrm>
            <a:off x="457200" y="1313260"/>
            <a:ext cx="8229600" cy="325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Click to add a sub-title</a:t>
            </a:r>
          </a:p>
          <a:p>
            <a:pPr lvl="1"/>
            <a:r>
              <a:rPr lang="fr-FR" altLang="fr-FR"/>
              <a:t>Second level</a:t>
            </a:r>
          </a:p>
          <a:p>
            <a:pPr lvl="2"/>
            <a:r>
              <a:rPr lang="fr-FR" altLang="fr-FR"/>
              <a:t>Third level</a:t>
            </a:r>
          </a:p>
          <a:p>
            <a:pPr lvl="3"/>
            <a:r>
              <a:rPr lang="fr-CH" altLang="fr-FR"/>
              <a:t>Fourth level</a:t>
            </a:r>
            <a:endParaRPr lang="fr-FR" altLang="fr-FR"/>
          </a:p>
          <a:p>
            <a:pPr lvl="4"/>
            <a:r>
              <a:rPr lang="fr-FR" altLang="fr-FR"/>
              <a:t>Fifth level</a:t>
            </a:r>
          </a:p>
        </p:txBody>
      </p:sp>
    </p:spTree>
    <p:extLst>
      <p:ext uri="{BB962C8B-B14F-4D97-AF65-F5344CB8AC3E}">
        <p14:creationId xmlns:p14="http://schemas.microsoft.com/office/powerpoint/2010/main" val="180802631"/>
      </p:ext>
    </p:extLst>
  </p:cSld>
  <p:clrMap bg1="lt1" tx1="dk1" bg2="lt2" tx2="dk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 id="2147484535" r:id="rId9"/>
    <p:sldLayoutId id="2147484536" r:id="rId10"/>
    <p:sldLayoutId id="2147484537" r:id="rId11"/>
    <p:sldLayoutId id="2147484538" r:id="rId12"/>
    <p:sldLayoutId id="2147484539" r:id="rId13"/>
    <p:sldLayoutId id="2147484540" r:id="rId14"/>
    <p:sldLayoutId id="2147484541" r:id="rId15"/>
  </p:sldLayoutIdLst>
  <p:hf hdr="0" ftr="0"/>
  <p:txStyles>
    <p:titleStyle>
      <a:lvl1pPr algn="ctr" defTabSz="342900" rtl="0" eaLnBrk="0" fontAlgn="base" hangingPunct="0">
        <a:spcBef>
          <a:spcPct val="0"/>
        </a:spcBef>
        <a:spcAft>
          <a:spcPct val="0"/>
        </a:spcAft>
        <a:defRPr sz="2100" kern="1200" cap="all">
          <a:solidFill>
            <a:srgbClr val="CE003C"/>
          </a:solidFill>
          <a:latin typeface="Arial"/>
          <a:ea typeface="MS PGothic" panose="020B0600070205080204" pitchFamily="34" charset="-128"/>
          <a:cs typeface="Arial"/>
        </a:defRPr>
      </a:lvl1pPr>
      <a:lvl2pPr algn="ctr" defTabSz="342900" rtl="0" eaLnBrk="0" fontAlgn="base" hangingPunct="0">
        <a:spcBef>
          <a:spcPct val="0"/>
        </a:spcBef>
        <a:spcAft>
          <a:spcPct val="0"/>
        </a:spcAft>
        <a:defRPr sz="2100">
          <a:solidFill>
            <a:srgbClr val="CE003C"/>
          </a:solidFill>
          <a:latin typeface="Arial" pitchFamily="-65" charset="0"/>
          <a:ea typeface="MS PGothic" panose="020B0600070205080204" pitchFamily="34" charset="-128"/>
          <a:cs typeface="Arial" pitchFamily="34" charset="0"/>
        </a:defRPr>
      </a:lvl2pPr>
      <a:lvl3pPr algn="ctr" defTabSz="342900" rtl="0" eaLnBrk="0" fontAlgn="base" hangingPunct="0">
        <a:spcBef>
          <a:spcPct val="0"/>
        </a:spcBef>
        <a:spcAft>
          <a:spcPct val="0"/>
        </a:spcAft>
        <a:defRPr sz="2100">
          <a:solidFill>
            <a:srgbClr val="CE003C"/>
          </a:solidFill>
          <a:latin typeface="Arial" pitchFamily="-65" charset="0"/>
          <a:ea typeface="MS PGothic" panose="020B0600070205080204" pitchFamily="34" charset="-128"/>
          <a:cs typeface="Arial" pitchFamily="34" charset="0"/>
        </a:defRPr>
      </a:lvl3pPr>
      <a:lvl4pPr algn="ctr" defTabSz="342900" rtl="0" eaLnBrk="0" fontAlgn="base" hangingPunct="0">
        <a:spcBef>
          <a:spcPct val="0"/>
        </a:spcBef>
        <a:spcAft>
          <a:spcPct val="0"/>
        </a:spcAft>
        <a:defRPr sz="2100">
          <a:solidFill>
            <a:srgbClr val="CE003C"/>
          </a:solidFill>
          <a:latin typeface="Arial" pitchFamily="-65" charset="0"/>
          <a:ea typeface="MS PGothic" panose="020B0600070205080204" pitchFamily="34" charset="-128"/>
          <a:cs typeface="Arial" pitchFamily="34" charset="0"/>
        </a:defRPr>
      </a:lvl4pPr>
      <a:lvl5pPr algn="ctr" defTabSz="342900" rtl="0" eaLnBrk="0" fontAlgn="base" hangingPunct="0">
        <a:spcBef>
          <a:spcPct val="0"/>
        </a:spcBef>
        <a:spcAft>
          <a:spcPct val="0"/>
        </a:spcAft>
        <a:defRPr sz="2100">
          <a:solidFill>
            <a:srgbClr val="CE003C"/>
          </a:solidFill>
          <a:latin typeface="Arial" pitchFamily="-65" charset="0"/>
          <a:ea typeface="MS PGothic" panose="020B0600070205080204" pitchFamily="34" charset="-128"/>
          <a:cs typeface="Arial" pitchFamily="34" charset="0"/>
        </a:defRPr>
      </a:lvl5pPr>
      <a:lvl6pPr marL="342900" algn="ctr" defTabSz="342900" rtl="0" fontAlgn="base">
        <a:spcBef>
          <a:spcPct val="0"/>
        </a:spcBef>
        <a:spcAft>
          <a:spcPct val="0"/>
        </a:spcAft>
        <a:defRPr sz="2100">
          <a:solidFill>
            <a:srgbClr val="CE003C"/>
          </a:solidFill>
          <a:latin typeface="Arial" pitchFamily="-65" charset="0"/>
          <a:ea typeface="ＭＳ Ｐゴシック" pitchFamily="-65" charset="-128"/>
        </a:defRPr>
      </a:lvl6pPr>
      <a:lvl7pPr marL="685800" algn="ctr" defTabSz="342900" rtl="0" fontAlgn="base">
        <a:spcBef>
          <a:spcPct val="0"/>
        </a:spcBef>
        <a:spcAft>
          <a:spcPct val="0"/>
        </a:spcAft>
        <a:defRPr sz="2100">
          <a:solidFill>
            <a:srgbClr val="CE003C"/>
          </a:solidFill>
          <a:latin typeface="Arial" pitchFamily="-65" charset="0"/>
          <a:ea typeface="ＭＳ Ｐゴシック" pitchFamily="-65" charset="-128"/>
        </a:defRPr>
      </a:lvl7pPr>
      <a:lvl8pPr marL="1028700" algn="ctr" defTabSz="342900" rtl="0" fontAlgn="base">
        <a:spcBef>
          <a:spcPct val="0"/>
        </a:spcBef>
        <a:spcAft>
          <a:spcPct val="0"/>
        </a:spcAft>
        <a:defRPr sz="2100">
          <a:solidFill>
            <a:srgbClr val="CE003C"/>
          </a:solidFill>
          <a:latin typeface="Arial" pitchFamily="-65" charset="0"/>
          <a:ea typeface="ＭＳ Ｐゴシック" pitchFamily="-65" charset="-128"/>
        </a:defRPr>
      </a:lvl8pPr>
      <a:lvl9pPr marL="1371600" algn="ctr" defTabSz="342900" rtl="0" fontAlgn="base">
        <a:spcBef>
          <a:spcPct val="0"/>
        </a:spcBef>
        <a:spcAft>
          <a:spcPct val="0"/>
        </a:spcAft>
        <a:defRPr sz="2100">
          <a:solidFill>
            <a:srgbClr val="CE003C"/>
          </a:solidFill>
          <a:latin typeface="Arial" pitchFamily="-65" charset="0"/>
          <a:ea typeface="ＭＳ Ｐゴシック" pitchFamily="-65"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1500" b="1" kern="1200">
          <a:solidFill>
            <a:srgbClr val="005291"/>
          </a:solidFill>
          <a:latin typeface="Arial"/>
          <a:ea typeface="MS PGothic" panose="020B0600070205080204" pitchFamily="34" charset="-128"/>
          <a:cs typeface="Arial Bold"/>
        </a:defRPr>
      </a:lvl1pPr>
      <a:lvl2pPr marL="557213" indent="-214313"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2pPr>
      <a:lvl3pPr marL="8572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3pPr>
      <a:lvl4pPr marL="12001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4pPr>
      <a:lvl5pPr marL="15430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fr-FR"/>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8.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9EE653D3-7F44-479F-BA8E-815C3F15674A}"/>
              </a:ext>
            </a:extLst>
          </p:cNvPr>
          <p:cNvSpPr>
            <a:spLocks noChangeArrowheads="1"/>
          </p:cNvSpPr>
          <p:nvPr/>
        </p:nvSpPr>
        <p:spPr bwMode="auto">
          <a:xfrm>
            <a:off x="521494" y="1147762"/>
            <a:ext cx="8101013" cy="2827669"/>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68552" tIns="34276" rIns="68552" bIns="34276">
            <a:spAutoFit/>
          </a:bodyPr>
          <a:lstStyle>
            <a:lvl1pPr defTabSz="457200">
              <a:spcBef>
                <a:spcPct val="20000"/>
              </a:spcBef>
              <a:buFont typeface="Arial" panose="020B0604020202020204" pitchFamily="34" charset="0"/>
              <a:buChar char="•"/>
              <a:defRPr sz="2000" b="1">
                <a:solidFill>
                  <a:srgbClr val="005291"/>
                </a:solidFill>
                <a:latin typeface="Arial" panose="020B0604020202020204" pitchFamily="34" charset="0"/>
                <a:ea typeface="MS PGothic" panose="020B0600070205080204" pitchFamily="34" charset="-128"/>
                <a:cs typeface="Arial Bold" charset="0"/>
              </a:defRPr>
            </a:lvl1pPr>
            <a:lvl2pPr marL="742950" indent="-285750" defTabSz="4572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2pPr>
            <a:lvl3pPr marL="1143000" indent="-228600" defTabSz="4572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3pPr>
            <a:lvl4pPr marL="1600200" indent="-228600" defTabSz="4572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4pPr>
            <a:lvl5pPr marL="2057400" indent="-228600" defTabSz="4572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5pPr>
            <a:lvl6pPr marL="2514600" indent="-228600" defTabSz="4572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6pPr>
            <a:lvl7pPr marL="2971800" indent="-228600" defTabSz="4572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7pPr>
            <a:lvl8pPr marL="3429000" indent="-228600" defTabSz="4572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8pPr>
            <a:lvl9pPr marL="3886200" indent="-228600" defTabSz="4572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9pPr>
          </a:lstStyle>
          <a:p>
            <a:pPr algn="ctr" defTabSz="342900" eaLnBrk="1" hangingPunct="1">
              <a:spcBef>
                <a:spcPct val="0"/>
              </a:spcBef>
              <a:spcAft>
                <a:spcPct val="50000"/>
              </a:spcAft>
              <a:buNone/>
            </a:pPr>
            <a:r>
              <a:rPr lang="en-US" altLang="fr-FR" sz="2400" b="0">
                <a:solidFill>
                  <a:srgbClr val="FFFFFF"/>
                </a:solidFill>
                <a:cs typeface="Arial" panose="020B0604020202020204" pitchFamily="34" charset="0"/>
              </a:rPr>
              <a:t>Thank you for viewing this presentation.</a:t>
            </a:r>
          </a:p>
          <a:p>
            <a:pPr algn="ctr" defTabSz="342900" eaLnBrk="1" hangingPunct="1">
              <a:spcBef>
                <a:spcPct val="0"/>
              </a:spcBef>
              <a:spcAft>
                <a:spcPct val="50000"/>
              </a:spcAft>
              <a:buNone/>
            </a:pPr>
            <a:r>
              <a:rPr lang="fr-FR" altLang="fr-FR" sz="2400" b="0">
                <a:solidFill>
                  <a:srgbClr val="FFFFFF"/>
                </a:solidFill>
                <a:cs typeface="Arial" panose="020B0604020202020204" pitchFamily="34" charset="0"/>
              </a:rPr>
              <a:t>We would like to remind you that this material is the property of the author.</a:t>
            </a:r>
            <a:br>
              <a:rPr lang="fr-FR" altLang="fr-FR" sz="2400" b="0">
                <a:solidFill>
                  <a:srgbClr val="FFFFFF"/>
                </a:solidFill>
                <a:cs typeface="Arial" panose="020B0604020202020204" pitchFamily="34" charset="0"/>
              </a:rPr>
            </a:br>
            <a:r>
              <a:rPr lang="fr-FR" altLang="fr-FR" sz="2400" b="0">
                <a:solidFill>
                  <a:srgbClr val="FFFFFF"/>
                </a:solidFill>
                <a:cs typeface="Arial" panose="020B0604020202020204" pitchFamily="34" charset="0"/>
              </a:rPr>
              <a:t>It is provided to you by the ERS for your personal use only, as submitted by the author. </a:t>
            </a:r>
          </a:p>
          <a:p>
            <a:pPr algn="ctr" defTabSz="342900" eaLnBrk="1" hangingPunct="1">
              <a:spcBef>
                <a:spcPct val="0"/>
              </a:spcBef>
              <a:spcAft>
                <a:spcPct val="50000"/>
              </a:spcAft>
              <a:buNone/>
            </a:pPr>
            <a:endParaRPr lang="fr-CH" altLang="fr-FR" sz="750" b="0">
              <a:solidFill>
                <a:srgbClr val="FFFFFF"/>
              </a:solidFill>
              <a:cs typeface="Arial" panose="020B0604020202020204" pitchFamily="34" charset="0"/>
              <a:sym typeface="Symbol" panose="05050102010706020507" pitchFamily="18" charset="2"/>
            </a:endParaRPr>
          </a:p>
          <a:p>
            <a:pPr algn="ctr" defTabSz="342900" eaLnBrk="1" hangingPunct="1">
              <a:spcBef>
                <a:spcPct val="0"/>
              </a:spcBef>
              <a:spcAft>
                <a:spcPct val="50000"/>
              </a:spcAft>
              <a:buFont typeface="Symbol" panose="05050102010706020507" pitchFamily="18" charset="2"/>
              <a:buChar char="Ó"/>
            </a:pPr>
            <a:r>
              <a:rPr lang="fr-FR" altLang="fr-FR" sz="2400" b="0">
                <a:solidFill>
                  <a:srgbClr val="FFFFFF"/>
                </a:solidFill>
                <a:cs typeface="Arial" panose="020B0604020202020204" pitchFamily="34" charset="0"/>
              </a:rPr>
              <a:t> 201</a:t>
            </a:r>
            <a:r>
              <a:rPr lang="en-CH" altLang="fr-FR" sz="2400" b="0">
                <a:solidFill>
                  <a:srgbClr val="FFFFFF"/>
                </a:solidFill>
                <a:cs typeface="Arial" panose="020B0604020202020204" pitchFamily="34" charset="0"/>
              </a:rPr>
              <a:t>9</a:t>
            </a:r>
            <a:r>
              <a:rPr lang="fr-FR" altLang="fr-FR" sz="2400" b="0">
                <a:solidFill>
                  <a:srgbClr val="FFFFFF"/>
                </a:solidFill>
                <a:cs typeface="Arial" panose="020B0604020202020204" pitchFamily="34" charset="0"/>
              </a:rPr>
              <a:t> by the author</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123478"/>
            <a:ext cx="8229600" cy="736600"/>
          </a:xfrm>
        </p:spPr>
        <p:txBody>
          <a:bodyPr>
            <a:normAutofit/>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MCQ 1</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312863"/>
            <a:ext cx="8229600" cy="3309937"/>
          </a:xfrm>
        </p:spPr>
        <p:txBody>
          <a:bodyPr/>
          <a:lstStyle/>
          <a:p>
            <a:pPr marL="0" indent="0">
              <a:buNone/>
            </a:pPr>
            <a:r>
              <a:rPr lang="en-GB" altLang="en-US" b="0" dirty="0">
                <a:latin typeface="+mn-lt"/>
                <a:ea typeface="ＭＳ Ｐゴシック" panose="020B0600070205080204" pitchFamily="34" charset="-128"/>
              </a:rPr>
              <a:t>What is the most likely cause to B’s coughing? </a:t>
            </a:r>
          </a:p>
          <a:p>
            <a:pPr marL="0" indent="0">
              <a:buNone/>
            </a:pPr>
            <a:endParaRPr lang="en-GB" altLang="en-US" b="0" dirty="0">
              <a:latin typeface="+mn-lt"/>
              <a:ea typeface="ＭＳ Ｐゴシック" panose="020B0600070205080204" pitchFamily="34" charset="-128"/>
            </a:endParaRPr>
          </a:p>
          <a:p>
            <a:pPr marL="457200" indent="-457200">
              <a:buFont typeface="+mj-lt"/>
              <a:buAutoNum type="alphaLcParenR"/>
            </a:pPr>
            <a:r>
              <a:rPr lang="en-GB" altLang="en-US" b="0">
                <a:solidFill>
                  <a:srgbClr val="00B050"/>
                </a:solidFill>
                <a:ea typeface="ＭＳ Ｐゴシック" panose="020B0600070205080204" pitchFamily="34" charset="-128"/>
              </a:rPr>
              <a:t>Option A chronic </a:t>
            </a:r>
            <a:r>
              <a:rPr lang="en-GB" altLang="en-US" b="0" dirty="0">
                <a:solidFill>
                  <a:srgbClr val="00B050"/>
                </a:solidFill>
                <a:ea typeface="ＭＳ Ｐゴシック" panose="020B0600070205080204" pitchFamily="34" charset="-128"/>
              </a:rPr>
              <a:t>refractory cough</a:t>
            </a:r>
          </a:p>
          <a:p>
            <a:pPr marL="457200" indent="-457200">
              <a:buFont typeface="+mj-lt"/>
              <a:buAutoNum type="alphaLcParenR"/>
            </a:pPr>
            <a:r>
              <a:rPr lang="en-GB" altLang="en-US" b="0" dirty="0">
                <a:latin typeface="+mn-lt"/>
                <a:ea typeface="ＭＳ Ｐゴシック" panose="020B0600070205080204" pitchFamily="34" charset="-128"/>
              </a:rPr>
              <a:t>Option B - CPOD</a:t>
            </a:r>
          </a:p>
          <a:p>
            <a:pPr marL="457200" indent="-457200">
              <a:buFont typeface="+mj-lt"/>
              <a:buAutoNum type="alphaLcParenR"/>
            </a:pPr>
            <a:r>
              <a:rPr lang="en-GB" altLang="en-US" b="0" dirty="0">
                <a:latin typeface="+mn-lt"/>
                <a:ea typeface="ＭＳ Ｐゴシック" panose="020B0600070205080204" pitchFamily="34" charset="-128"/>
              </a:rPr>
              <a:t>Option C – treatment with ACE inhibitors</a:t>
            </a:r>
          </a:p>
          <a:p>
            <a:pPr marL="457200" indent="-457200">
              <a:buFont typeface="+mj-lt"/>
              <a:buAutoNum type="alphaLcParenR"/>
            </a:pPr>
            <a:r>
              <a:rPr lang="en-GB" altLang="en-US" b="0" dirty="0">
                <a:latin typeface="+mn-lt"/>
                <a:ea typeface="ＭＳ Ｐゴシック" panose="020B0600070205080204" pitchFamily="34" charset="-128"/>
              </a:rPr>
              <a:t>Option D – pulmonary cancer</a:t>
            </a:r>
          </a:p>
        </p:txBody>
      </p:sp>
      <p:sp>
        <p:nvSpPr>
          <p:cNvPr id="4" name="textruta 3">
            <a:extLst>
              <a:ext uri="{FF2B5EF4-FFF2-40B4-BE49-F238E27FC236}">
                <a16:creationId xmlns:a16="http://schemas.microsoft.com/office/drawing/2014/main" id="{6284E6E2-7E15-7B41-B6CB-401537837E68}"/>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9</a:t>
            </a:r>
          </a:p>
        </p:txBody>
      </p:sp>
    </p:spTree>
    <p:custDataLst>
      <p:tags r:id="rId1"/>
    </p:custDataLst>
    <p:extLst>
      <p:ext uri="{BB962C8B-B14F-4D97-AF65-F5344CB8AC3E}">
        <p14:creationId xmlns:p14="http://schemas.microsoft.com/office/powerpoint/2010/main" val="8508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a:xfrm>
            <a:off x="457200" y="339502"/>
            <a:ext cx="8229600" cy="736997"/>
          </a:xfrm>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C8744AD-9B99-C04B-9217-0BCC8B14F34A}"/>
              </a:ext>
            </a:extLst>
          </p:cNvPr>
          <p:cNvSpPr>
            <a:spLocks noGrp="1"/>
          </p:cNvSpPr>
          <p:nvPr>
            <p:ph idx="1"/>
          </p:nvPr>
        </p:nvSpPr>
        <p:spPr>
          <a:xfrm>
            <a:off x="457200" y="1076499"/>
            <a:ext cx="8229600" cy="3308747"/>
          </a:xfrm>
        </p:spPr>
        <p:txBody>
          <a:bodyPr/>
          <a:lstStyle/>
          <a:p>
            <a:pPr marL="457200" indent="-457200"/>
            <a:r>
              <a:rPr lang="en-US" dirty="0">
                <a:latin typeface="+mn-lt"/>
              </a:rPr>
              <a:t>Case 1 – A, looking for treatable traits </a:t>
            </a:r>
            <a:r>
              <a:rPr lang="en-US" dirty="0"/>
              <a:t>– discussion</a:t>
            </a:r>
            <a:br>
              <a:rPr lang="en-US" dirty="0">
                <a:latin typeface="+mn-lt"/>
              </a:rPr>
            </a:br>
            <a:endParaRPr lang="sv-SE" dirty="0">
              <a:latin typeface="+mn-lt"/>
            </a:endParaRPr>
          </a:p>
          <a:p>
            <a:pPr marL="457200" lvl="1" indent="-457200">
              <a:buFont typeface="Arial" panose="020B0604020202020204" pitchFamily="34" charset="0"/>
              <a:buChar char="•"/>
            </a:pPr>
            <a:r>
              <a:rPr lang="en-GB" dirty="0">
                <a:solidFill>
                  <a:srgbClr val="005291"/>
                </a:solidFill>
                <a:latin typeface="+mn-lt"/>
              </a:rPr>
              <a:t>Should chest CT scan be routinely performed on chronic cough patient with normal chest X-ray and physician examination?</a:t>
            </a:r>
            <a:r>
              <a:rPr lang="en-US" dirty="0">
                <a:solidFill>
                  <a:srgbClr val="005291"/>
                </a:solidFill>
                <a:latin typeface="+mn-lt"/>
              </a:rPr>
              <a:t> </a:t>
            </a:r>
          </a:p>
          <a:p>
            <a:pPr marL="457200" lvl="1" indent="-457200">
              <a:buFont typeface="Arial" panose="020B0604020202020204" pitchFamily="34" charset="0"/>
              <a:buChar char="•"/>
            </a:pPr>
            <a:r>
              <a:rPr lang="en-GB" dirty="0">
                <a:solidFill>
                  <a:srgbClr val="005291"/>
                </a:solidFill>
                <a:latin typeface="+mn-lt"/>
              </a:rPr>
              <a:t>Only observational (mostly retrospective) studies have reported the utility. </a:t>
            </a:r>
          </a:p>
          <a:p>
            <a:pPr marL="457200" lvl="1" indent="-457200">
              <a:buFont typeface="Arial" panose="020B0604020202020204" pitchFamily="34" charset="0"/>
              <a:buChar char="•"/>
            </a:pPr>
            <a:r>
              <a:rPr lang="en-GB" dirty="0">
                <a:solidFill>
                  <a:srgbClr val="005291"/>
                </a:solidFill>
                <a:latin typeface="+mn-lt"/>
              </a:rPr>
              <a:t>Specific findings on causal relationship with cough were not described or not likely to explain the cough.</a:t>
            </a:r>
          </a:p>
          <a:p>
            <a:pPr marL="457200" lvl="1" indent="-457200">
              <a:buFont typeface="Arial" panose="020B0604020202020204" pitchFamily="34" charset="0"/>
              <a:buChar char="•"/>
            </a:pPr>
            <a:r>
              <a:rPr lang="en-GB" dirty="0">
                <a:solidFill>
                  <a:srgbClr val="005291"/>
                </a:solidFill>
                <a:latin typeface="+mn-lt"/>
              </a:rPr>
              <a:t>There is a concern about potential cancer risk from CT radiation exposure.</a:t>
            </a:r>
          </a:p>
          <a:p>
            <a:pPr marL="457200" lvl="1" indent="-457200">
              <a:buFont typeface="Arial" panose="020B0604020202020204" pitchFamily="34" charset="0"/>
              <a:buChar char="•"/>
            </a:pPr>
            <a:endParaRPr lang="en-GB" dirty="0">
              <a:latin typeface="+mn-lt"/>
            </a:endParaRPr>
          </a:p>
          <a:p>
            <a:pPr marL="457200" lvl="1" indent="-457200">
              <a:buFont typeface="Arial" panose="020B0604020202020204" pitchFamily="34" charset="0"/>
              <a:buChar char="•"/>
            </a:pPr>
            <a:r>
              <a:rPr lang="en-GB" b="1" dirty="0">
                <a:latin typeface="+mn-lt"/>
              </a:rPr>
              <a:t>We suggest that clinicians do not routinely perform a chest CT scan in patients with chronic cough who have a normal chest X-ray and physical examination.</a:t>
            </a:r>
            <a:endParaRPr lang="ca-ES" b="1" dirty="0">
              <a:latin typeface="+mn-lt"/>
            </a:endParaRPr>
          </a:p>
          <a:p>
            <a:endParaRPr lang="en-GB" dirty="0">
              <a:latin typeface="+mn-lt"/>
            </a:endParaRPr>
          </a:p>
        </p:txBody>
      </p:sp>
      <p:sp>
        <p:nvSpPr>
          <p:cNvPr id="4" name="textruta 3">
            <a:extLst>
              <a:ext uri="{FF2B5EF4-FFF2-40B4-BE49-F238E27FC236}">
                <a16:creationId xmlns:a16="http://schemas.microsoft.com/office/drawing/2014/main" id="{F251258B-6866-9048-8A91-30D6803C638E}"/>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10</a:t>
            </a:r>
          </a:p>
        </p:txBody>
      </p:sp>
    </p:spTree>
    <p:extLst>
      <p:ext uri="{BB962C8B-B14F-4D97-AF65-F5344CB8AC3E}">
        <p14:creationId xmlns:p14="http://schemas.microsoft.com/office/powerpoint/2010/main" val="3656182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C8744AD-9B99-C04B-9217-0BCC8B14F34A}"/>
              </a:ext>
            </a:extLst>
          </p:cNvPr>
          <p:cNvSpPr>
            <a:spLocks noGrp="1"/>
          </p:cNvSpPr>
          <p:nvPr>
            <p:ph idx="1"/>
          </p:nvPr>
        </p:nvSpPr>
        <p:spPr>
          <a:xfrm>
            <a:off x="457200" y="1313260"/>
            <a:ext cx="8229600" cy="3308747"/>
          </a:xfrm>
        </p:spPr>
        <p:txBody>
          <a:bodyPr/>
          <a:lstStyle/>
          <a:p>
            <a:pPr marL="457200" indent="-457200"/>
            <a:r>
              <a:rPr lang="en-GB" dirty="0">
                <a:latin typeface="+mj-lt"/>
              </a:rPr>
              <a:t>Case 1 </a:t>
            </a:r>
            <a:r>
              <a:rPr lang="en-GB" dirty="0"/>
              <a:t>–</a:t>
            </a:r>
            <a:r>
              <a:rPr lang="en-GB" dirty="0">
                <a:latin typeface="+mj-lt"/>
              </a:rPr>
              <a:t> A, looking for treatable traits – but none was found </a:t>
            </a:r>
            <a:r>
              <a:rPr lang="en-GB" dirty="0"/>
              <a:t>–</a:t>
            </a:r>
            <a:br>
              <a:rPr lang="en-GB" dirty="0">
                <a:latin typeface="+mj-lt"/>
              </a:rPr>
            </a:br>
            <a:r>
              <a:rPr lang="en-GB" dirty="0">
                <a:latin typeface="+mj-lt"/>
              </a:rPr>
              <a:t>how to move forward?</a:t>
            </a:r>
            <a:br>
              <a:rPr lang="en-GB" b="0" dirty="0">
                <a:solidFill>
                  <a:srgbClr val="002060"/>
                </a:solidFill>
                <a:latin typeface="+mj-lt"/>
              </a:rPr>
            </a:br>
            <a:endParaRPr lang="en-GB" b="0" dirty="0">
              <a:solidFill>
                <a:srgbClr val="002060"/>
              </a:solidFill>
              <a:latin typeface="+mj-lt"/>
            </a:endParaRPr>
          </a:p>
          <a:p>
            <a:pPr marL="457200" indent="-457200"/>
            <a:r>
              <a:rPr lang="en-GB" b="0" dirty="0">
                <a:latin typeface="+mj-lt"/>
              </a:rPr>
              <a:t>Initial management</a:t>
            </a:r>
          </a:p>
          <a:p>
            <a:pPr marL="685800" lvl="1">
              <a:buFont typeface="Arial" panose="020B0604020202020204" pitchFamily="34" charset="0"/>
              <a:buChar char="•"/>
            </a:pPr>
            <a:r>
              <a:rPr lang="en-GB" b="0" dirty="0">
                <a:solidFill>
                  <a:srgbClr val="005291"/>
                </a:solidFill>
                <a:latin typeface="+mj-lt"/>
              </a:rPr>
              <a:t>Stop risk factors.</a:t>
            </a:r>
          </a:p>
          <a:p>
            <a:pPr marL="685800" lvl="1">
              <a:buFont typeface="Arial" panose="020B0604020202020204" pitchFamily="34" charset="0"/>
              <a:buChar char="•"/>
            </a:pPr>
            <a:r>
              <a:rPr lang="en-GB" b="0" dirty="0">
                <a:solidFill>
                  <a:srgbClr val="005291"/>
                </a:solidFill>
                <a:latin typeface="+mj-lt"/>
                <a:ea typeface="Batang" panose="02030600000101010101" pitchFamily="18" charset="-127"/>
                <a:cs typeface="Times New Roman" panose="02020603050405020304" pitchFamily="18" charset="0"/>
              </a:rPr>
              <a:t>Initiate corticosteroids (oral or inhaled) or LTRA, particularly when </a:t>
            </a:r>
            <a:r>
              <a:rPr lang="en-GB" b="0" dirty="0" err="1">
                <a:solidFill>
                  <a:srgbClr val="005291"/>
                </a:solidFill>
                <a:latin typeface="+mj-lt"/>
                <a:ea typeface="Batang" panose="02030600000101010101" pitchFamily="18" charset="-127"/>
                <a:cs typeface="Times New Roman" panose="02020603050405020304" pitchFamily="18" charset="0"/>
              </a:rPr>
              <a:t>FeNO</a:t>
            </a:r>
            <a:r>
              <a:rPr lang="en-GB" b="0" dirty="0">
                <a:solidFill>
                  <a:srgbClr val="005291"/>
                </a:solidFill>
                <a:latin typeface="+mj-lt"/>
                <a:ea typeface="Batang" panose="02030600000101010101" pitchFamily="18" charset="-127"/>
                <a:cs typeface="Times New Roman" panose="02020603050405020304" pitchFamily="18" charset="0"/>
              </a:rPr>
              <a:t> or blood eosinophils are high.</a:t>
            </a:r>
          </a:p>
          <a:p>
            <a:pPr marL="685800" lvl="1">
              <a:buFont typeface="Arial" panose="020B0604020202020204" pitchFamily="34" charset="0"/>
              <a:buChar char="•"/>
            </a:pPr>
            <a:r>
              <a:rPr lang="en-GB" b="0" dirty="0">
                <a:solidFill>
                  <a:srgbClr val="005291"/>
                </a:solidFill>
                <a:latin typeface="+mj-lt"/>
                <a:ea typeface="Batang" panose="02030600000101010101" pitchFamily="18" charset="-127"/>
                <a:cs typeface="Times New Roman" panose="02020603050405020304" pitchFamily="18" charset="0"/>
              </a:rPr>
              <a:t>Initiate PPI only when peptic symptoms or evidence of acid reflux are present.</a:t>
            </a:r>
          </a:p>
          <a:p>
            <a:pPr marL="457200" indent="-457200"/>
            <a:endParaRPr lang="en-GB" sz="2800" dirty="0">
              <a:solidFill>
                <a:srgbClr val="002060"/>
              </a:solidFill>
              <a:latin typeface="Calibri" panose="020F0502020204030204" pitchFamily="34" charset="0"/>
              <a:ea typeface="Batang" panose="02030600000101010101" pitchFamily="18" charset="-127"/>
              <a:cs typeface="Times New Roman" panose="02020603050405020304" pitchFamily="18" charset="0"/>
            </a:endParaRPr>
          </a:p>
          <a:p>
            <a:pPr marL="457200" indent="-457200"/>
            <a:endParaRPr lang="en-GB" dirty="0">
              <a:solidFill>
                <a:srgbClr val="002060"/>
              </a:solidFill>
            </a:endParaRPr>
          </a:p>
          <a:p>
            <a:pPr marL="457200" indent="-457200"/>
            <a:endParaRPr lang="en-GB" dirty="0">
              <a:solidFill>
                <a:srgbClr val="002060"/>
              </a:solidFill>
            </a:endParaRPr>
          </a:p>
          <a:p>
            <a:pPr marL="457200" indent="-457200"/>
            <a:endParaRPr lang="en-GB" dirty="0">
              <a:solidFill>
                <a:srgbClr val="002060"/>
              </a:solidFill>
            </a:endParaRPr>
          </a:p>
          <a:p>
            <a:endParaRPr lang="en-GB" dirty="0">
              <a:solidFill>
                <a:srgbClr val="002060"/>
              </a:solidFill>
            </a:endParaRPr>
          </a:p>
        </p:txBody>
      </p:sp>
      <p:sp>
        <p:nvSpPr>
          <p:cNvPr id="4" name="textruta 3">
            <a:extLst>
              <a:ext uri="{FF2B5EF4-FFF2-40B4-BE49-F238E27FC236}">
                <a16:creationId xmlns:a16="http://schemas.microsoft.com/office/drawing/2014/main" id="{67FE304F-E4B6-2342-98B7-4F13833B95A3}"/>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11</a:t>
            </a:r>
          </a:p>
        </p:txBody>
      </p:sp>
    </p:spTree>
    <p:extLst>
      <p:ext uri="{BB962C8B-B14F-4D97-AF65-F5344CB8AC3E}">
        <p14:creationId xmlns:p14="http://schemas.microsoft.com/office/powerpoint/2010/main" val="2615771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C8744AD-9B99-C04B-9217-0BCC8B14F34A}"/>
              </a:ext>
            </a:extLst>
          </p:cNvPr>
          <p:cNvSpPr>
            <a:spLocks noGrp="1"/>
          </p:cNvSpPr>
          <p:nvPr>
            <p:ph idx="1"/>
          </p:nvPr>
        </p:nvSpPr>
        <p:spPr/>
        <p:txBody>
          <a:bodyPr/>
          <a:lstStyle/>
          <a:p>
            <a:pPr marL="457200" indent="-457200"/>
            <a:r>
              <a:rPr lang="en-GB" dirty="0">
                <a:latin typeface="+mn-lt"/>
              </a:rPr>
              <a:t>Case 1 – A,</a:t>
            </a:r>
            <a:r>
              <a:rPr lang="en-US" dirty="0">
                <a:latin typeface="+mn-lt"/>
              </a:rPr>
              <a:t> </a:t>
            </a:r>
            <a:r>
              <a:rPr lang="en-GB" dirty="0">
                <a:latin typeface="+mn-lt"/>
              </a:rPr>
              <a:t>how to treat this patient</a:t>
            </a:r>
            <a:br>
              <a:rPr lang="en-GB" b="0" dirty="0">
                <a:solidFill>
                  <a:srgbClr val="002060"/>
                </a:solidFill>
                <a:latin typeface="+mj-lt"/>
              </a:rPr>
            </a:br>
            <a:endParaRPr lang="en-GB" b="0" dirty="0">
              <a:solidFill>
                <a:srgbClr val="002060"/>
              </a:solidFill>
              <a:latin typeface="+mj-lt"/>
            </a:endParaRPr>
          </a:p>
          <a:p>
            <a:pPr marL="685800" lvl="1">
              <a:buFont typeface="Arial" panose="020B0604020202020204" pitchFamily="34" charset="0"/>
              <a:buChar char="•"/>
            </a:pPr>
            <a:r>
              <a:rPr lang="en-GB" b="0" dirty="0">
                <a:solidFill>
                  <a:srgbClr val="005291"/>
                </a:solidFill>
                <a:latin typeface="+mj-lt"/>
              </a:rPr>
              <a:t>No improvement with corticosteroids</a:t>
            </a:r>
            <a:r>
              <a:rPr lang="en-GB" dirty="0">
                <a:solidFill>
                  <a:srgbClr val="005291"/>
                </a:solidFill>
                <a:latin typeface="+mj-lt"/>
              </a:rPr>
              <a:t> or</a:t>
            </a:r>
            <a:r>
              <a:rPr lang="en-GB" b="0" dirty="0">
                <a:solidFill>
                  <a:srgbClr val="005291"/>
                </a:solidFill>
                <a:latin typeface="+mj-lt"/>
              </a:rPr>
              <a:t> LTRA</a:t>
            </a:r>
          </a:p>
          <a:p>
            <a:pPr marL="1257300" lvl="2" indent="-457200"/>
            <a:r>
              <a:rPr lang="en-GB" b="0" dirty="0">
                <a:solidFill>
                  <a:srgbClr val="005291"/>
                </a:solidFill>
                <a:latin typeface="+mj-lt"/>
              </a:rPr>
              <a:t>Consider low dose opiate.</a:t>
            </a:r>
          </a:p>
          <a:p>
            <a:pPr marL="1257300" lvl="2" indent="-457200"/>
            <a:r>
              <a:rPr lang="en-GB" dirty="0">
                <a:solidFill>
                  <a:srgbClr val="005291"/>
                </a:solidFill>
                <a:latin typeface="+mj-lt"/>
              </a:rPr>
              <a:t>Consider promotility agent.</a:t>
            </a:r>
          </a:p>
          <a:p>
            <a:pPr marL="1257300" lvl="2" indent="-457200"/>
            <a:r>
              <a:rPr lang="en-GB" b="0" dirty="0">
                <a:solidFill>
                  <a:srgbClr val="005291"/>
                </a:solidFill>
                <a:latin typeface="+mj-lt"/>
              </a:rPr>
              <a:t>Consider gabapentin.</a:t>
            </a:r>
          </a:p>
          <a:p>
            <a:pPr marL="1257300" lvl="2" indent="-457200"/>
            <a:r>
              <a:rPr lang="en-GB" dirty="0">
                <a:solidFill>
                  <a:srgbClr val="005291"/>
                </a:solidFill>
                <a:latin typeface="+mj-lt"/>
              </a:rPr>
              <a:t>Consider pregabalin.</a:t>
            </a:r>
          </a:p>
          <a:p>
            <a:pPr marL="1257300" lvl="2" indent="-457200"/>
            <a:r>
              <a:rPr lang="en-GB" b="0" dirty="0">
                <a:solidFill>
                  <a:srgbClr val="005291"/>
                </a:solidFill>
                <a:latin typeface="+mj-lt"/>
              </a:rPr>
              <a:t>Consider cough control management.</a:t>
            </a:r>
            <a:br>
              <a:rPr lang="en-GB" b="0" dirty="0">
                <a:solidFill>
                  <a:srgbClr val="002060"/>
                </a:solidFill>
                <a:latin typeface="+mj-lt"/>
              </a:rPr>
            </a:br>
            <a:endParaRPr lang="en-GB" b="0" dirty="0">
              <a:solidFill>
                <a:srgbClr val="002060"/>
              </a:solidFill>
              <a:latin typeface="+mj-lt"/>
            </a:endParaRPr>
          </a:p>
          <a:p>
            <a:pPr marL="0" indent="0">
              <a:buNone/>
            </a:pPr>
            <a:endParaRPr lang="en-GB" sz="2800" dirty="0">
              <a:solidFill>
                <a:srgbClr val="002060"/>
              </a:solidFill>
              <a:latin typeface="Calibri" panose="020F0502020204030204" pitchFamily="34" charset="0"/>
              <a:ea typeface="Batang" panose="02030600000101010101" pitchFamily="18" charset="-127"/>
              <a:cs typeface="Times New Roman" panose="02020603050405020304" pitchFamily="18" charset="0"/>
            </a:endParaRPr>
          </a:p>
          <a:p>
            <a:pPr marL="457200" indent="-457200"/>
            <a:endParaRPr lang="en-GB" dirty="0">
              <a:solidFill>
                <a:srgbClr val="002060"/>
              </a:solidFill>
            </a:endParaRPr>
          </a:p>
          <a:p>
            <a:pPr marL="457200" indent="-457200"/>
            <a:endParaRPr lang="en-GB" dirty="0">
              <a:solidFill>
                <a:srgbClr val="002060"/>
              </a:solidFill>
            </a:endParaRPr>
          </a:p>
          <a:p>
            <a:pPr marL="457200" indent="-457200"/>
            <a:endParaRPr lang="en-GB" dirty="0">
              <a:solidFill>
                <a:srgbClr val="002060"/>
              </a:solidFill>
            </a:endParaRPr>
          </a:p>
          <a:p>
            <a:endParaRPr lang="en-GB" dirty="0">
              <a:solidFill>
                <a:srgbClr val="002060"/>
              </a:solidFill>
            </a:endParaRPr>
          </a:p>
        </p:txBody>
      </p:sp>
      <p:sp>
        <p:nvSpPr>
          <p:cNvPr id="4" name="textruta 3">
            <a:extLst>
              <a:ext uri="{FF2B5EF4-FFF2-40B4-BE49-F238E27FC236}">
                <a16:creationId xmlns:a16="http://schemas.microsoft.com/office/drawing/2014/main" id="{FE5672AD-0851-E64A-B09B-FC9478115F76}"/>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12</a:t>
            </a:r>
          </a:p>
        </p:txBody>
      </p:sp>
    </p:spTree>
    <p:extLst>
      <p:ext uri="{BB962C8B-B14F-4D97-AF65-F5344CB8AC3E}">
        <p14:creationId xmlns:p14="http://schemas.microsoft.com/office/powerpoint/2010/main" val="80329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a:xfrm>
            <a:off x="457200" y="339502"/>
            <a:ext cx="8229600" cy="623888"/>
          </a:xfrm>
        </p:spPr>
        <p:txBody>
          <a:bodyPr>
            <a:normAutofit fontScale="90000"/>
          </a:bodyPr>
          <a:lstStyle/>
          <a:p>
            <a:r>
              <a:rPr lang="en-GB" dirty="0"/>
              <a:t>Cough assessment in adults</a:t>
            </a:r>
            <a:br>
              <a:rPr lang="en-GB" dirty="0"/>
            </a:br>
            <a:r>
              <a:rPr lang="en-GB" dirty="0"/>
              <a:t>RECOMMENDATIONS</a:t>
            </a:r>
          </a:p>
        </p:txBody>
      </p:sp>
      <p:sp>
        <p:nvSpPr>
          <p:cNvPr id="8" name="Platshållare för innehåll 7">
            <a:extLst>
              <a:ext uri="{FF2B5EF4-FFF2-40B4-BE49-F238E27FC236}">
                <a16:creationId xmlns:a16="http://schemas.microsoft.com/office/drawing/2014/main" id="{22F9B516-063E-B946-B6A9-09136BC9EE17}"/>
              </a:ext>
            </a:extLst>
          </p:cNvPr>
          <p:cNvSpPr>
            <a:spLocks noGrp="1"/>
          </p:cNvSpPr>
          <p:nvPr>
            <p:ph sz="half" idx="2"/>
          </p:nvPr>
        </p:nvSpPr>
        <p:spPr>
          <a:xfrm>
            <a:off x="4648200" y="1131590"/>
            <a:ext cx="4038600" cy="3421856"/>
          </a:xfrm>
        </p:spPr>
        <p:txBody>
          <a:bodyPr/>
          <a:lstStyle/>
          <a:p>
            <a:r>
              <a:rPr lang="en-GB" sz="1400" dirty="0">
                <a:latin typeface="+mj-lt"/>
              </a:rPr>
              <a:t>Routine evaluation</a:t>
            </a:r>
          </a:p>
          <a:p>
            <a:pPr lvl="1">
              <a:buFont typeface="Arial" panose="020B0604020202020204" pitchFamily="34" charset="0"/>
              <a:buChar char="•"/>
            </a:pPr>
            <a:r>
              <a:rPr lang="en-GB" sz="1200" b="1" dirty="0">
                <a:solidFill>
                  <a:srgbClr val="005291"/>
                </a:solidFill>
                <a:latin typeface="+mj-lt"/>
              </a:rPr>
              <a:t>Chest X-ray</a:t>
            </a:r>
            <a:br>
              <a:rPr lang="en-GB" sz="1200" b="1" dirty="0">
                <a:solidFill>
                  <a:srgbClr val="005291"/>
                </a:solidFill>
                <a:latin typeface="+mj-lt"/>
              </a:rPr>
            </a:br>
            <a:endParaRPr lang="en-GB" sz="1200" b="1" dirty="0">
              <a:solidFill>
                <a:srgbClr val="005291"/>
              </a:solidFill>
              <a:latin typeface="+mj-lt"/>
            </a:endParaRPr>
          </a:p>
          <a:p>
            <a:pPr lvl="1">
              <a:buFont typeface="Arial" panose="020B0604020202020204" pitchFamily="34" charset="0"/>
              <a:buChar char="•"/>
            </a:pPr>
            <a:r>
              <a:rPr lang="en-GB" sz="1200" b="1" dirty="0">
                <a:solidFill>
                  <a:srgbClr val="005291"/>
                </a:solidFill>
                <a:latin typeface="+mj-lt"/>
              </a:rPr>
              <a:t>Pulmonary function test</a:t>
            </a:r>
            <a:br>
              <a:rPr lang="en-GB" sz="1200" b="1" dirty="0">
                <a:solidFill>
                  <a:srgbClr val="005291"/>
                </a:solidFill>
                <a:latin typeface="+mj-lt"/>
              </a:rPr>
            </a:br>
            <a:endParaRPr lang="en-GB" sz="1200" b="1" dirty="0">
              <a:solidFill>
                <a:srgbClr val="005291"/>
              </a:solidFill>
              <a:latin typeface="+mj-lt"/>
            </a:endParaRPr>
          </a:p>
          <a:p>
            <a:pPr lvl="1">
              <a:buFont typeface="Arial" panose="020B0604020202020204" pitchFamily="34" charset="0"/>
              <a:buChar char="•"/>
            </a:pPr>
            <a:r>
              <a:rPr lang="en-GB" sz="1200" b="1" dirty="0" err="1">
                <a:solidFill>
                  <a:srgbClr val="005291"/>
                </a:solidFill>
                <a:latin typeface="+mj-lt"/>
              </a:rPr>
              <a:t>FeNO</a:t>
            </a:r>
            <a:r>
              <a:rPr lang="en-GB" sz="1200" b="1" dirty="0">
                <a:solidFill>
                  <a:srgbClr val="005291"/>
                </a:solidFill>
                <a:latin typeface="+mj-lt"/>
              </a:rPr>
              <a:t>?</a:t>
            </a:r>
          </a:p>
          <a:p>
            <a:pPr lvl="1">
              <a:buFont typeface="Arial" panose="020B0604020202020204" pitchFamily="34" charset="0"/>
              <a:buChar char="•"/>
            </a:pPr>
            <a:endParaRPr lang="en-GB" sz="1200" b="1" dirty="0">
              <a:solidFill>
                <a:srgbClr val="005291"/>
              </a:solidFill>
              <a:latin typeface="+mj-lt"/>
            </a:endParaRPr>
          </a:p>
          <a:p>
            <a:pPr lvl="1">
              <a:buFont typeface="Arial" panose="020B0604020202020204" pitchFamily="34" charset="0"/>
              <a:buChar char="•"/>
            </a:pPr>
            <a:r>
              <a:rPr lang="en-GB" sz="1200" b="1" dirty="0">
                <a:solidFill>
                  <a:srgbClr val="005291"/>
                </a:solidFill>
                <a:latin typeface="+mj-lt"/>
              </a:rPr>
              <a:t>Blood count for eosinophils?</a:t>
            </a:r>
          </a:p>
          <a:p>
            <a:pPr lvl="1"/>
            <a:endParaRPr lang="en-GB" sz="1200" b="1" dirty="0">
              <a:solidFill>
                <a:srgbClr val="005291"/>
              </a:solidFill>
              <a:latin typeface="+mj-lt"/>
            </a:endParaRPr>
          </a:p>
        </p:txBody>
      </p:sp>
      <p:sp>
        <p:nvSpPr>
          <p:cNvPr id="20" name="Rectangle 6825">
            <a:extLst>
              <a:ext uri="{FF2B5EF4-FFF2-40B4-BE49-F238E27FC236}">
                <a16:creationId xmlns:a16="http://schemas.microsoft.com/office/drawing/2014/main" id="{FC1EB30B-E75E-E847-B330-4D7F20E9726A}"/>
              </a:ext>
            </a:extLst>
          </p:cNvPr>
          <p:cNvSpPr>
            <a:spLocks noGrp="1"/>
          </p:cNvSpPr>
          <p:nvPr>
            <p:ph sz="half" idx="1"/>
          </p:nvPr>
        </p:nvSpPr>
        <p:spPr>
          <a:xfrm>
            <a:off x="501689" y="1149903"/>
            <a:ext cx="4038600" cy="3421856"/>
          </a:xfrm>
          <a:prstGeom prst="rect">
            <a:avLst/>
          </a:prstGeom>
          <a:ln>
            <a:noFill/>
          </a:ln>
        </p:spPr>
        <p:txBody>
          <a:bodyPr vert="horz" lIns="0" tIns="0" rIns="0" bIns="0" rtlCol="0">
            <a:noAutofit/>
          </a:bodyPr>
          <a:lstStyle/>
          <a:p>
            <a:pPr>
              <a:spcAft>
                <a:spcPts val="1000"/>
              </a:spcAft>
            </a:pPr>
            <a:r>
              <a:rPr lang="en-GB" sz="1400" dirty="0">
                <a:effectLst/>
                <a:latin typeface="Calibri" panose="020F0502020204030204" pitchFamily="34" charset="0"/>
                <a:ea typeface="Batang" panose="02030600000101010101" pitchFamily="18" charset="-127"/>
                <a:cs typeface="Times New Roman" panose="02020603050405020304" pitchFamily="18" charset="0"/>
              </a:rPr>
              <a:t>History taking and physical examination on presentation</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Cough duration</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Cough impact and triggers</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Family history</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Cough score (VAS 1-10)</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HARQ</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Associated symptoms: throat, chest, GI</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Risk factors: ACE inhibitor, smoking, sleep apnoea</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Physical examination: throat, chest, ear</a:t>
            </a:r>
          </a:p>
          <a:p>
            <a:pPr>
              <a:spcAft>
                <a:spcPts val="1000"/>
              </a:spcAft>
            </a:pPr>
            <a:endParaRPr lang="en-GB" sz="1800" dirty="0">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effectLst/>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effectLst/>
              <a:latin typeface="Calibri" panose="020F0502020204030204" pitchFamily="34" charset="0"/>
              <a:ea typeface="Batang" panose="02030600000101010101" pitchFamily="18" charset="-127"/>
              <a:cs typeface="Times New Roman" panose="02020603050405020304" pitchFamily="18" charset="0"/>
            </a:endParaRPr>
          </a:p>
        </p:txBody>
      </p:sp>
      <p:sp>
        <p:nvSpPr>
          <p:cNvPr id="5" name="textruta 4">
            <a:extLst>
              <a:ext uri="{FF2B5EF4-FFF2-40B4-BE49-F238E27FC236}">
                <a16:creationId xmlns:a16="http://schemas.microsoft.com/office/drawing/2014/main" id="{FD2EDDC6-A643-094C-877E-0BEC29E286F9}"/>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13</a:t>
            </a:r>
          </a:p>
        </p:txBody>
      </p:sp>
    </p:spTree>
    <p:extLst>
      <p:ext uri="{BB962C8B-B14F-4D97-AF65-F5344CB8AC3E}">
        <p14:creationId xmlns:p14="http://schemas.microsoft.com/office/powerpoint/2010/main" val="219819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BAF31-523A-C74F-96A5-2D89569BA693}"/>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D96DC89-6F31-4C4C-A3D2-592BA3A38C9C}"/>
              </a:ext>
            </a:extLst>
          </p:cNvPr>
          <p:cNvSpPr>
            <a:spLocks noGrp="1"/>
          </p:cNvSpPr>
          <p:nvPr>
            <p:ph idx="1"/>
          </p:nvPr>
        </p:nvSpPr>
        <p:spPr/>
        <p:txBody>
          <a:bodyPr/>
          <a:lstStyle/>
          <a:p>
            <a:pPr marL="457200" indent="-457200"/>
            <a:r>
              <a:rPr lang="en-US" dirty="0">
                <a:latin typeface="+mn-lt"/>
              </a:rPr>
              <a:t>Case 2 – B</a:t>
            </a:r>
            <a:br>
              <a:rPr lang="en-US" dirty="0">
                <a:latin typeface="+mn-lt"/>
              </a:rPr>
            </a:br>
            <a:endParaRPr lang="sv-SE" dirty="0">
              <a:latin typeface="+mn-lt"/>
            </a:endParaRPr>
          </a:p>
          <a:p>
            <a:pPr marL="457200" lvl="1" indent="-457200">
              <a:lnSpc>
                <a:spcPct val="150000"/>
              </a:lnSpc>
              <a:buFont typeface="Arial" panose="020B0604020202020204" pitchFamily="34" charset="0"/>
              <a:buChar char="•"/>
            </a:pPr>
            <a:r>
              <a:rPr lang="en-US" dirty="0">
                <a:solidFill>
                  <a:srgbClr val="005291"/>
                </a:solidFill>
                <a:latin typeface="+mn-lt"/>
              </a:rPr>
              <a:t>This is a nonsmoking man (B), 60 years old, working as bricklayer.</a:t>
            </a:r>
          </a:p>
          <a:p>
            <a:pPr marL="457200" lvl="1" indent="-457200">
              <a:lnSpc>
                <a:spcPct val="150000"/>
              </a:lnSpc>
              <a:buFont typeface="Arial" panose="020B0604020202020204" pitchFamily="34" charset="0"/>
              <a:buChar char="•"/>
            </a:pPr>
            <a:r>
              <a:rPr lang="en-US" dirty="0">
                <a:solidFill>
                  <a:srgbClr val="005291"/>
                </a:solidFill>
                <a:latin typeface="+mn-lt"/>
              </a:rPr>
              <a:t>He is married and has two adult sons and a wife suffering from a brain tumor. </a:t>
            </a:r>
          </a:p>
          <a:p>
            <a:pPr marL="457200" lvl="1" indent="-457200">
              <a:lnSpc>
                <a:spcPct val="150000"/>
              </a:lnSpc>
              <a:buFont typeface="Arial" panose="020B0604020202020204" pitchFamily="34" charset="0"/>
              <a:buChar char="•"/>
            </a:pPr>
            <a:r>
              <a:rPr lang="en-US" dirty="0">
                <a:solidFill>
                  <a:srgbClr val="005291"/>
                </a:solidFill>
                <a:latin typeface="+mn-lt"/>
              </a:rPr>
              <a:t>B stopped smoking twenty years ago.</a:t>
            </a:r>
          </a:p>
          <a:p>
            <a:pPr marL="457200" lvl="1" indent="-457200">
              <a:lnSpc>
                <a:spcPct val="150000"/>
              </a:lnSpc>
              <a:buFont typeface="Arial" panose="020B0604020202020204" pitchFamily="34" charset="0"/>
              <a:buChar char="•"/>
            </a:pPr>
            <a:r>
              <a:rPr lang="en-US" dirty="0">
                <a:solidFill>
                  <a:srgbClr val="005291"/>
                </a:solidFill>
                <a:latin typeface="+mn-lt"/>
              </a:rPr>
              <a:t>B has treatment for hypertension (</a:t>
            </a:r>
            <a:r>
              <a:rPr lang="en-US" dirty="0" err="1">
                <a:solidFill>
                  <a:srgbClr val="005291"/>
                </a:solidFill>
                <a:latin typeface="+mn-lt"/>
              </a:rPr>
              <a:t>felodipin</a:t>
            </a:r>
            <a:r>
              <a:rPr lang="en-US" dirty="0">
                <a:solidFill>
                  <a:srgbClr val="005291"/>
                </a:solidFill>
                <a:latin typeface="+mn-lt"/>
              </a:rPr>
              <a:t>) and high cholesterol (</a:t>
            </a:r>
            <a:r>
              <a:rPr lang="en-US" dirty="0" err="1">
                <a:solidFill>
                  <a:srgbClr val="005291"/>
                </a:solidFill>
                <a:latin typeface="+mn-lt"/>
              </a:rPr>
              <a:t>statine</a:t>
            </a:r>
            <a:r>
              <a:rPr lang="en-US" dirty="0">
                <a:solidFill>
                  <a:srgbClr val="005291"/>
                </a:solidFill>
                <a:latin typeface="+mn-lt"/>
              </a:rPr>
              <a:t>). </a:t>
            </a:r>
          </a:p>
          <a:p>
            <a:pPr marL="457200" lvl="1" indent="-457200">
              <a:lnSpc>
                <a:spcPct val="150000"/>
              </a:lnSpc>
              <a:buFont typeface="Arial" panose="020B0604020202020204" pitchFamily="34" charset="0"/>
              <a:buChar char="•"/>
            </a:pPr>
            <a:r>
              <a:rPr lang="en-US" dirty="0">
                <a:solidFill>
                  <a:srgbClr val="005291"/>
                </a:solidFill>
                <a:latin typeface="+mn-lt"/>
              </a:rPr>
              <a:t>No earlier allergy or asthma and no heredity for this.</a:t>
            </a:r>
          </a:p>
          <a:p>
            <a:pPr marL="457200" lvl="1" indent="-457200">
              <a:lnSpc>
                <a:spcPct val="150000"/>
              </a:lnSpc>
              <a:buFont typeface="Arial" panose="020B0604020202020204" pitchFamily="34" charset="0"/>
              <a:buChar char="•"/>
            </a:pPr>
            <a:r>
              <a:rPr lang="en-US" dirty="0">
                <a:solidFill>
                  <a:srgbClr val="005291"/>
                </a:solidFill>
                <a:latin typeface="+mn-lt"/>
              </a:rPr>
              <a:t>B now seeks primary care due to coughing.</a:t>
            </a:r>
            <a:endParaRPr lang="sv-SE" dirty="0">
              <a:solidFill>
                <a:srgbClr val="005291"/>
              </a:solidFill>
              <a:latin typeface="+mn-lt"/>
            </a:endParaRPr>
          </a:p>
          <a:p>
            <a:endParaRPr lang="en-GB" dirty="0">
              <a:latin typeface="+mn-lt"/>
            </a:endParaRPr>
          </a:p>
        </p:txBody>
      </p:sp>
      <p:sp>
        <p:nvSpPr>
          <p:cNvPr id="4" name="textruta 3">
            <a:extLst>
              <a:ext uri="{FF2B5EF4-FFF2-40B4-BE49-F238E27FC236}">
                <a16:creationId xmlns:a16="http://schemas.microsoft.com/office/drawing/2014/main" id="{AA453881-C250-7347-9396-21DE6FC45939}"/>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14</a:t>
            </a:r>
          </a:p>
        </p:txBody>
      </p:sp>
    </p:spTree>
    <p:extLst>
      <p:ext uri="{BB962C8B-B14F-4D97-AF65-F5344CB8AC3E}">
        <p14:creationId xmlns:p14="http://schemas.microsoft.com/office/powerpoint/2010/main" val="2932242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BAF31-523A-C74F-96A5-2D89569BA693}"/>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D96DC89-6F31-4C4C-A3D2-592BA3A38C9C}"/>
              </a:ext>
            </a:extLst>
          </p:cNvPr>
          <p:cNvSpPr>
            <a:spLocks noGrp="1"/>
          </p:cNvSpPr>
          <p:nvPr>
            <p:ph idx="1"/>
          </p:nvPr>
        </p:nvSpPr>
        <p:spPr/>
        <p:txBody>
          <a:bodyPr/>
          <a:lstStyle/>
          <a:p>
            <a:pPr marL="57150" indent="-457200"/>
            <a:r>
              <a:rPr lang="en-US" dirty="0">
                <a:latin typeface="+mn-lt"/>
              </a:rPr>
              <a:t>Case 2 – B</a:t>
            </a:r>
            <a:br>
              <a:rPr lang="en-US" sz="1800" dirty="0">
                <a:latin typeface="+mn-lt"/>
              </a:rPr>
            </a:br>
            <a:endParaRPr lang="en-US" sz="1800" dirty="0">
              <a:latin typeface="+mn-lt"/>
            </a:endParaRPr>
          </a:p>
          <a:p>
            <a:pPr marL="457200" lvl="1" indent="-457200">
              <a:buFont typeface="Arial" panose="020B0604020202020204" pitchFamily="34" charset="0"/>
              <a:buChar char="•"/>
            </a:pPr>
            <a:r>
              <a:rPr lang="en-US" sz="1600" dirty="0">
                <a:solidFill>
                  <a:srgbClr val="005291"/>
                </a:solidFill>
                <a:latin typeface="+mn-lt"/>
              </a:rPr>
              <a:t>The cough started about six months ago after a difficult common cold. </a:t>
            </a:r>
          </a:p>
          <a:p>
            <a:pPr marL="457200" lvl="1" indent="-457200">
              <a:buFont typeface="Arial" panose="020B0604020202020204" pitchFamily="34" charset="0"/>
              <a:buChar char="•"/>
            </a:pPr>
            <a:r>
              <a:rPr lang="en-US" sz="1600" dirty="0">
                <a:solidFill>
                  <a:srgbClr val="005291"/>
                </a:solidFill>
                <a:latin typeface="+mn-lt"/>
              </a:rPr>
              <a:t>Other cold symptoms have disappeared but the cough persists.</a:t>
            </a:r>
          </a:p>
          <a:p>
            <a:pPr marL="687600" lvl="2" indent="-457200"/>
            <a:r>
              <a:rPr lang="en-US" sz="1600" dirty="0">
                <a:solidFill>
                  <a:srgbClr val="005291"/>
                </a:solidFill>
                <a:latin typeface="+mn-lt"/>
              </a:rPr>
              <a:t>He gets some dyspnea and wheezing  from heavy work load.</a:t>
            </a:r>
          </a:p>
          <a:p>
            <a:pPr marL="687600" lvl="2" indent="-457200"/>
            <a:r>
              <a:rPr lang="en-US" sz="1600" dirty="0">
                <a:solidFill>
                  <a:srgbClr val="005291"/>
                </a:solidFill>
                <a:latin typeface="+mn-lt"/>
              </a:rPr>
              <a:t>Together with coughing there is some white ore yellow mucus.</a:t>
            </a:r>
          </a:p>
          <a:p>
            <a:pPr marL="687600" lvl="2" indent="-457200"/>
            <a:r>
              <a:rPr lang="en-US" sz="1600" dirty="0">
                <a:solidFill>
                  <a:srgbClr val="005291"/>
                </a:solidFill>
                <a:latin typeface="+mn-lt"/>
              </a:rPr>
              <a:t>On and off he experiences reflux symptoms.</a:t>
            </a:r>
          </a:p>
          <a:p>
            <a:pPr marL="457200" lvl="1" indent="-457200">
              <a:buFont typeface="Arial" panose="020B0604020202020204" pitchFamily="34" charset="0"/>
              <a:buChar char="•"/>
            </a:pPr>
            <a:r>
              <a:rPr lang="en-US" sz="1600" dirty="0">
                <a:solidFill>
                  <a:srgbClr val="005291"/>
                </a:solidFill>
                <a:latin typeface="+mn-lt"/>
              </a:rPr>
              <a:t>The last months the cough has got more intensive and occurs daily in bouts after heavy work load.</a:t>
            </a:r>
          </a:p>
          <a:p>
            <a:pPr marL="457200" lvl="1" indent="-457200">
              <a:buFont typeface="Arial" panose="020B0604020202020204" pitchFamily="34" charset="0"/>
              <a:buChar char="•"/>
            </a:pPr>
            <a:r>
              <a:rPr lang="en-US" sz="1600" dirty="0">
                <a:solidFill>
                  <a:srgbClr val="005291"/>
                </a:solidFill>
                <a:latin typeface="+mn-lt"/>
              </a:rPr>
              <a:t>B is mostly working outside and his cough does not bother his work mates a lot but the wife complains.</a:t>
            </a:r>
          </a:p>
          <a:p>
            <a:pPr marL="0" indent="0">
              <a:buNone/>
            </a:pPr>
            <a:endParaRPr lang="en-GB" sz="1800" dirty="0">
              <a:latin typeface="+mn-lt"/>
            </a:endParaRPr>
          </a:p>
        </p:txBody>
      </p:sp>
      <p:sp>
        <p:nvSpPr>
          <p:cNvPr id="4" name="textruta 3">
            <a:extLst>
              <a:ext uri="{FF2B5EF4-FFF2-40B4-BE49-F238E27FC236}">
                <a16:creationId xmlns:a16="http://schemas.microsoft.com/office/drawing/2014/main" id="{0FF4545B-E70E-9A41-B5C3-278402E6FACA}"/>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15</a:t>
            </a:r>
          </a:p>
        </p:txBody>
      </p:sp>
    </p:spTree>
    <p:extLst>
      <p:ext uri="{BB962C8B-B14F-4D97-AF65-F5344CB8AC3E}">
        <p14:creationId xmlns:p14="http://schemas.microsoft.com/office/powerpoint/2010/main" val="1756725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BAF31-523A-C74F-96A5-2D89569BA693}"/>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D96DC89-6F31-4C4C-A3D2-592BA3A38C9C}"/>
              </a:ext>
            </a:extLst>
          </p:cNvPr>
          <p:cNvSpPr>
            <a:spLocks noGrp="1"/>
          </p:cNvSpPr>
          <p:nvPr>
            <p:ph idx="1"/>
          </p:nvPr>
        </p:nvSpPr>
        <p:spPr/>
        <p:txBody>
          <a:bodyPr/>
          <a:lstStyle/>
          <a:p>
            <a:pPr marL="57150" indent="-457200"/>
            <a:r>
              <a:rPr lang="en-GB" dirty="0">
                <a:latin typeface="+mn-lt"/>
              </a:rPr>
              <a:t>Case 2 – B</a:t>
            </a:r>
            <a:br>
              <a:rPr lang="en-GB" sz="1800" dirty="0">
                <a:latin typeface="+mn-lt"/>
              </a:rPr>
            </a:br>
            <a:endParaRPr lang="en-GB" sz="1800" dirty="0">
              <a:latin typeface="+mn-lt"/>
            </a:endParaRPr>
          </a:p>
          <a:p>
            <a:pPr marL="457200" lvl="1" indent="-457200">
              <a:buFont typeface="Arial" panose="020B0604020202020204" pitchFamily="34" charset="0"/>
              <a:buChar char="•"/>
            </a:pPr>
            <a:r>
              <a:rPr lang="en-GB" dirty="0">
                <a:solidFill>
                  <a:srgbClr val="005291"/>
                </a:solidFill>
                <a:latin typeface="+mn-lt"/>
              </a:rPr>
              <a:t>History taken – 10 pack years.</a:t>
            </a:r>
          </a:p>
          <a:p>
            <a:pPr marL="457200" lvl="1" indent="-457200">
              <a:buFont typeface="Arial" panose="020B0604020202020204" pitchFamily="34" charset="0"/>
              <a:buChar char="•"/>
            </a:pPr>
            <a:r>
              <a:rPr lang="en-GB" dirty="0">
                <a:solidFill>
                  <a:srgbClr val="005291"/>
                </a:solidFill>
                <a:latin typeface="+mn-lt"/>
              </a:rPr>
              <a:t>Physical examination normal.</a:t>
            </a:r>
          </a:p>
          <a:p>
            <a:pPr marL="457200" lvl="1" indent="-457200">
              <a:buFont typeface="Arial" panose="020B0604020202020204" pitchFamily="34" charset="0"/>
              <a:buChar char="•"/>
            </a:pPr>
            <a:r>
              <a:rPr lang="en-GB" dirty="0">
                <a:solidFill>
                  <a:srgbClr val="005291"/>
                </a:solidFill>
                <a:latin typeface="+mn-lt"/>
              </a:rPr>
              <a:t>Normal chest X-ray.</a:t>
            </a:r>
          </a:p>
          <a:p>
            <a:pPr marL="457200" lvl="1" indent="-457200">
              <a:buFont typeface="Arial" panose="020B0604020202020204" pitchFamily="34" charset="0"/>
              <a:buChar char="•"/>
            </a:pPr>
            <a:r>
              <a:rPr lang="en-GB" dirty="0">
                <a:solidFill>
                  <a:srgbClr val="005291"/>
                </a:solidFill>
                <a:latin typeface="+mn-lt"/>
              </a:rPr>
              <a:t>Blood samples normal, slightly high eosinophil count.</a:t>
            </a:r>
          </a:p>
          <a:p>
            <a:pPr marL="457200" lvl="1" indent="-457200">
              <a:buFont typeface="Arial" panose="020B0604020202020204" pitchFamily="34" charset="0"/>
              <a:buChar char="•"/>
            </a:pPr>
            <a:r>
              <a:rPr lang="en-GB" dirty="0">
                <a:solidFill>
                  <a:srgbClr val="005291"/>
                </a:solidFill>
                <a:latin typeface="+mn-lt"/>
              </a:rPr>
              <a:t>Chest CT scan?</a:t>
            </a:r>
          </a:p>
          <a:p>
            <a:pPr marL="457200" lvl="1" indent="-457200">
              <a:buFont typeface="Arial" panose="020B0604020202020204" pitchFamily="34" charset="0"/>
              <a:buChar char="•"/>
            </a:pPr>
            <a:r>
              <a:rPr lang="en-GB" dirty="0" err="1">
                <a:solidFill>
                  <a:srgbClr val="005291"/>
                </a:solidFill>
                <a:latin typeface="+mn-lt"/>
              </a:rPr>
              <a:t>Oesophagoscopy</a:t>
            </a:r>
            <a:r>
              <a:rPr lang="en-GB" dirty="0">
                <a:solidFill>
                  <a:srgbClr val="005291"/>
                </a:solidFill>
                <a:latin typeface="+mn-lt"/>
              </a:rPr>
              <a:t>?</a:t>
            </a:r>
          </a:p>
          <a:p>
            <a:pPr marL="457200" lvl="1" indent="-457200">
              <a:buFont typeface="Arial" panose="020B0604020202020204" pitchFamily="34" charset="0"/>
              <a:buChar char="•"/>
            </a:pPr>
            <a:r>
              <a:rPr lang="en-GB" dirty="0" err="1">
                <a:solidFill>
                  <a:srgbClr val="005291"/>
                </a:solidFill>
                <a:latin typeface="+mn-lt"/>
              </a:rPr>
              <a:t>FeNO</a:t>
            </a:r>
            <a:r>
              <a:rPr lang="en-GB" dirty="0">
                <a:solidFill>
                  <a:srgbClr val="005291"/>
                </a:solidFill>
                <a:latin typeface="+mn-lt"/>
              </a:rPr>
              <a:t>?</a:t>
            </a:r>
          </a:p>
          <a:p>
            <a:pPr marL="457200" lvl="1" indent="-457200">
              <a:buFont typeface="Arial" panose="020B0604020202020204" pitchFamily="34" charset="0"/>
              <a:buChar char="•"/>
            </a:pPr>
            <a:r>
              <a:rPr lang="en-GB" dirty="0">
                <a:solidFill>
                  <a:srgbClr val="005291"/>
                </a:solidFill>
                <a:latin typeface="+mn-lt"/>
              </a:rPr>
              <a:t>Induced sputum sample?</a:t>
            </a:r>
          </a:p>
          <a:p>
            <a:pPr marL="0" indent="0">
              <a:buNone/>
            </a:pPr>
            <a:endParaRPr lang="en-GB" sz="1800" dirty="0">
              <a:latin typeface="+mn-lt"/>
            </a:endParaRPr>
          </a:p>
        </p:txBody>
      </p:sp>
      <p:sp>
        <p:nvSpPr>
          <p:cNvPr id="4" name="textruta 3">
            <a:extLst>
              <a:ext uri="{FF2B5EF4-FFF2-40B4-BE49-F238E27FC236}">
                <a16:creationId xmlns:a16="http://schemas.microsoft.com/office/drawing/2014/main" id="{3636B0E9-75D9-9E4F-855B-14F1F9821E1A}"/>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16</a:t>
            </a:r>
          </a:p>
        </p:txBody>
      </p:sp>
    </p:spTree>
    <p:extLst>
      <p:ext uri="{BB962C8B-B14F-4D97-AF65-F5344CB8AC3E}">
        <p14:creationId xmlns:p14="http://schemas.microsoft.com/office/powerpoint/2010/main" val="67816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123478"/>
            <a:ext cx="8229600" cy="736600"/>
          </a:xfrm>
        </p:spPr>
        <p:txBody>
          <a:bodyPr>
            <a:normAutofit/>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MCQ 2</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312863"/>
            <a:ext cx="8229600" cy="3309937"/>
          </a:xfrm>
        </p:spPr>
        <p:txBody>
          <a:bodyPr/>
          <a:lstStyle/>
          <a:p>
            <a:pPr marL="0" indent="0">
              <a:buNone/>
            </a:pPr>
            <a:r>
              <a:rPr lang="en-GB" altLang="en-US" b="0" dirty="0">
                <a:latin typeface="+mn-lt"/>
                <a:ea typeface="ＭＳ Ｐゴシック" panose="020B0600070205080204" pitchFamily="34" charset="-128"/>
              </a:rPr>
              <a:t>What is the most likely cause to B’s coughing? </a:t>
            </a:r>
          </a:p>
          <a:p>
            <a:pPr marL="0" indent="0">
              <a:buNone/>
            </a:pPr>
            <a:endParaRPr lang="en-GB" altLang="en-US" b="0" dirty="0">
              <a:latin typeface="+mn-lt"/>
              <a:ea typeface="ＭＳ Ｐゴシック" panose="020B0600070205080204" pitchFamily="34" charset="-128"/>
            </a:endParaRPr>
          </a:p>
          <a:p>
            <a:pPr marL="457200" indent="-457200">
              <a:buFont typeface="+mj-lt"/>
              <a:buAutoNum type="alphaLcParenR"/>
            </a:pPr>
            <a:r>
              <a:rPr lang="en-GB" altLang="en-US" b="0" dirty="0">
                <a:latin typeface="+mn-lt"/>
                <a:ea typeface="ＭＳ Ｐゴシック" panose="020B0600070205080204" pitchFamily="34" charset="-128"/>
              </a:rPr>
              <a:t>Option A – eosinophilic bronchitis</a:t>
            </a:r>
          </a:p>
          <a:p>
            <a:pPr marL="457200" indent="-457200">
              <a:buFont typeface="+mj-lt"/>
              <a:buAutoNum type="alphaLcParenR"/>
            </a:pPr>
            <a:r>
              <a:rPr lang="en-GB" altLang="en-US" b="0" dirty="0">
                <a:latin typeface="+mn-lt"/>
                <a:ea typeface="ＭＳ Ｐゴシック" panose="020B0600070205080204" pitchFamily="34" charset="-128"/>
              </a:rPr>
              <a:t>Option B – COPD</a:t>
            </a:r>
          </a:p>
          <a:p>
            <a:pPr marL="457200" indent="-457200">
              <a:buFont typeface="+mj-lt"/>
              <a:buAutoNum type="alphaLcParenR"/>
            </a:pPr>
            <a:r>
              <a:rPr lang="en-GB" altLang="en-US" b="0" dirty="0">
                <a:latin typeface="+mn-lt"/>
                <a:ea typeface="ＭＳ Ｐゴシック" panose="020B0600070205080204" pitchFamily="34" charset="-128"/>
              </a:rPr>
              <a:t>Option C – treatment with ACE inhibitors</a:t>
            </a:r>
          </a:p>
          <a:p>
            <a:pPr marL="457200" indent="-457200">
              <a:buFont typeface="+mj-lt"/>
              <a:buAutoNum type="alphaLcParenR"/>
            </a:pPr>
            <a:r>
              <a:rPr lang="en-GB" altLang="en-US" b="0" dirty="0">
                <a:latin typeface="+mn-lt"/>
                <a:ea typeface="ＭＳ Ｐゴシック" panose="020B0600070205080204" pitchFamily="34" charset="-128"/>
              </a:rPr>
              <a:t>Option D – pulmonary cancer</a:t>
            </a:r>
          </a:p>
        </p:txBody>
      </p:sp>
      <p:sp>
        <p:nvSpPr>
          <p:cNvPr id="4" name="textruta 3">
            <a:extLst>
              <a:ext uri="{FF2B5EF4-FFF2-40B4-BE49-F238E27FC236}">
                <a16:creationId xmlns:a16="http://schemas.microsoft.com/office/drawing/2014/main" id="{8846CA8B-80B0-3147-BF24-77C3431504DA}"/>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17</a:t>
            </a:r>
          </a:p>
        </p:txBody>
      </p:sp>
    </p:spTree>
    <p:custDataLst>
      <p:tags r:id="rId1"/>
    </p:custDataLst>
    <p:extLst>
      <p:ext uri="{BB962C8B-B14F-4D97-AF65-F5344CB8AC3E}">
        <p14:creationId xmlns:p14="http://schemas.microsoft.com/office/powerpoint/2010/main" val="347216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123478"/>
            <a:ext cx="8229600" cy="736600"/>
          </a:xfrm>
        </p:spPr>
        <p:txBody>
          <a:bodyPr>
            <a:normAutofit/>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MCQ 2 </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312863"/>
            <a:ext cx="8229600" cy="3309937"/>
          </a:xfrm>
        </p:spPr>
        <p:txBody>
          <a:bodyPr/>
          <a:lstStyle/>
          <a:p>
            <a:pPr marL="0" indent="0">
              <a:buNone/>
            </a:pPr>
            <a:r>
              <a:rPr lang="en-GB" altLang="en-US" b="0" dirty="0">
                <a:latin typeface="+mn-lt"/>
                <a:ea typeface="ＭＳ Ｐゴシック" panose="020B0600070205080204" pitchFamily="34" charset="-128"/>
              </a:rPr>
              <a:t>What is the most likely cause to B’s coughing? </a:t>
            </a:r>
          </a:p>
          <a:p>
            <a:pPr marL="0" indent="0">
              <a:buNone/>
            </a:pPr>
            <a:endParaRPr lang="en-GB" altLang="en-US" b="0" dirty="0">
              <a:latin typeface="+mn-lt"/>
              <a:ea typeface="ＭＳ Ｐゴシック" panose="020B0600070205080204" pitchFamily="34" charset="-128"/>
            </a:endParaRPr>
          </a:p>
          <a:p>
            <a:pPr marL="457200" indent="-457200">
              <a:buFont typeface="+mj-lt"/>
              <a:buAutoNum type="alphaLcParenR"/>
            </a:pPr>
            <a:r>
              <a:rPr lang="en-GB" altLang="en-US" dirty="0">
                <a:solidFill>
                  <a:srgbClr val="92D050"/>
                </a:solidFill>
                <a:latin typeface="+mn-lt"/>
                <a:ea typeface="ＭＳ Ｐゴシック" panose="020B0600070205080204" pitchFamily="34" charset="-128"/>
              </a:rPr>
              <a:t>Option A – eosinophilic bronchitis</a:t>
            </a:r>
          </a:p>
          <a:p>
            <a:pPr marL="457200" indent="-457200">
              <a:buFont typeface="+mj-lt"/>
              <a:buAutoNum type="alphaLcParenR"/>
            </a:pPr>
            <a:r>
              <a:rPr lang="en-GB" altLang="en-US" b="0" dirty="0">
                <a:latin typeface="+mn-lt"/>
                <a:ea typeface="ＭＳ Ｐゴシック" panose="020B0600070205080204" pitchFamily="34" charset="-128"/>
              </a:rPr>
              <a:t>Option B </a:t>
            </a:r>
            <a:r>
              <a:rPr lang="en-GB" altLang="en-US" b="0" dirty="0">
                <a:ea typeface="ＭＳ Ｐゴシック" panose="020B0600070205080204" pitchFamily="34" charset="-128"/>
              </a:rPr>
              <a:t>–</a:t>
            </a:r>
            <a:r>
              <a:rPr lang="en-GB" altLang="en-US" b="0" dirty="0">
                <a:latin typeface="+mn-lt"/>
                <a:ea typeface="ＭＳ Ｐゴシック" panose="020B0600070205080204" pitchFamily="34" charset="-128"/>
              </a:rPr>
              <a:t> COPD</a:t>
            </a:r>
          </a:p>
          <a:p>
            <a:pPr marL="457200" indent="-457200">
              <a:buFont typeface="+mj-lt"/>
              <a:buAutoNum type="alphaLcParenR"/>
            </a:pPr>
            <a:r>
              <a:rPr lang="en-GB" altLang="en-US" b="0" dirty="0">
                <a:latin typeface="+mn-lt"/>
                <a:ea typeface="ＭＳ Ｐゴシック" panose="020B0600070205080204" pitchFamily="34" charset="-128"/>
              </a:rPr>
              <a:t>Option C – treatment with ACE inhibitors</a:t>
            </a:r>
          </a:p>
          <a:p>
            <a:pPr marL="457200" indent="-457200">
              <a:buFont typeface="+mj-lt"/>
              <a:buAutoNum type="alphaLcParenR"/>
            </a:pPr>
            <a:r>
              <a:rPr lang="en-GB" altLang="en-US" b="0" dirty="0">
                <a:latin typeface="+mn-lt"/>
                <a:ea typeface="ＭＳ Ｐゴシック" panose="020B0600070205080204" pitchFamily="34" charset="-128"/>
              </a:rPr>
              <a:t>Option D – pulmonary cancer</a:t>
            </a:r>
          </a:p>
        </p:txBody>
      </p:sp>
      <p:sp>
        <p:nvSpPr>
          <p:cNvPr id="4" name="textruta 3">
            <a:extLst>
              <a:ext uri="{FF2B5EF4-FFF2-40B4-BE49-F238E27FC236}">
                <a16:creationId xmlns:a16="http://schemas.microsoft.com/office/drawing/2014/main" id="{A3B36972-5C82-C848-8873-0490D4492D5B}"/>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18</a:t>
            </a:r>
          </a:p>
        </p:txBody>
      </p:sp>
    </p:spTree>
    <p:custDataLst>
      <p:tags r:id="rId1"/>
    </p:custDataLst>
    <p:extLst>
      <p:ext uri="{BB962C8B-B14F-4D97-AF65-F5344CB8AC3E}">
        <p14:creationId xmlns:p14="http://schemas.microsoft.com/office/powerpoint/2010/main" val="209699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a16="http://schemas.microsoft.com/office/drawing/2014/main" id="{D017F85B-E231-4069-80BE-744A4629511B}"/>
              </a:ext>
            </a:extLst>
          </p:cNvPr>
          <p:cNvSpPr>
            <a:spLocks noGrp="1"/>
          </p:cNvSpPr>
          <p:nvPr>
            <p:ph type="ctrTitle"/>
          </p:nvPr>
        </p:nvSpPr>
        <p:spPr bwMode="auto">
          <a:xfrm>
            <a:off x="457200" y="941388"/>
            <a:ext cx="8229600" cy="1101725"/>
          </a:xfrm>
        </p:spPr>
        <p:txBody>
          <a:bodyPr>
            <a:normAutofit fontScale="90000"/>
          </a:bodyPr>
          <a:lstStyle/>
          <a:p>
            <a:r>
              <a:rPr lang="en-GB" dirty="0"/>
              <a:t>New ERS clinical practice guidelines for chronic cough for adults. </a:t>
            </a:r>
            <a:r>
              <a:rPr lang="en-US" dirty="0"/>
              <a:t>What’s new?</a:t>
            </a:r>
            <a:endParaRPr lang="en-US"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59" name="Sous-titre 2">
            <a:extLst>
              <a:ext uri="{FF2B5EF4-FFF2-40B4-BE49-F238E27FC236}">
                <a16:creationId xmlns:a16="http://schemas.microsoft.com/office/drawing/2014/main" id="{FF491CC6-70DD-450E-A749-6CCA94119292}"/>
              </a:ext>
            </a:extLst>
          </p:cNvPr>
          <p:cNvSpPr>
            <a:spLocks noGrp="1"/>
          </p:cNvSpPr>
          <p:nvPr>
            <p:ph type="subTitle" idx="1"/>
          </p:nvPr>
        </p:nvSpPr>
        <p:spPr>
          <a:xfrm>
            <a:off x="457200" y="2553444"/>
            <a:ext cx="8229600" cy="1314450"/>
          </a:xfrm>
        </p:spPr>
        <p:txBody>
          <a:bodyPr/>
          <a:lstStyle/>
          <a:p>
            <a:r>
              <a:rPr lang="sv-SE" sz="1400" dirty="0" err="1">
                <a:solidFill>
                  <a:srgbClr val="002060"/>
                </a:solidFill>
                <a:latin typeface="+mn-lt"/>
              </a:rPr>
              <a:t>Morice</a:t>
            </a:r>
            <a:r>
              <a:rPr lang="sv-SE" sz="1400" dirty="0">
                <a:solidFill>
                  <a:srgbClr val="002060"/>
                </a:solidFill>
                <a:latin typeface="+mn-lt"/>
              </a:rPr>
              <a:t> AH, Millqvist E, </a:t>
            </a:r>
            <a:r>
              <a:rPr lang="sv-SE" sz="1400" dirty="0" err="1">
                <a:solidFill>
                  <a:srgbClr val="002060"/>
                </a:solidFill>
                <a:latin typeface="+mn-lt"/>
              </a:rPr>
              <a:t>Bieksiene</a:t>
            </a:r>
            <a:r>
              <a:rPr lang="sv-SE" sz="1400" dirty="0">
                <a:solidFill>
                  <a:srgbClr val="002060"/>
                </a:solidFill>
                <a:latin typeface="+mn-lt"/>
              </a:rPr>
              <a:t> K, </a:t>
            </a:r>
            <a:r>
              <a:rPr lang="sv-SE" sz="1400" dirty="0" err="1">
                <a:solidFill>
                  <a:srgbClr val="002060"/>
                </a:solidFill>
                <a:latin typeface="+mn-lt"/>
              </a:rPr>
              <a:t>Birring</a:t>
            </a:r>
            <a:r>
              <a:rPr lang="sv-SE" sz="1400" dirty="0">
                <a:solidFill>
                  <a:srgbClr val="002060"/>
                </a:solidFill>
                <a:latin typeface="+mn-lt"/>
              </a:rPr>
              <a:t> SS, </a:t>
            </a:r>
            <a:r>
              <a:rPr lang="sv-SE" sz="1400" dirty="0" err="1">
                <a:solidFill>
                  <a:srgbClr val="002060"/>
                </a:solidFill>
                <a:latin typeface="+mn-lt"/>
              </a:rPr>
              <a:t>Dicpinigaitis</a:t>
            </a:r>
            <a:r>
              <a:rPr lang="sv-SE" sz="1400" dirty="0">
                <a:solidFill>
                  <a:srgbClr val="002060"/>
                </a:solidFill>
                <a:latin typeface="+mn-lt"/>
              </a:rPr>
              <a:t> P, </a:t>
            </a:r>
            <a:r>
              <a:rPr lang="sv-SE" sz="1400" dirty="0" err="1">
                <a:solidFill>
                  <a:srgbClr val="002060"/>
                </a:solidFill>
                <a:latin typeface="+mn-lt"/>
              </a:rPr>
              <a:t>Ribas</a:t>
            </a:r>
            <a:r>
              <a:rPr lang="sv-SE" sz="1400" dirty="0">
                <a:solidFill>
                  <a:srgbClr val="002060"/>
                </a:solidFill>
                <a:latin typeface="+mn-lt"/>
              </a:rPr>
              <a:t> CD, </a:t>
            </a:r>
            <a:r>
              <a:rPr lang="sv-SE" sz="1400" dirty="0" err="1">
                <a:solidFill>
                  <a:srgbClr val="002060"/>
                </a:solidFill>
                <a:latin typeface="+mn-lt"/>
              </a:rPr>
              <a:t>Boon</a:t>
            </a:r>
            <a:r>
              <a:rPr lang="sv-SE" sz="1400" dirty="0">
                <a:solidFill>
                  <a:srgbClr val="002060"/>
                </a:solidFill>
                <a:latin typeface="+mn-lt"/>
              </a:rPr>
              <a:t> MH, Kantar A, Lai K, </a:t>
            </a:r>
            <a:r>
              <a:rPr lang="sv-SE" sz="1400" dirty="0" err="1">
                <a:solidFill>
                  <a:srgbClr val="002060"/>
                </a:solidFill>
                <a:latin typeface="+mn-lt"/>
              </a:rPr>
              <a:t>McGarvey</a:t>
            </a:r>
            <a:r>
              <a:rPr lang="sv-SE" sz="1400" dirty="0">
                <a:solidFill>
                  <a:srgbClr val="002060"/>
                </a:solidFill>
                <a:latin typeface="+mn-lt"/>
              </a:rPr>
              <a:t> L, </a:t>
            </a:r>
            <a:r>
              <a:rPr lang="sv-SE" sz="1400" dirty="0" err="1">
                <a:solidFill>
                  <a:srgbClr val="002060"/>
                </a:solidFill>
                <a:latin typeface="+mn-lt"/>
              </a:rPr>
              <a:t>Rigau</a:t>
            </a:r>
            <a:r>
              <a:rPr lang="sv-SE" sz="1400" dirty="0">
                <a:solidFill>
                  <a:srgbClr val="002060"/>
                </a:solidFill>
                <a:latin typeface="+mn-lt"/>
              </a:rPr>
              <a:t> D, </a:t>
            </a:r>
            <a:r>
              <a:rPr lang="sv-SE" sz="1400" dirty="0" err="1">
                <a:solidFill>
                  <a:srgbClr val="002060"/>
                </a:solidFill>
                <a:latin typeface="+mn-lt"/>
              </a:rPr>
              <a:t>Satia</a:t>
            </a:r>
            <a:r>
              <a:rPr lang="sv-SE" sz="1400" dirty="0">
                <a:solidFill>
                  <a:srgbClr val="002060"/>
                </a:solidFill>
                <a:latin typeface="+mn-lt"/>
              </a:rPr>
              <a:t> I, Smith J, Song WJ, </a:t>
            </a:r>
            <a:r>
              <a:rPr lang="sv-SE" sz="1400" dirty="0" err="1">
                <a:solidFill>
                  <a:srgbClr val="002060"/>
                </a:solidFill>
                <a:latin typeface="+mn-lt"/>
              </a:rPr>
              <a:t>Tonia</a:t>
            </a:r>
            <a:r>
              <a:rPr lang="sv-SE" sz="1400" dirty="0">
                <a:solidFill>
                  <a:srgbClr val="002060"/>
                </a:solidFill>
                <a:latin typeface="+mn-lt"/>
              </a:rPr>
              <a:t> T, van den Berg JWK, van Manen MJG, </a:t>
            </a:r>
            <a:r>
              <a:rPr lang="sv-SE" sz="1400" dirty="0" err="1">
                <a:solidFill>
                  <a:srgbClr val="002060"/>
                </a:solidFill>
                <a:latin typeface="+mn-lt"/>
              </a:rPr>
              <a:t>Zacharasiewicz</a:t>
            </a:r>
            <a:r>
              <a:rPr lang="sv-SE" sz="1400" dirty="0">
                <a:solidFill>
                  <a:srgbClr val="002060"/>
                </a:solidFill>
                <a:latin typeface="+mn-lt"/>
              </a:rPr>
              <a:t> A. ERS </a:t>
            </a:r>
            <a:r>
              <a:rPr lang="sv-SE" sz="1400" dirty="0" err="1">
                <a:solidFill>
                  <a:srgbClr val="002060"/>
                </a:solidFill>
                <a:latin typeface="+mn-lt"/>
              </a:rPr>
              <a:t>guidelines</a:t>
            </a:r>
            <a:r>
              <a:rPr lang="sv-SE" sz="1400" dirty="0">
                <a:solidFill>
                  <a:srgbClr val="002060"/>
                </a:solidFill>
                <a:latin typeface="+mn-lt"/>
              </a:rPr>
              <a:t> on the </a:t>
            </a:r>
            <a:r>
              <a:rPr lang="sv-SE" sz="1400" dirty="0" err="1">
                <a:solidFill>
                  <a:srgbClr val="002060"/>
                </a:solidFill>
                <a:latin typeface="+mn-lt"/>
              </a:rPr>
              <a:t>diagnosis</a:t>
            </a:r>
            <a:r>
              <a:rPr lang="sv-SE" sz="1400" dirty="0">
                <a:solidFill>
                  <a:srgbClr val="002060"/>
                </a:solidFill>
                <a:latin typeface="+mn-lt"/>
              </a:rPr>
              <a:t> and </a:t>
            </a:r>
            <a:r>
              <a:rPr lang="sv-SE" sz="1400" dirty="0" err="1">
                <a:solidFill>
                  <a:srgbClr val="002060"/>
                </a:solidFill>
                <a:latin typeface="+mn-lt"/>
              </a:rPr>
              <a:t>treatment</a:t>
            </a:r>
            <a:r>
              <a:rPr lang="sv-SE" sz="1400" dirty="0">
                <a:solidFill>
                  <a:srgbClr val="002060"/>
                </a:solidFill>
                <a:latin typeface="+mn-lt"/>
              </a:rPr>
              <a:t> </a:t>
            </a:r>
            <a:r>
              <a:rPr lang="sv-SE" sz="1400" dirty="0" err="1">
                <a:solidFill>
                  <a:srgbClr val="002060"/>
                </a:solidFill>
                <a:latin typeface="+mn-lt"/>
              </a:rPr>
              <a:t>of</a:t>
            </a:r>
            <a:r>
              <a:rPr lang="sv-SE" sz="1400" dirty="0">
                <a:solidFill>
                  <a:srgbClr val="002060"/>
                </a:solidFill>
                <a:latin typeface="+mn-lt"/>
              </a:rPr>
              <a:t> </a:t>
            </a:r>
            <a:r>
              <a:rPr lang="sv-SE" sz="1400" dirty="0" err="1">
                <a:solidFill>
                  <a:srgbClr val="002060"/>
                </a:solidFill>
                <a:latin typeface="+mn-lt"/>
              </a:rPr>
              <a:t>chronic</a:t>
            </a:r>
            <a:r>
              <a:rPr lang="sv-SE" sz="1400" dirty="0">
                <a:solidFill>
                  <a:srgbClr val="002060"/>
                </a:solidFill>
                <a:latin typeface="+mn-lt"/>
              </a:rPr>
              <a:t> </a:t>
            </a:r>
            <a:r>
              <a:rPr lang="sv-SE" sz="1400" dirty="0" err="1">
                <a:solidFill>
                  <a:srgbClr val="002060"/>
                </a:solidFill>
                <a:latin typeface="+mn-lt"/>
              </a:rPr>
              <a:t>cough</a:t>
            </a:r>
            <a:r>
              <a:rPr lang="sv-SE" sz="1400" dirty="0">
                <a:solidFill>
                  <a:srgbClr val="002060"/>
                </a:solidFill>
                <a:latin typeface="+mn-lt"/>
              </a:rPr>
              <a:t> in </a:t>
            </a:r>
            <a:r>
              <a:rPr lang="sv-SE" sz="1400" dirty="0" err="1">
                <a:solidFill>
                  <a:srgbClr val="002060"/>
                </a:solidFill>
                <a:latin typeface="+mn-lt"/>
              </a:rPr>
              <a:t>adults</a:t>
            </a:r>
            <a:r>
              <a:rPr lang="sv-SE" sz="1400" dirty="0">
                <a:solidFill>
                  <a:srgbClr val="002060"/>
                </a:solidFill>
                <a:latin typeface="+mn-lt"/>
              </a:rPr>
              <a:t> and </a:t>
            </a:r>
            <a:r>
              <a:rPr lang="sv-SE" sz="1400" dirty="0" err="1">
                <a:solidFill>
                  <a:srgbClr val="002060"/>
                </a:solidFill>
                <a:latin typeface="+mn-lt"/>
              </a:rPr>
              <a:t>children</a:t>
            </a:r>
            <a:r>
              <a:rPr lang="sv-SE" sz="1400" dirty="0">
                <a:solidFill>
                  <a:srgbClr val="002060"/>
                </a:solidFill>
                <a:latin typeface="+mn-lt"/>
              </a:rPr>
              <a:t>. </a:t>
            </a:r>
            <a:r>
              <a:rPr lang="sv-SE" sz="1400" dirty="0" err="1">
                <a:solidFill>
                  <a:srgbClr val="002060"/>
                </a:solidFill>
                <a:latin typeface="+mn-lt"/>
              </a:rPr>
              <a:t>Eur</a:t>
            </a:r>
            <a:r>
              <a:rPr lang="sv-SE" sz="1400" dirty="0">
                <a:solidFill>
                  <a:srgbClr val="002060"/>
                </a:solidFill>
                <a:latin typeface="+mn-lt"/>
              </a:rPr>
              <a:t> </a:t>
            </a:r>
            <a:r>
              <a:rPr lang="sv-SE" sz="1400" dirty="0" err="1">
                <a:solidFill>
                  <a:srgbClr val="002060"/>
                </a:solidFill>
                <a:latin typeface="+mn-lt"/>
              </a:rPr>
              <a:t>Respir</a:t>
            </a:r>
            <a:r>
              <a:rPr lang="sv-SE" sz="1400" dirty="0">
                <a:solidFill>
                  <a:srgbClr val="002060"/>
                </a:solidFill>
                <a:latin typeface="+mn-lt"/>
              </a:rPr>
              <a:t> J 2019:[</a:t>
            </a:r>
            <a:r>
              <a:rPr lang="sv-SE" sz="1400" dirty="0" err="1">
                <a:solidFill>
                  <a:srgbClr val="002060"/>
                </a:solidFill>
                <a:latin typeface="+mn-lt"/>
              </a:rPr>
              <a:t>Epub</a:t>
            </a:r>
            <a:r>
              <a:rPr lang="sv-SE" sz="1400" dirty="0">
                <a:solidFill>
                  <a:srgbClr val="002060"/>
                </a:solidFill>
                <a:latin typeface="+mn-lt"/>
              </a:rPr>
              <a:t> </a:t>
            </a:r>
            <a:r>
              <a:rPr lang="sv-SE" sz="1400" dirty="0" err="1">
                <a:solidFill>
                  <a:srgbClr val="002060"/>
                </a:solidFill>
                <a:latin typeface="+mn-lt"/>
              </a:rPr>
              <a:t>ahead</a:t>
            </a:r>
            <a:r>
              <a:rPr lang="sv-SE" sz="1400" dirty="0">
                <a:solidFill>
                  <a:srgbClr val="002060"/>
                </a:solidFill>
                <a:latin typeface="+mn-lt"/>
              </a:rPr>
              <a:t> </a:t>
            </a:r>
            <a:r>
              <a:rPr lang="sv-SE" sz="1400" dirty="0" err="1">
                <a:solidFill>
                  <a:srgbClr val="002060"/>
                </a:solidFill>
                <a:latin typeface="+mn-lt"/>
              </a:rPr>
              <a:t>of</a:t>
            </a:r>
            <a:r>
              <a:rPr lang="sv-SE" sz="1400" dirty="0">
                <a:solidFill>
                  <a:srgbClr val="002060"/>
                </a:solidFill>
                <a:latin typeface="+mn-lt"/>
              </a:rPr>
              <a:t> print].</a:t>
            </a:r>
          </a:p>
          <a:p>
            <a:r>
              <a:rPr lang="en-US" altLang="en-US" sz="1400" dirty="0">
                <a:solidFill>
                  <a:srgbClr val="002060"/>
                </a:solidFill>
                <a:latin typeface="+mn-lt"/>
                <a:ea typeface="ＭＳ Ｐゴシック" panose="020B0600070205080204" pitchFamily="34" charset="-128"/>
              </a:rPr>
              <a:t> </a:t>
            </a:r>
          </a:p>
        </p:txBody>
      </p:sp>
      <p:sp>
        <p:nvSpPr>
          <p:cNvPr id="19461" name="Espace réservé du texte 4">
            <a:extLst>
              <a:ext uri="{FF2B5EF4-FFF2-40B4-BE49-F238E27FC236}">
                <a16:creationId xmlns:a16="http://schemas.microsoft.com/office/drawing/2014/main" id="{633B2709-0F73-4184-95FC-987900FF91A4}"/>
              </a:ext>
            </a:extLst>
          </p:cNvPr>
          <p:cNvSpPr>
            <a:spLocks noGrp="1"/>
          </p:cNvSpPr>
          <p:nvPr>
            <p:ph type="body" sz="half" idx="11"/>
          </p:nvPr>
        </p:nvSpPr>
        <p:spPr>
          <a:xfrm>
            <a:off x="457200" y="3986213"/>
            <a:ext cx="8229600" cy="636587"/>
          </a:xfrm>
        </p:spPr>
        <p:txBody>
          <a:bodyPr/>
          <a:lstStyle/>
          <a:p>
            <a:r>
              <a:rPr lang="en-US" altLang="en-US" dirty="0">
                <a:latin typeface="+mn-lt"/>
                <a:ea typeface="ＭＳ Ｐゴシック" panose="020B0600070205080204" pitchFamily="34" charset="-128"/>
                <a:cs typeface="Times" panose="02020603050405020304" pitchFamily="18" charset="0"/>
              </a:rPr>
              <a:t>A webinar 10</a:t>
            </a:r>
            <a:r>
              <a:rPr lang="en-US" altLang="en-US" baseline="30000" dirty="0">
                <a:latin typeface="+mn-lt"/>
                <a:ea typeface="ＭＳ Ｐゴシック" panose="020B0600070205080204" pitchFamily="34" charset="-128"/>
                <a:cs typeface="Times" panose="02020603050405020304" pitchFamily="18" charset="0"/>
              </a:rPr>
              <a:t>th</a:t>
            </a:r>
            <a:r>
              <a:rPr lang="en-US" altLang="en-US" dirty="0">
                <a:latin typeface="+mn-lt"/>
                <a:ea typeface="ＭＳ Ｐゴシック" panose="020B0600070205080204" pitchFamily="34" charset="-128"/>
                <a:cs typeface="Times" panose="02020603050405020304" pitchFamily="18" charset="0"/>
              </a:rPr>
              <a:t> December 2019 based on an ERS Task Force</a:t>
            </a:r>
          </a:p>
          <a:p>
            <a:r>
              <a:rPr lang="en-US" altLang="en-US" dirty="0" err="1">
                <a:latin typeface="+mn-lt"/>
                <a:ea typeface="ＭＳ Ｐゴシック" panose="020B0600070205080204" pitchFamily="34" charset="-128"/>
                <a:cs typeface="Times" panose="02020603050405020304" pitchFamily="18" charset="0"/>
              </a:rPr>
              <a:t>Alyn</a:t>
            </a:r>
            <a:r>
              <a:rPr lang="en-US" altLang="en-US" dirty="0">
                <a:latin typeface="+mn-lt"/>
                <a:ea typeface="ＭＳ Ｐゴシック" panose="020B0600070205080204" pitchFamily="34" charset="-128"/>
                <a:cs typeface="Times" panose="02020603050405020304" pitchFamily="18" charset="0"/>
              </a:rPr>
              <a:t> </a:t>
            </a:r>
            <a:r>
              <a:rPr lang="en-US" altLang="en-US" dirty="0" err="1">
                <a:latin typeface="+mn-lt"/>
                <a:ea typeface="ＭＳ Ｐゴシック" panose="020B0600070205080204" pitchFamily="34" charset="-128"/>
                <a:cs typeface="Times" panose="02020603050405020304" pitchFamily="18" charset="0"/>
              </a:rPr>
              <a:t>Morice</a:t>
            </a:r>
            <a:r>
              <a:rPr lang="en-US" altLang="en-US" dirty="0">
                <a:latin typeface="+mn-lt"/>
                <a:ea typeface="ＭＳ Ｐゴシック" panose="020B0600070205080204" pitchFamily="34" charset="-128"/>
                <a:cs typeface="Times" panose="02020603050405020304" pitchFamily="18" charset="0"/>
              </a:rPr>
              <a:t>, Eva Millqvist</a:t>
            </a:r>
          </a:p>
        </p:txBody>
      </p:sp>
      <p:sp>
        <p:nvSpPr>
          <p:cNvPr id="5" name="textruta 4">
            <a:extLst>
              <a:ext uri="{FF2B5EF4-FFF2-40B4-BE49-F238E27FC236}">
                <a16:creationId xmlns:a16="http://schemas.microsoft.com/office/drawing/2014/main" id="{AC0E302E-D002-AD45-B55E-9AB8707B1C67}"/>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1</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C8744AD-9B99-C04B-9217-0BCC8B14F34A}"/>
              </a:ext>
            </a:extLst>
          </p:cNvPr>
          <p:cNvSpPr>
            <a:spLocks noGrp="1"/>
          </p:cNvSpPr>
          <p:nvPr>
            <p:ph idx="1"/>
          </p:nvPr>
        </p:nvSpPr>
        <p:spPr/>
        <p:txBody>
          <a:bodyPr/>
          <a:lstStyle/>
          <a:p>
            <a:pPr marL="457200" indent="-457200"/>
            <a:r>
              <a:rPr lang="en-GB" dirty="0">
                <a:latin typeface="+mn-lt"/>
              </a:rPr>
              <a:t>Case 2 B </a:t>
            </a:r>
            <a:r>
              <a:rPr lang="en-US" dirty="0">
                <a:latin typeface="+mn-lt"/>
              </a:rPr>
              <a:t>– </a:t>
            </a:r>
            <a:r>
              <a:rPr lang="en-GB" dirty="0">
                <a:latin typeface="+mn-lt"/>
              </a:rPr>
              <a:t>how to treat this patient</a:t>
            </a:r>
            <a:br>
              <a:rPr lang="en-GB" b="0" dirty="0">
                <a:solidFill>
                  <a:srgbClr val="002060"/>
                </a:solidFill>
                <a:latin typeface="+mn-lt"/>
              </a:rPr>
            </a:br>
            <a:endParaRPr lang="en-GB" b="0" dirty="0">
              <a:solidFill>
                <a:srgbClr val="002060"/>
              </a:solidFill>
              <a:latin typeface="+mn-lt"/>
            </a:endParaRPr>
          </a:p>
          <a:p>
            <a:pPr marL="685800" lvl="1">
              <a:buFont typeface="Arial" panose="020B0604020202020204" pitchFamily="34" charset="0"/>
              <a:buChar char="•"/>
            </a:pPr>
            <a:r>
              <a:rPr lang="en-GB" dirty="0">
                <a:solidFill>
                  <a:srgbClr val="005291"/>
                </a:solidFill>
                <a:latin typeface="+mn-lt"/>
              </a:rPr>
              <a:t>B has eosinophilic bronchitis.</a:t>
            </a:r>
          </a:p>
          <a:p>
            <a:pPr marL="1257300" lvl="2" indent="-457200"/>
            <a:r>
              <a:rPr lang="en-GB" dirty="0">
                <a:solidFill>
                  <a:srgbClr val="005291"/>
                </a:solidFill>
                <a:latin typeface="+mn-lt"/>
              </a:rPr>
              <a:t>We suggest a short-term ICS trial (2–4 weeks) in adult patients with chronic cough. </a:t>
            </a:r>
            <a:r>
              <a:rPr lang="en-GB" b="1" dirty="0">
                <a:solidFill>
                  <a:srgbClr val="92D050"/>
                </a:solidFill>
                <a:latin typeface="+mn-lt"/>
              </a:rPr>
              <a:t>Eosinophilic inflammation.</a:t>
            </a:r>
          </a:p>
          <a:p>
            <a:pPr marL="1257300" lvl="2" indent="-457200"/>
            <a:r>
              <a:rPr lang="en-GB" dirty="0">
                <a:solidFill>
                  <a:srgbClr val="005291"/>
                </a:solidFill>
                <a:latin typeface="+mn-lt"/>
              </a:rPr>
              <a:t>Oral steroids? </a:t>
            </a:r>
            <a:r>
              <a:rPr lang="en-GB" b="1" dirty="0">
                <a:solidFill>
                  <a:srgbClr val="92D050"/>
                </a:solidFill>
                <a:latin typeface="+mn-lt"/>
              </a:rPr>
              <a:t>Eosinophilic inflammation.</a:t>
            </a:r>
          </a:p>
          <a:p>
            <a:pPr marL="1257300" lvl="2" indent="-457200"/>
            <a:r>
              <a:rPr lang="en-GB" dirty="0">
                <a:solidFill>
                  <a:srgbClr val="005291"/>
                </a:solidFill>
                <a:latin typeface="+mn-lt"/>
              </a:rPr>
              <a:t>We suggest a short-term anti-leukotriene trial (2–4 weeks) in adults with chronic cough, particularly in those with asthmatic cough. </a:t>
            </a:r>
            <a:r>
              <a:rPr lang="en-GB" b="1" dirty="0">
                <a:solidFill>
                  <a:srgbClr val="92D050"/>
                </a:solidFill>
                <a:latin typeface="+mn-lt"/>
              </a:rPr>
              <a:t>Eosinophilic inflammation.</a:t>
            </a:r>
          </a:p>
          <a:p>
            <a:pPr marL="1257300" lvl="2" indent="-457200"/>
            <a:endParaRPr lang="en-GB" dirty="0">
              <a:latin typeface="+mn-lt"/>
            </a:endParaRPr>
          </a:p>
          <a:p>
            <a:pPr marL="800100" lvl="2" indent="0">
              <a:buNone/>
            </a:pPr>
            <a:br>
              <a:rPr lang="en-GB" dirty="0">
                <a:latin typeface="+mn-lt"/>
              </a:rPr>
            </a:br>
            <a:br>
              <a:rPr lang="en-GB" b="0" dirty="0">
                <a:solidFill>
                  <a:srgbClr val="002060"/>
                </a:solidFill>
                <a:latin typeface="+mn-lt"/>
              </a:rPr>
            </a:br>
            <a:endParaRPr lang="en-GB" b="0" dirty="0">
              <a:solidFill>
                <a:srgbClr val="002060"/>
              </a:solidFill>
              <a:latin typeface="+mn-lt"/>
            </a:endParaRPr>
          </a:p>
          <a:p>
            <a:pPr marL="0" indent="0">
              <a:buNone/>
            </a:pPr>
            <a:endParaRPr lang="en-GB" sz="2800" dirty="0">
              <a:solidFill>
                <a:srgbClr val="002060"/>
              </a:solidFill>
              <a:latin typeface="+mn-lt"/>
              <a:ea typeface="Batang" panose="02030600000101010101" pitchFamily="18" charset="-127"/>
              <a:cs typeface="Times New Roman" panose="02020603050405020304" pitchFamily="18" charset="0"/>
            </a:endParaRPr>
          </a:p>
          <a:p>
            <a:pPr marL="457200" indent="-457200"/>
            <a:endParaRPr lang="en-GB" dirty="0">
              <a:solidFill>
                <a:srgbClr val="002060"/>
              </a:solidFill>
              <a:latin typeface="+mn-lt"/>
            </a:endParaRPr>
          </a:p>
          <a:p>
            <a:pPr marL="457200" indent="-457200"/>
            <a:endParaRPr lang="en-GB" dirty="0">
              <a:solidFill>
                <a:srgbClr val="002060"/>
              </a:solidFill>
              <a:latin typeface="+mn-lt"/>
            </a:endParaRPr>
          </a:p>
          <a:p>
            <a:pPr marL="457200" indent="-457200"/>
            <a:endParaRPr lang="en-GB" dirty="0">
              <a:solidFill>
                <a:srgbClr val="002060"/>
              </a:solidFill>
              <a:latin typeface="+mn-lt"/>
            </a:endParaRPr>
          </a:p>
          <a:p>
            <a:endParaRPr lang="en-GB" dirty="0">
              <a:solidFill>
                <a:srgbClr val="002060"/>
              </a:solidFill>
              <a:latin typeface="+mn-lt"/>
            </a:endParaRPr>
          </a:p>
        </p:txBody>
      </p:sp>
      <p:sp>
        <p:nvSpPr>
          <p:cNvPr id="4" name="textruta 3">
            <a:extLst>
              <a:ext uri="{FF2B5EF4-FFF2-40B4-BE49-F238E27FC236}">
                <a16:creationId xmlns:a16="http://schemas.microsoft.com/office/drawing/2014/main" id="{E2E2CFB4-302D-9547-8185-DE44B6D8DDA1}"/>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19</a:t>
            </a:r>
          </a:p>
        </p:txBody>
      </p:sp>
    </p:spTree>
    <p:extLst>
      <p:ext uri="{BB962C8B-B14F-4D97-AF65-F5344CB8AC3E}">
        <p14:creationId xmlns:p14="http://schemas.microsoft.com/office/powerpoint/2010/main" val="2850332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a:xfrm>
            <a:off x="457200" y="339502"/>
            <a:ext cx="8229600" cy="623888"/>
          </a:xfrm>
        </p:spPr>
        <p:txBody>
          <a:bodyPr>
            <a:normAutofit fontScale="90000"/>
          </a:bodyPr>
          <a:lstStyle/>
          <a:p>
            <a:r>
              <a:rPr lang="en-GB" dirty="0"/>
              <a:t>Cough assessment in adults</a:t>
            </a:r>
            <a:br>
              <a:rPr lang="en-GB" dirty="0"/>
            </a:br>
            <a:r>
              <a:rPr lang="en-GB" dirty="0"/>
              <a:t>RECOMMENDATIONS</a:t>
            </a:r>
          </a:p>
        </p:txBody>
      </p:sp>
      <p:sp>
        <p:nvSpPr>
          <p:cNvPr id="8" name="Platshållare för innehåll 7">
            <a:extLst>
              <a:ext uri="{FF2B5EF4-FFF2-40B4-BE49-F238E27FC236}">
                <a16:creationId xmlns:a16="http://schemas.microsoft.com/office/drawing/2014/main" id="{22F9B516-063E-B946-B6A9-09136BC9EE17}"/>
              </a:ext>
            </a:extLst>
          </p:cNvPr>
          <p:cNvSpPr>
            <a:spLocks noGrp="1"/>
          </p:cNvSpPr>
          <p:nvPr>
            <p:ph sz="half" idx="2"/>
          </p:nvPr>
        </p:nvSpPr>
        <p:spPr>
          <a:xfrm>
            <a:off x="4648200" y="1131590"/>
            <a:ext cx="4038600" cy="3421856"/>
          </a:xfrm>
        </p:spPr>
        <p:txBody>
          <a:bodyPr/>
          <a:lstStyle/>
          <a:p>
            <a:r>
              <a:rPr lang="en-GB" sz="1400" dirty="0">
                <a:latin typeface="+mj-lt"/>
              </a:rPr>
              <a:t>Routine evaluation</a:t>
            </a:r>
          </a:p>
          <a:p>
            <a:pPr lvl="1">
              <a:buFont typeface="Arial" panose="020B0604020202020204" pitchFamily="34" charset="0"/>
              <a:buChar char="•"/>
            </a:pPr>
            <a:r>
              <a:rPr lang="en-GB" sz="1200" b="1" u="sng" dirty="0">
                <a:solidFill>
                  <a:srgbClr val="FF0000"/>
                </a:solidFill>
                <a:latin typeface="+mj-lt"/>
              </a:rPr>
              <a:t>Chest X-ray – normal in B</a:t>
            </a:r>
            <a:br>
              <a:rPr lang="en-GB" sz="1200" b="1" dirty="0">
                <a:solidFill>
                  <a:srgbClr val="002060"/>
                </a:solidFill>
                <a:latin typeface="+mj-lt"/>
              </a:rPr>
            </a:br>
            <a:endParaRPr lang="en-GB" sz="1200" b="1" dirty="0">
              <a:solidFill>
                <a:srgbClr val="002060"/>
              </a:solidFill>
              <a:latin typeface="+mj-lt"/>
            </a:endParaRPr>
          </a:p>
          <a:p>
            <a:pPr lvl="1">
              <a:buFont typeface="Arial" panose="020B0604020202020204" pitchFamily="34" charset="0"/>
              <a:buChar char="•"/>
            </a:pPr>
            <a:r>
              <a:rPr lang="en-GB" sz="1200" b="1" u="sng" dirty="0">
                <a:solidFill>
                  <a:srgbClr val="FF0000"/>
                </a:solidFill>
                <a:latin typeface="+mj-lt"/>
              </a:rPr>
              <a:t>Pulmonary function test</a:t>
            </a:r>
            <a:br>
              <a:rPr lang="en-GB" sz="1200" b="1" dirty="0">
                <a:solidFill>
                  <a:srgbClr val="FF0000"/>
                </a:solidFill>
                <a:latin typeface="+mj-lt"/>
              </a:rPr>
            </a:br>
            <a:r>
              <a:rPr lang="en-GB" sz="1200" b="1" dirty="0">
                <a:solidFill>
                  <a:srgbClr val="FF0000"/>
                </a:solidFill>
                <a:latin typeface="+mj-lt"/>
              </a:rPr>
              <a:t>B has a normal spirometry</a:t>
            </a:r>
            <a:br>
              <a:rPr lang="en-GB" sz="1200" b="1" dirty="0">
                <a:solidFill>
                  <a:srgbClr val="002060"/>
                </a:solidFill>
                <a:latin typeface="+mj-lt"/>
              </a:rPr>
            </a:br>
            <a:endParaRPr lang="en-GB" sz="1200" b="1" dirty="0">
              <a:solidFill>
                <a:srgbClr val="002060"/>
              </a:solidFill>
              <a:latin typeface="+mj-lt"/>
            </a:endParaRPr>
          </a:p>
          <a:p>
            <a:pPr lvl="1">
              <a:buFont typeface="Arial" panose="020B0604020202020204" pitchFamily="34" charset="0"/>
              <a:buChar char="•"/>
            </a:pPr>
            <a:r>
              <a:rPr lang="en-GB" sz="1200" b="1" dirty="0" err="1">
                <a:solidFill>
                  <a:srgbClr val="FF0000"/>
                </a:solidFill>
                <a:latin typeface="+mj-lt"/>
              </a:rPr>
              <a:t>FeNO</a:t>
            </a:r>
            <a:r>
              <a:rPr lang="en-GB" sz="1200" b="1" dirty="0">
                <a:solidFill>
                  <a:srgbClr val="FF0000"/>
                </a:solidFill>
                <a:latin typeface="+mj-lt"/>
              </a:rPr>
              <a:t>?</a:t>
            </a:r>
          </a:p>
          <a:p>
            <a:pPr lvl="1">
              <a:buFont typeface="Arial" panose="020B0604020202020204" pitchFamily="34" charset="0"/>
              <a:buChar char="•"/>
            </a:pPr>
            <a:endParaRPr lang="en-GB" sz="1200" b="1" dirty="0">
              <a:solidFill>
                <a:srgbClr val="002060"/>
              </a:solidFill>
              <a:latin typeface="+mj-lt"/>
            </a:endParaRPr>
          </a:p>
          <a:p>
            <a:pPr lvl="1">
              <a:buFont typeface="Arial" panose="020B0604020202020204" pitchFamily="34" charset="0"/>
              <a:buChar char="•"/>
            </a:pPr>
            <a:r>
              <a:rPr lang="en-GB" sz="1200" b="1" dirty="0">
                <a:solidFill>
                  <a:srgbClr val="FF0000"/>
                </a:solidFill>
                <a:latin typeface="+mj-lt"/>
              </a:rPr>
              <a:t>Blood count for eosinophils – high in B</a:t>
            </a:r>
          </a:p>
          <a:p>
            <a:pPr lvl="1"/>
            <a:endParaRPr lang="en-GB" sz="1200" b="1" dirty="0">
              <a:solidFill>
                <a:srgbClr val="002060"/>
              </a:solidFill>
              <a:latin typeface="+mj-lt"/>
            </a:endParaRPr>
          </a:p>
        </p:txBody>
      </p:sp>
      <p:sp>
        <p:nvSpPr>
          <p:cNvPr id="20" name="Rectangle 6825">
            <a:extLst>
              <a:ext uri="{FF2B5EF4-FFF2-40B4-BE49-F238E27FC236}">
                <a16:creationId xmlns:a16="http://schemas.microsoft.com/office/drawing/2014/main" id="{FC1EB30B-E75E-E847-B330-4D7F20E9726A}"/>
              </a:ext>
            </a:extLst>
          </p:cNvPr>
          <p:cNvSpPr>
            <a:spLocks noGrp="1"/>
          </p:cNvSpPr>
          <p:nvPr>
            <p:ph sz="half" idx="1"/>
          </p:nvPr>
        </p:nvSpPr>
        <p:spPr>
          <a:prstGeom prst="rect">
            <a:avLst/>
          </a:prstGeom>
          <a:ln>
            <a:noFill/>
          </a:ln>
        </p:spPr>
        <p:txBody>
          <a:bodyPr vert="horz" lIns="0" tIns="0" rIns="0" bIns="0" rtlCol="0">
            <a:noAutofit/>
          </a:bodyPr>
          <a:lstStyle/>
          <a:p>
            <a:pPr>
              <a:spcAft>
                <a:spcPts val="1000"/>
              </a:spcAft>
            </a:pPr>
            <a:r>
              <a:rPr lang="ca-ES" sz="1400" dirty="0" err="1">
                <a:effectLst/>
                <a:latin typeface="Calibri" panose="020F0502020204030204" pitchFamily="34" charset="0"/>
                <a:ea typeface="Batang" panose="02030600000101010101" pitchFamily="18" charset="-127"/>
                <a:cs typeface="Times New Roman" panose="02020603050405020304" pitchFamily="18" charset="0"/>
              </a:rPr>
              <a:t>History</a:t>
            </a:r>
            <a:r>
              <a:rPr lang="ca-ES" sz="1400" dirty="0">
                <a:effectLst/>
                <a:latin typeface="Calibri" panose="020F0502020204030204" pitchFamily="34" charset="0"/>
                <a:ea typeface="Batang" panose="02030600000101010101" pitchFamily="18" charset="-127"/>
                <a:cs typeface="Times New Roman" panose="02020603050405020304" pitchFamily="18" charset="0"/>
              </a:rPr>
              <a:t> </a:t>
            </a:r>
            <a:r>
              <a:rPr lang="ca-ES" sz="1400" dirty="0" err="1">
                <a:effectLst/>
                <a:latin typeface="Calibri" panose="020F0502020204030204" pitchFamily="34" charset="0"/>
                <a:ea typeface="Batang" panose="02030600000101010101" pitchFamily="18" charset="-127"/>
                <a:cs typeface="Times New Roman" panose="02020603050405020304" pitchFamily="18" charset="0"/>
              </a:rPr>
              <a:t>taking</a:t>
            </a:r>
            <a:r>
              <a:rPr lang="ca-ES" sz="1400" dirty="0">
                <a:effectLst/>
                <a:latin typeface="Calibri" panose="020F0502020204030204" pitchFamily="34" charset="0"/>
                <a:ea typeface="Batang" panose="02030600000101010101" pitchFamily="18" charset="-127"/>
                <a:cs typeface="Times New Roman" panose="02020603050405020304" pitchFamily="18" charset="0"/>
              </a:rPr>
              <a:t> </a:t>
            </a:r>
            <a:r>
              <a:rPr lang="ca-ES" sz="1400" dirty="0" err="1">
                <a:effectLst/>
                <a:latin typeface="Calibri" panose="020F0502020204030204" pitchFamily="34" charset="0"/>
                <a:ea typeface="Batang" panose="02030600000101010101" pitchFamily="18" charset="-127"/>
                <a:cs typeface="Times New Roman" panose="02020603050405020304" pitchFamily="18" charset="0"/>
              </a:rPr>
              <a:t>and</a:t>
            </a:r>
            <a:r>
              <a:rPr lang="ca-ES" sz="1400" dirty="0">
                <a:effectLst/>
                <a:latin typeface="Calibri" panose="020F0502020204030204" pitchFamily="34" charset="0"/>
                <a:ea typeface="Batang" panose="02030600000101010101" pitchFamily="18" charset="-127"/>
                <a:cs typeface="Times New Roman" panose="02020603050405020304" pitchFamily="18" charset="0"/>
              </a:rPr>
              <a:t> </a:t>
            </a:r>
            <a:r>
              <a:rPr lang="ca-ES" sz="1400" dirty="0" err="1">
                <a:effectLst/>
                <a:latin typeface="Calibri" panose="020F0502020204030204" pitchFamily="34" charset="0"/>
                <a:ea typeface="Batang" panose="02030600000101010101" pitchFamily="18" charset="-127"/>
                <a:cs typeface="Times New Roman" panose="02020603050405020304" pitchFamily="18" charset="0"/>
              </a:rPr>
              <a:t>physical</a:t>
            </a:r>
            <a:r>
              <a:rPr lang="ca-ES" sz="1400" dirty="0">
                <a:effectLst/>
                <a:latin typeface="Calibri" panose="020F0502020204030204" pitchFamily="34" charset="0"/>
                <a:ea typeface="Batang" panose="02030600000101010101" pitchFamily="18" charset="-127"/>
                <a:cs typeface="Times New Roman" panose="02020603050405020304" pitchFamily="18" charset="0"/>
              </a:rPr>
              <a:t> </a:t>
            </a:r>
            <a:r>
              <a:rPr lang="ca-ES" sz="1400" dirty="0" err="1">
                <a:effectLst/>
                <a:latin typeface="Calibri" panose="020F0502020204030204" pitchFamily="34" charset="0"/>
                <a:ea typeface="Batang" panose="02030600000101010101" pitchFamily="18" charset="-127"/>
                <a:cs typeface="Times New Roman" panose="02020603050405020304" pitchFamily="18" charset="0"/>
              </a:rPr>
              <a:t>examination</a:t>
            </a:r>
            <a:r>
              <a:rPr lang="ca-ES" sz="1400" dirty="0">
                <a:effectLst/>
                <a:latin typeface="Calibri" panose="020F0502020204030204" pitchFamily="34" charset="0"/>
                <a:ea typeface="Batang" panose="02030600000101010101" pitchFamily="18" charset="-127"/>
                <a:cs typeface="Times New Roman" panose="02020603050405020304" pitchFamily="18" charset="0"/>
              </a:rPr>
              <a:t> on </a:t>
            </a:r>
            <a:r>
              <a:rPr lang="ca-ES" sz="1400" dirty="0" err="1">
                <a:effectLst/>
                <a:latin typeface="Calibri" panose="020F0502020204030204" pitchFamily="34" charset="0"/>
                <a:ea typeface="Batang" panose="02030600000101010101" pitchFamily="18" charset="-127"/>
                <a:cs typeface="Times New Roman" panose="02020603050405020304" pitchFamily="18" charset="0"/>
              </a:rPr>
              <a:t>presentation</a:t>
            </a:r>
            <a:endParaRPr lang="ca-ES" sz="1400" dirty="0">
              <a:effectLst/>
              <a:latin typeface="Calibri" panose="020F0502020204030204" pitchFamily="34" charset="0"/>
              <a:ea typeface="Batang" panose="02030600000101010101" pitchFamily="18" charset="-127"/>
              <a:cs typeface="Times New Roman" panose="02020603050405020304" pitchFamily="18" charset="0"/>
            </a:endParaRPr>
          </a:p>
          <a:p>
            <a:pPr lvl="1">
              <a:spcAft>
                <a:spcPts val="1000"/>
              </a:spcAft>
              <a:buFont typeface="Arial" panose="020B0604020202020204" pitchFamily="34" charset="0"/>
              <a:buChar char="•"/>
            </a:pP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Cough</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duration</a:t>
            </a:r>
            <a:endPar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endParaRPr>
          </a:p>
          <a:p>
            <a:pPr lvl="1">
              <a:spcAft>
                <a:spcPts val="1000"/>
              </a:spcAft>
              <a:buFont typeface="Arial" panose="020B0604020202020204" pitchFamily="34" charset="0"/>
              <a:buChar char="•"/>
            </a:pP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Cough</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impact</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and</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triggers</a:t>
            </a:r>
            <a:endPar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endParaRPr>
          </a:p>
          <a:p>
            <a:pPr lvl="1">
              <a:spcAft>
                <a:spcPts val="1000"/>
              </a:spcAft>
              <a:buFont typeface="Arial" panose="020B0604020202020204" pitchFamily="34" charset="0"/>
              <a:buChar char="•"/>
            </a:pP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Family</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history</a:t>
            </a:r>
            <a:endPar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endParaRPr>
          </a:p>
          <a:p>
            <a:pPr lvl="1">
              <a:spcAft>
                <a:spcPts val="1000"/>
              </a:spcAft>
              <a:buFont typeface="Arial" panose="020B0604020202020204" pitchFamily="34" charset="0"/>
              <a:buChar char="•"/>
            </a:pP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Cough</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score</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(VAS 1-10)</a:t>
            </a:r>
          </a:p>
          <a:p>
            <a:pPr lvl="1">
              <a:spcAft>
                <a:spcPts val="1000"/>
              </a:spcAft>
              <a:buFont typeface="Arial" panose="020B0604020202020204" pitchFamily="34" charset="0"/>
              <a:buChar char="•"/>
            </a:pP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HARQ</a:t>
            </a:r>
          </a:p>
          <a:p>
            <a:pPr lvl="1">
              <a:spcAft>
                <a:spcPts val="1000"/>
              </a:spcAft>
              <a:buFont typeface="Arial" panose="020B0604020202020204" pitchFamily="34" charset="0"/>
              <a:buChar char="•"/>
            </a:pP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Associated</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symptoms</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throat</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chest</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GI</a:t>
            </a:r>
          </a:p>
          <a:p>
            <a:pPr lvl="1">
              <a:spcAft>
                <a:spcPts val="1000"/>
              </a:spcAft>
              <a:buFont typeface="Arial" panose="020B0604020202020204" pitchFamily="34" charset="0"/>
              <a:buChar char="•"/>
            </a:pP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Risk</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factors: ACE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inhibitor</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u="sng" dirty="0" err="1">
                <a:solidFill>
                  <a:srgbClr val="FF0000"/>
                </a:solidFill>
                <a:latin typeface="Calibri" panose="020F0502020204030204" pitchFamily="34" charset="0"/>
                <a:ea typeface="Batang" panose="02030600000101010101" pitchFamily="18" charset="-127"/>
                <a:cs typeface="Times New Roman" panose="02020603050405020304" pitchFamily="18" charset="0"/>
              </a:rPr>
              <a:t>smoking</a:t>
            </a:r>
            <a:r>
              <a:rPr lang="ca-ES" sz="1200" b="1" u="sng" dirty="0">
                <a:solidFill>
                  <a:srgbClr val="FF0000"/>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sleep</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apnoea</a:t>
            </a:r>
            <a:endPar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endParaRPr>
          </a:p>
          <a:p>
            <a:pPr lvl="1">
              <a:spcAft>
                <a:spcPts val="1000"/>
              </a:spcAft>
              <a:buFont typeface="Arial" panose="020B0604020202020204" pitchFamily="34" charset="0"/>
              <a:buChar char="•"/>
            </a:pP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Physical</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examination</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throat</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chest</a:t>
            </a:r>
            <a:r>
              <a:rPr lang="ca-ES"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 </a:t>
            </a:r>
            <a:r>
              <a:rPr lang="ca-ES" sz="1200" b="1" dirty="0" err="1">
                <a:solidFill>
                  <a:srgbClr val="005291"/>
                </a:solidFill>
                <a:latin typeface="Calibri" panose="020F0502020204030204" pitchFamily="34" charset="0"/>
                <a:ea typeface="Batang" panose="02030600000101010101" pitchFamily="18" charset="-127"/>
                <a:cs typeface="Times New Roman" panose="02020603050405020304" pitchFamily="18" charset="0"/>
              </a:rPr>
              <a:t>ear</a:t>
            </a:r>
            <a:endParaRPr lang="sv-SE"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sv-SE" sz="1800" dirty="0">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ca-ES" sz="1400" dirty="0">
              <a:solidFill>
                <a:srgbClr val="181717"/>
              </a:solidFill>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ca-ES" sz="1400" dirty="0">
              <a:solidFill>
                <a:srgbClr val="181717"/>
              </a:solidFill>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ca-ES" sz="1400" dirty="0">
              <a:solidFill>
                <a:srgbClr val="181717"/>
              </a:solidFill>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ca-ES" sz="1400" dirty="0">
              <a:solidFill>
                <a:srgbClr val="181717"/>
              </a:solidFill>
              <a:effectLst/>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sv-SE" sz="1400" dirty="0">
              <a:effectLst/>
              <a:latin typeface="Calibri" panose="020F0502020204030204" pitchFamily="34" charset="0"/>
              <a:ea typeface="Batang" panose="02030600000101010101" pitchFamily="18" charset="-127"/>
              <a:cs typeface="Times New Roman" panose="02020603050405020304" pitchFamily="18" charset="0"/>
            </a:endParaRPr>
          </a:p>
        </p:txBody>
      </p:sp>
      <p:sp>
        <p:nvSpPr>
          <p:cNvPr id="5" name="textruta 4">
            <a:extLst>
              <a:ext uri="{FF2B5EF4-FFF2-40B4-BE49-F238E27FC236}">
                <a16:creationId xmlns:a16="http://schemas.microsoft.com/office/drawing/2014/main" id="{DA462529-DDC8-C543-B4CA-64563543546B}"/>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20</a:t>
            </a:r>
          </a:p>
        </p:txBody>
      </p:sp>
    </p:spTree>
    <p:extLst>
      <p:ext uri="{BB962C8B-B14F-4D97-AF65-F5344CB8AC3E}">
        <p14:creationId xmlns:p14="http://schemas.microsoft.com/office/powerpoint/2010/main" val="2641320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BAF31-523A-C74F-96A5-2D89569BA693}"/>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D96DC89-6F31-4C4C-A3D2-592BA3A38C9C}"/>
              </a:ext>
            </a:extLst>
          </p:cNvPr>
          <p:cNvSpPr>
            <a:spLocks noGrp="1"/>
          </p:cNvSpPr>
          <p:nvPr>
            <p:ph idx="1"/>
          </p:nvPr>
        </p:nvSpPr>
        <p:spPr/>
        <p:txBody>
          <a:bodyPr/>
          <a:lstStyle/>
          <a:p>
            <a:pPr marL="457200" indent="-457200"/>
            <a:r>
              <a:rPr lang="en-GB" dirty="0">
                <a:latin typeface="+mn-lt"/>
              </a:rPr>
              <a:t>Case 3 – C</a:t>
            </a:r>
            <a:br>
              <a:rPr lang="en-GB" dirty="0">
                <a:latin typeface="+mn-lt"/>
              </a:rPr>
            </a:br>
            <a:endParaRPr lang="en-GB" dirty="0">
              <a:latin typeface="+mn-lt"/>
            </a:endParaRPr>
          </a:p>
          <a:p>
            <a:pPr marL="457200" lvl="1" indent="-457200">
              <a:buFont typeface="Arial" panose="020B0604020202020204" pitchFamily="34" charset="0"/>
              <a:buChar char="•"/>
            </a:pPr>
            <a:r>
              <a:rPr lang="en-GB" dirty="0">
                <a:solidFill>
                  <a:srgbClr val="005291"/>
                </a:solidFill>
                <a:latin typeface="+mn-lt"/>
              </a:rPr>
              <a:t>This is a woman (C), 49 years old, working as a clerk. </a:t>
            </a:r>
          </a:p>
          <a:p>
            <a:pPr marL="457200" lvl="1" indent="-457200">
              <a:buFont typeface="Arial" panose="020B0604020202020204" pitchFamily="34" charset="0"/>
              <a:buChar char="•"/>
            </a:pPr>
            <a:r>
              <a:rPr lang="en-GB" dirty="0">
                <a:solidFill>
                  <a:srgbClr val="005291"/>
                </a:solidFill>
                <a:latin typeface="+mn-lt"/>
              </a:rPr>
              <a:t>C stopped smoking ten years ago after about fifteen pack years.</a:t>
            </a:r>
          </a:p>
          <a:p>
            <a:pPr marL="457200" lvl="1" indent="-457200">
              <a:buFont typeface="Arial" panose="020B0604020202020204" pitchFamily="34" charset="0"/>
              <a:buChar char="•"/>
            </a:pPr>
            <a:r>
              <a:rPr lang="en-GB" dirty="0">
                <a:solidFill>
                  <a:srgbClr val="005291"/>
                </a:solidFill>
                <a:latin typeface="+mn-lt"/>
              </a:rPr>
              <a:t>She is divorced and has an adult daughter.</a:t>
            </a:r>
          </a:p>
          <a:p>
            <a:pPr marL="457200" lvl="1" indent="-457200">
              <a:buFont typeface="Arial" panose="020B0604020202020204" pitchFamily="34" charset="0"/>
              <a:buChar char="•"/>
            </a:pPr>
            <a:r>
              <a:rPr lang="en-GB" dirty="0">
                <a:solidFill>
                  <a:srgbClr val="005291"/>
                </a:solidFill>
                <a:latin typeface="+mn-lt"/>
              </a:rPr>
              <a:t>The daughter has pollen allergy with rhinitis and asthma during springtime.</a:t>
            </a:r>
          </a:p>
          <a:p>
            <a:pPr marL="457200" lvl="1" indent="-457200">
              <a:buFont typeface="Arial" panose="020B0604020202020204" pitchFamily="34" charset="0"/>
              <a:buChar char="•"/>
            </a:pPr>
            <a:r>
              <a:rPr lang="en-GB" dirty="0">
                <a:solidFill>
                  <a:srgbClr val="005291"/>
                </a:solidFill>
                <a:latin typeface="+mn-lt"/>
              </a:rPr>
              <a:t>C has three years ago been treated for breast cancer with mastectomy and cytostatics. </a:t>
            </a:r>
          </a:p>
          <a:p>
            <a:pPr marL="457200" lvl="1" indent="-457200">
              <a:buFont typeface="Arial" panose="020B0604020202020204" pitchFamily="34" charset="0"/>
              <a:buChar char="•"/>
            </a:pPr>
            <a:r>
              <a:rPr lang="en-GB" dirty="0">
                <a:solidFill>
                  <a:srgbClr val="005291"/>
                </a:solidFill>
                <a:latin typeface="+mn-lt"/>
              </a:rPr>
              <a:t>C has ongoing treatment for high blood pressure.</a:t>
            </a:r>
          </a:p>
          <a:p>
            <a:pPr marL="457200" lvl="1" indent="-457200">
              <a:buFont typeface="Arial" panose="020B0604020202020204" pitchFamily="34" charset="0"/>
              <a:buChar char="•"/>
            </a:pPr>
            <a:r>
              <a:rPr lang="en-GB" dirty="0">
                <a:solidFill>
                  <a:srgbClr val="005291"/>
                </a:solidFill>
                <a:latin typeface="+mn-lt"/>
              </a:rPr>
              <a:t>C now seeks primary care due to coughing.</a:t>
            </a:r>
          </a:p>
          <a:p>
            <a:endParaRPr lang="en-GB" dirty="0">
              <a:latin typeface="+mn-lt"/>
            </a:endParaRPr>
          </a:p>
        </p:txBody>
      </p:sp>
      <p:sp>
        <p:nvSpPr>
          <p:cNvPr id="4" name="textruta 3">
            <a:extLst>
              <a:ext uri="{FF2B5EF4-FFF2-40B4-BE49-F238E27FC236}">
                <a16:creationId xmlns:a16="http://schemas.microsoft.com/office/drawing/2014/main" id="{695CBBCF-A0E2-9040-B503-5498DBF3AAC4}"/>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21</a:t>
            </a:r>
          </a:p>
        </p:txBody>
      </p:sp>
    </p:spTree>
    <p:extLst>
      <p:ext uri="{BB962C8B-B14F-4D97-AF65-F5344CB8AC3E}">
        <p14:creationId xmlns:p14="http://schemas.microsoft.com/office/powerpoint/2010/main" val="3078520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BAF31-523A-C74F-96A5-2D89569BA693}"/>
              </a:ext>
            </a:extLst>
          </p:cNvPr>
          <p:cNvSpPr>
            <a:spLocks noGrp="1"/>
          </p:cNvSpPr>
          <p:nvPr>
            <p:ph type="title"/>
          </p:nvPr>
        </p:nvSpPr>
        <p:spPr>
          <a:xfrm>
            <a:off x="457200" y="411510"/>
            <a:ext cx="8229600" cy="736997"/>
          </a:xfrm>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D96DC89-6F31-4C4C-A3D2-592BA3A38C9C}"/>
              </a:ext>
            </a:extLst>
          </p:cNvPr>
          <p:cNvSpPr>
            <a:spLocks noGrp="1"/>
          </p:cNvSpPr>
          <p:nvPr>
            <p:ph idx="1"/>
          </p:nvPr>
        </p:nvSpPr>
        <p:spPr>
          <a:xfrm>
            <a:off x="457200" y="1131590"/>
            <a:ext cx="8229600" cy="3308747"/>
          </a:xfrm>
        </p:spPr>
        <p:txBody>
          <a:bodyPr/>
          <a:lstStyle/>
          <a:p>
            <a:pPr marL="57150" indent="-457200"/>
            <a:r>
              <a:rPr lang="en-US" dirty="0">
                <a:latin typeface="+mn-lt"/>
              </a:rPr>
              <a:t>Case 3 – C</a:t>
            </a:r>
            <a:br>
              <a:rPr lang="en-US" dirty="0">
                <a:latin typeface="+mn-lt"/>
              </a:rPr>
            </a:br>
            <a:endParaRPr lang="en-US" dirty="0">
              <a:latin typeface="+mn-lt"/>
            </a:endParaRPr>
          </a:p>
          <a:p>
            <a:pPr marL="457200" lvl="1" indent="-457200">
              <a:buFont typeface="Arial" panose="020B0604020202020204" pitchFamily="34" charset="0"/>
              <a:buChar char="•"/>
            </a:pPr>
            <a:r>
              <a:rPr lang="en-US" dirty="0">
                <a:solidFill>
                  <a:srgbClr val="005291"/>
                </a:solidFill>
                <a:latin typeface="+mn-lt"/>
              </a:rPr>
              <a:t>The cough started about a year ago.</a:t>
            </a:r>
          </a:p>
          <a:p>
            <a:pPr marL="457200" lvl="1" indent="-457200">
              <a:buFont typeface="Arial" panose="020B0604020202020204" pitchFamily="34" charset="0"/>
              <a:buChar char="•"/>
            </a:pPr>
            <a:r>
              <a:rPr lang="en-US" dirty="0">
                <a:solidFill>
                  <a:srgbClr val="005291"/>
                </a:solidFill>
                <a:latin typeface="+mn-lt"/>
              </a:rPr>
              <a:t>No dyspnea or wheezing. </a:t>
            </a:r>
          </a:p>
          <a:p>
            <a:pPr marL="457200" lvl="1" indent="-457200">
              <a:buFont typeface="Arial" panose="020B0604020202020204" pitchFamily="34" charset="0"/>
              <a:buChar char="•"/>
            </a:pPr>
            <a:r>
              <a:rPr lang="en-US" dirty="0">
                <a:solidFill>
                  <a:srgbClr val="005291"/>
                </a:solidFill>
                <a:latin typeface="+mn-lt"/>
              </a:rPr>
              <a:t>Together with coughing there is some white mucus.</a:t>
            </a:r>
          </a:p>
          <a:p>
            <a:pPr marL="457200" lvl="1" indent="-457200">
              <a:buFont typeface="Arial" panose="020B0604020202020204" pitchFamily="34" charset="0"/>
              <a:buChar char="•"/>
            </a:pPr>
            <a:r>
              <a:rPr lang="en-US" dirty="0">
                <a:solidFill>
                  <a:srgbClr val="005291"/>
                </a:solidFill>
                <a:latin typeface="+mn-lt"/>
              </a:rPr>
              <a:t>On and off she experiences reflux symptoms.</a:t>
            </a:r>
          </a:p>
          <a:p>
            <a:pPr marL="457200" lvl="1" indent="-457200">
              <a:buFont typeface="Arial" panose="020B0604020202020204" pitchFamily="34" charset="0"/>
              <a:buChar char="•"/>
            </a:pPr>
            <a:r>
              <a:rPr lang="en-US" dirty="0">
                <a:solidFill>
                  <a:srgbClr val="005291"/>
                </a:solidFill>
                <a:latin typeface="+mn-lt"/>
              </a:rPr>
              <a:t>The last months the cough has got more intensive and occurs daily in bouts, sometimes after exposure to irritating stimuli and also after exercise and cold air exposure.</a:t>
            </a:r>
          </a:p>
          <a:p>
            <a:pPr marL="457200" lvl="1" indent="-457200">
              <a:buFont typeface="Arial" panose="020B0604020202020204" pitchFamily="34" charset="0"/>
              <a:buChar char="•"/>
            </a:pPr>
            <a:r>
              <a:rPr lang="en-US" dirty="0">
                <a:solidFill>
                  <a:srgbClr val="005291"/>
                </a:solidFill>
                <a:latin typeface="+mn-lt"/>
              </a:rPr>
              <a:t>Colleagues show signs of irritation due to C’s coughing. She does not go to the theatre or opera any longer due to the coughing.</a:t>
            </a:r>
            <a:endParaRPr lang="en-GB" dirty="0">
              <a:solidFill>
                <a:srgbClr val="005291"/>
              </a:solidFill>
              <a:latin typeface="+mn-lt"/>
            </a:endParaRPr>
          </a:p>
          <a:p>
            <a:pPr marL="0" indent="0">
              <a:buNone/>
            </a:pPr>
            <a:endParaRPr lang="en-GB" dirty="0">
              <a:latin typeface="+mn-lt"/>
            </a:endParaRPr>
          </a:p>
        </p:txBody>
      </p:sp>
      <p:sp>
        <p:nvSpPr>
          <p:cNvPr id="4" name="textruta 3">
            <a:extLst>
              <a:ext uri="{FF2B5EF4-FFF2-40B4-BE49-F238E27FC236}">
                <a16:creationId xmlns:a16="http://schemas.microsoft.com/office/drawing/2014/main" id="{58475ED1-F25D-5840-888B-5B982E1E46D7}"/>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22</a:t>
            </a:r>
          </a:p>
        </p:txBody>
      </p:sp>
    </p:spTree>
    <p:extLst>
      <p:ext uri="{BB962C8B-B14F-4D97-AF65-F5344CB8AC3E}">
        <p14:creationId xmlns:p14="http://schemas.microsoft.com/office/powerpoint/2010/main" val="2184340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123478"/>
            <a:ext cx="8229600" cy="736600"/>
          </a:xfrm>
        </p:spPr>
        <p:txBody>
          <a:bodyPr>
            <a:normAutofit/>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MCQ 3</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312863"/>
            <a:ext cx="8229600" cy="3309937"/>
          </a:xfrm>
        </p:spPr>
        <p:txBody>
          <a:bodyPr/>
          <a:lstStyle/>
          <a:p>
            <a:pPr marL="0" indent="0">
              <a:buNone/>
            </a:pPr>
            <a:r>
              <a:rPr lang="en-GB" altLang="en-US" b="0" dirty="0">
                <a:latin typeface="+mn-lt"/>
                <a:ea typeface="ＭＳ Ｐゴシック" panose="020B0600070205080204" pitchFamily="34" charset="-128"/>
              </a:rPr>
              <a:t>What is the most likely cause to C’s coughing? </a:t>
            </a:r>
          </a:p>
          <a:p>
            <a:pPr marL="0" indent="0">
              <a:buNone/>
            </a:pPr>
            <a:endParaRPr lang="en-GB" altLang="en-US" b="0" dirty="0">
              <a:latin typeface="+mn-lt"/>
              <a:ea typeface="ＭＳ Ｐゴシック" panose="020B0600070205080204" pitchFamily="34" charset="-128"/>
            </a:endParaRPr>
          </a:p>
          <a:p>
            <a:pPr marL="457200" indent="-457200">
              <a:buFont typeface="+mj-lt"/>
              <a:buAutoNum type="alphaLcParenR"/>
            </a:pPr>
            <a:r>
              <a:rPr lang="en-GB" altLang="en-US" b="0" dirty="0">
                <a:latin typeface="+mn-lt"/>
                <a:ea typeface="ＭＳ Ｐゴシック" panose="020B0600070205080204" pitchFamily="34" charset="-128"/>
              </a:rPr>
              <a:t>Option A – eosinophilic bronchitis</a:t>
            </a:r>
          </a:p>
          <a:p>
            <a:pPr marL="457200" indent="-457200">
              <a:buFont typeface="+mj-lt"/>
              <a:buAutoNum type="alphaLcParenR"/>
            </a:pPr>
            <a:r>
              <a:rPr lang="en-GB" altLang="en-US" b="0" dirty="0">
                <a:latin typeface="+mn-lt"/>
                <a:ea typeface="ＭＳ Ｐゴシック" panose="020B0600070205080204" pitchFamily="34" charset="-128"/>
              </a:rPr>
              <a:t>Option B – COPD</a:t>
            </a:r>
          </a:p>
          <a:p>
            <a:pPr marL="457200" indent="-457200">
              <a:buFont typeface="+mj-lt"/>
              <a:buAutoNum type="alphaLcParenR"/>
            </a:pPr>
            <a:r>
              <a:rPr lang="en-GB" altLang="en-US" b="0" dirty="0">
                <a:latin typeface="+mn-lt"/>
                <a:ea typeface="ＭＳ Ｐゴシック" panose="020B0600070205080204" pitchFamily="34" charset="-128"/>
              </a:rPr>
              <a:t>Option C – treatment with ACE inhibitors</a:t>
            </a:r>
          </a:p>
          <a:p>
            <a:pPr marL="457200" indent="-457200">
              <a:buFont typeface="+mj-lt"/>
              <a:buAutoNum type="alphaLcParenR"/>
            </a:pPr>
            <a:r>
              <a:rPr lang="en-GB" altLang="en-US" b="0" dirty="0">
                <a:latin typeface="+mn-lt"/>
                <a:ea typeface="ＭＳ Ｐゴシック" panose="020B0600070205080204" pitchFamily="34" charset="-128"/>
              </a:rPr>
              <a:t>Option D – pulmonary cancer</a:t>
            </a:r>
          </a:p>
        </p:txBody>
      </p:sp>
      <p:sp>
        <p:nvSpPr>
          <p:cNvPr id="4" name="textruta 3">
            <a:extLst>
              <a:ext uri="{FF2B5EF4-FFF2-40B4-BE49-F238E27FC236}">
                <a16:creationId xmlns:a16="http://schemas.microsoft.com/office/drawing/2014/main" id="{7165A6A4-9EE3-FB48-9875-B3BE825D0D67}"/>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23</a:t>
            </a:r>
          </a:p>
        </p:txBody>
      </p:sp>
    </p:spTree>
    <p:custDataLst>
      <p:tags r:id="rId1"/>
    </p:custDataLst>
    <p:extLst>
      <p:ext uri="{BB962C8B-B14F-4D97-AF65-F5344CB8AC3E}">
        <p14:creationId xmlns:p14="http://schemas.microsoft.com/office/powerpoint/2010/main" val="1445663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123478"/>
            <a:ext cx="8229600" cy="736600"/>
          </a:xfrm>
        </p:spPr>
        <p:txBody>
          <a:bodyPr>
            <a:normAutofit/>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MCQ 3</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312863"/>
            <a:ext cx="8229600" cy="3309937"/>
          </a:xfrm>
        </p:spPr>
        <p:txBody>
          <a:bodyPr/>
          <a:lstStyle/>
          <a:p>
            <a:pPr marL="0" indent="0">
              <a:buNone/>
            </a:pPr>
            <a:r>
              <a:rPr lang="en-GB" altLang="en-US" b="0" dirty="0">
                <a:latin typeface="+mn-lt"/>
                <a:ea typeface="ＭＳ Ｐゴシック" panose="020B0600070205080204" pitchFamily="34" charset="-128"/>
              </a:rPr>
              <a:t>What is the most likely cause to C’s coughing? </a:t>
            </a:r>
          </a:p>
          <a:p>
            <a:pPr marL="0" indent="0">
              <a:buNone/>
            </a:pPr>
            <a:endParaRPr lang="en-GB" altLang="en-US" b="0" dirty="0">
              <a:latin typeface="+mn-lt"/>
              <a:ea typeface="ＭＳ Ｐゴシック" panose="020B0600070205080204" pitchFamily="34" charset="-128"/>
            </a:endParaRPr>
          </a:p>
          <a:p>
            <a:pPr marL="457200" indent="-457200">
              <a:buFont typeface="+mj-lt"/>
              <a:buAutoNum type="alphaLcParenR"/>
            </a:pPr>
            <a:r>
              <a:rPr lang="en-GB" altLang="en-US" b="0" dirty="0">
                <a:latin typeface="+mn-lt"/>
                <a:ea typeface="ＭＳ Ｐゴシック" panose="020B0600070205080204" pitchFamily="34" charset="-128"/>
              </a:rPr>
              <a:t>Option A – eosinophilic bronchitis</a:t>
            </a:r>
          </a:p>
          <a:p>
            <a:pPr marL="457200" indent="-457200">
              <a:buFont typeface="+mj-lt"/>
              <a:buAutoNum type="alphaLcParenR"/>
            </a:pPr>
            <a:r>
              <a:rPr lang="en-GB" altLang="en-US" b="0" dirty="0">
                <a:latin typeface="+mn-lt"/>
                <a:ea typeface="ＭＳ Ｐゴシック" panose="020B0600070205080204" pitchFamily="34" charset="-128"/>
              </a:rPr>
              <a:t>Option B </a:t>
            </a:r>
            <a:r>
              <a:rPr lang="en-GB" altLang="en-US" b="0" dirty="0">
                <a:ea typeface="ＭＳ Ｐゴシック" panose="020B0600070205080204" pitchFamily="34" charset="-128"/>
              </a:rPr>
              <a:t>–</a:t>
            </a:r>
            <a:r>
              <a:rPr lang="en-GB" altLang="en-US" b="0" dirty="0">
                <a:latin typeface="+mn-lt"/>
                <a:ea typeface="ＭＳ Ｐゴシック" panose="020B0600070205080204" pitchFamily="34" charset="-128"/>
              </a:rPr>
              <a:t> COPD</a:t>
            </a:r>
          </a:p>
          <a:p>
            <a:pPr marL="457200" indent="-457200">
              <a:buFont typeface="+mj-lt"/>
              <a:buAutoNum type="alphaLcParenR"/>
            </a:pPr>
            <a:r>
              <a:rPr lang="en-GB" altLang="en-US" dirty="0">
                <a:solidFill>
                  <a:srgbClr val="00B050"/>
                </a:solidFill>
                <a:latin typeface="+mn-lt"/>
                <a:ea typeface="ＭＳ Ｐゴシック" panose="020B0600070205080204" pitchFamily="34" charset="-128"/>
              </a:rPr>
              <a:t>Option C </a:t>
            </a:r>
            <a:r>
              <a:rPr lang="en-GB" altLang="en-US" b="0" dirty="0">
                <a:solidFill>
                  <a:srgbClr val="00B050"/>
                </a:solidFill>
                <a:ea typeface="ＭＳ Ｐゴシック" panose="020B0600070205080204" pitchFamily="34" charset="-128"/>
              </a:rPr>
              <a:t>–</a:t>
            </a:r>
            <a:r>
              <a:rPr lang="en-GB" altLang="en-US" b="0" dirty="0">
                <a:ea typeface="ＭＳ Ｐゴシック" panose="020B0600070205080204" pitchFamily="34" charset="-128"/>
              </a:rPr>
              <a:t> </a:t>
            </a:r>
            <a:r>
              <a:rPr lang="en-GB" altLang="en-US" dirty="0">
                <a:solidFill>
                  <a:srgbClr val="00B050"/>
                </a:solidFill>
                <a:latin typeface="+mn-lt"/>
                <a:ea typeface="ＭＳ Ｐゴシック" panose="020B0600070205080204" pitchFamily="34" charset="-128"/>
              </a:rPr>
              <a:t>treatment with ACE inhibitors </a:t>
            </a:r>
          </a:p>
          <a:p>
            <a:pPr marL="457200" indent="-457200">
              <a:buFont typeface="+mj-lt"/>
              <a:buAutoNum type="alphaLcParenR"/>
            </a:pPr>
            <a:r>
              <a:rPr lang="en-GB" altLang="en-US" b="0" dirty="0">
                <a:latin typeface="+mn-lt"/>
                <a:ea typeface="ＭＳ Ｐゴシック" panose="020B0600070205080204" pitchFamily="34" charset="-128"/>
              </a:rPr>
              <a:t>Option D – pulmonary cancer</a:t>
            </a:r>
          </a:p>
        </p:txBody>
      </p:sp>
      <p:sp>
        <p:nvSpPr>
          <p:cNvPr id="4" name="textruta 3">
            <a:extLst>
              <a:ext uri="{FF2B5EF4-FFF2-40B4-BE49-F238E27FC236}">
                <a16:creationId xmlns:a16="http://schemas.microsoft.com/office/drawing/2014/main" id="{E9433891-153D-694E-B2B5-9A21C59A4DC2}"/>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24</a:t>
            </a:r>
          </a:p>
        </p:txBody>
      </p:sp>
    </p:spTree>
    <p:custDataLst>
      <p:tags r:id="rId1"/>
    </p:custDataLst>
    <p:extLst>
      <p:ext uri="{BB962C8B-B14F-4D97-AF65-F5344CB8AC3E}">
        <p14:creationId xmlns:p14="http://schemas.microsoft.com/office/powerpoint/2010/main" val="2242719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a:xfrm>
            <a:off x="457200" y="339502"/>
            <a:ext cx="8229600" cy="623888"/>
          </a:xfrm>
        </p:spPr>
        <p:txBody>
          <a:bodyPr>
            <a:noAutofit/>
          </a:bodyPr>
          <a:lstStyle/>
          <a:p>
            <a:r>
              <a:rPr lang="en-GB" sz="2400" dirty="0"/>
              <a:t>Cough assessment in adults</a:t>
            </a:r>
            <a:br>
              <a:rPr lang="en-GB" sz="2400" dirty="0"/>
            </a:br>
            <a:r>
              <a:rPr lang="en-GB" sz="2400" dirty="0"/>
              <a:t>RECOMMENDATIONS</a:t>
            </a:r>
          </a:p>
        </p:txBody>
      </p:sp>
      <p:sp>
        <p:nvSpPr>
          <p:cNvPr id="8" name="Platshållare för innehåll 7">
            <a:extLst>
              <a:ext uri="{FF2B5EF4-FFF2-40B4-BE49-F238E27FC236}">
                <a16:creationId xmlns:a16="http://schemas.microsoft.com/office/drawing/2014/main" id="{22F9B516-063E-B946-B6A9-09136BC9EE17}"/>
              </a:ext>
            </a:extLst>
          </p:cNvPr>
          <p:cNvSpPr>
            <a:spLocks noGrp="1"/>
          </p:cNvSpPr>
          <p:nvPr>
            <p:ph sz="half" idx="2"/>
          </p:nvPr>
        </p:nvSpPr>
        <p:spPr>
          <a:xfrm>
            <a:off x="4648200" y="1131590"/>
            <a:ext cx="4038600" cy="3421856"/>
          </a:xfrm>
        </p:spPr>
        <p:txBody>
          <a:bodyPr/>
          <a:lstStyle/>
          <a:p>
            <a:r>
              <a:rPr lang="en-GB" sz="1400" dirty="0">
                <a:latin typeface="+mj-lt"/>
              </a:rPr>
              <a:t>Routine evaluation</a:t>
            </a:r>
          </a:p>
          <a:p>
            <a:pPr lvl="1">
              <a:buFont typeface="Arial" panose="020B0604020202020204" pitchFamily="34" charset="0"/>
              <a:buChar char="•"/>
            </a:pPr>
            <a:r>
              <a:rPr lang="en-GB" sz="1200" b="1" dirty="0">
                <a:solidFill>
                  <a:srgbClr val="005291"/>
                </a:solidFill>
                <a:latin typeface="+mj-lt"/>
              </a:rPr>
              <a:t>Chest X-ray</a:t>
            </a:r>
            <a:br>
              <a:rPr lang="en-GB" sz="1200" b="1" dirty="0">
                <a:solidFill>
                  <a:srgbClr val="005291"/>
                </a:solidFill>
                <a:latin typeface="+mj-lt"/>
              </a:rPr>
            </a:br>
            <a:endParaRPr lang="en-GB" sz="1200" b="1" dirty="0">
              <a:solidFill>
                <a:srgbClr val="005291"/>
              </a:solidFill>
              <a:latin typeface="+mj-lt"/>
            </a:endParaRPr>
          </a:p>
          <a:p>
            <a:pPr lvl="1">
              <a:buFont typeface="Arial" panose="020B0604020202020204" pitchFamily="34" charset="0"/>
              <a:buChar char="•"/>
            </a:pPr>
            <a:r>
              <a:rPr lang="en-GB" sz="1200" b="1" dirty="0">
                <a:solidFill>
                  <a:srgbClr val="005291"/>
                </a:solidFill>
                <a:latin typeface="+mj-lt"/>
              </a:rPr>
              <a:t>Pulmonary function test</a:t>
            </a:r>
            <a:br>
              <a:rPr lang="en-GB" sz="1200" b="1" dirty="0">
                <a:solidFill>
                  <a:srgbClr val="005291"/>
                </a:solidFill>
                <a:latin typeface="+mj-lt"/>
              </a:rPr>
            </a:br>
            <a:endParaRPr lang="en-GB" sz="1200" b="1" dirty="0">
              <a:solidFill>
                <a:srgbClr val="005291"/>
              </a:solidFill>
              <a:latin typeface="+mj-lt"/>
            </a:endParaRPr>
          </a:p>
          <a:p>
            <a:pPr lvl="1">
              <a:buFont typeface="Arial" panose="020B0604020202020204" pitchFamily="34" charset="0"/>
              <a:buChar char="•"/>
            </a:pPr>
            <a:r>
              <a:rPr lang="en-GB" sz="1200" b="1" dirty="0" err="1">
                <a:solidFill>
                  <a:srgbClr val="005291"/>
                </a:solidFill>
                <a:latin typeface="+mj-lt"/>
              </a:rPr>
              <a:t>FeNO</a:t>
            </a:r>
            <a:r>
              <a:rPr lang="en-GB" sz="1200" b="1" dirty="0">
                <a:solidFill>
                  <a:srgbClr val="005291"/>
                </a:solidFill>
                <a:latin typeface="+mj-lt"/>
              </a:rPr>
              <a:t>?</a:t>
            </a:r>
          </a:p>
          <a:p>
            <a:pPr lvl="1">
              <a:buFont typeface="Arial" panose="020B0604020202020204" pitchFamily="34" charset="0"/>
              <a:buChar char="•"/>
            </a:pPr>
            <a:endParaRPr lang="en-GB" sz="1200" b="1" dirty="0">
              <a:solidFill>
                <a:srgbClr val="005291"/>
              </a:solidFill>
              <a:latin typeface="+mj-lt"/>
            </a:endParaRPr>
          </a:p>
          <a:p>
            <a:pPr lvl="1">
              <a:buFont typeface="Arial" panose="020B0604020202020204" pitchFamily="34" charset="0"/>
              <a:buChar char="•"/>
            </a:pPr>
            <a:r>
              <a:rPr lang="en-GB" sz="1200" b="1" dirty="0">
                <a:solidFill>
                  <a:srgbClr val="005291"/>
                </a:solidFill>
                <a:latin typeface="+mj-lt"/>
              </a:rPr>
              <a:t>Blood count for eosinophils?</a:t>
            </a:r>
          </a:p>
          <a:p>
            <a:pPr lvl="1"/>
            <a:endParaRPr lang="en-GB" sz="1200" b="1" dirty="0">
              <a:solidFill>
                <a:srgbClr val="002060"/>
              </a:solidFill>
              <a:latin typeface="+mj-lt"/>
            </a:endParaRPr>
          </a:p>
        </p:txBody>
      </p:sp>
      <p:sp>
        <p:nvSpPr>
          <p:cNvPr id="20" name="Rectangle 6825">
            <a:extLst>
              <a:ext uri="{FF2B5EF4-FFF2-40B4-BE49-F238E27FC236}">
                <a16:creationId xmlns:a16="http://schemas.microsoft.com/office/drawing/2014/main" id="{FC1EB30B-E75E-E847-B330-4D7F20E9726A}"/>
              </a:ext>
            </a:extLst>
          </p:cNvPr>
          <p:cNvSpPr>
            <a:spLocks noGrp="1"/>
          </p:cNvSpPr>
          <p:nvPr>
            <p:ph sz="half" idx="1"/>
          </p:nvPr>
        </p:nvSpPr>
        <p:spPr>
          <a:xfrm>
            <a:off x="501689" y="1149903"/>
            <a:ext cx="4038600" cy="3421856"/>
          </a:xfrm>
          <a:prstGeom prst="rect">
            <a:avLst/>
          </a:prstGeom>
          <a:ln>
            <a:noFill/>
          </a:ln>
        </p:spPr>
        <p:txBody>
          <a:bodyPr vert="horz" lIns="0" tIns="0" rIns="0" bIns="0" rtlCol="0">
            <a:noAutofit/>
          </a:bodyPr>
          <a:lstStyle/>
          <a:p>
            <a:pPr>
              <a:spcAft>
                <a:spcPts val="1000"/>
              </a:spcAft>
            </a:pPr>
            <a:r>
              <a:rPr lang="en-GB" sz="1400" dirty="0">
                <a:effectLst/>
                <a:latin typeface="Calibri" panose="020F0502020204030204" pitchFamily="34" charset="0"/>
                <a:ea typeface="Batang" panose="02030600000101010101" pitchFamily="18" charset="-127"/>
                <a:cs typeface="Times New Roman" panose="02020603050405020304" pitchFamily="18" charset="0"/>
              </a:rPr>
              <a:t>History taking and physical examination on presentation</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Cough duration</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Cough impact and triggers</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Family history</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Cough score (VAS 1-10)</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HARQ</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Associated symptoms: throat, chest, GI</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Risk factors: </a:t>
            </a:r>
            <a:r>
              <a:rPr lang="en-GB" sz="1200" b="1" u="sng" dirty="0">
                <a:solidFill>
                  <a:srgbClr val="FF0000"/>
                </a:solidFill>
                <a:latin typeface="Calibri" panose="020F0502020204030204" pitchFamily="34" charset="0"/>
                <a:ea typeface="Batang" panose="02030600000101010101" pitchFamily="18" charset="-127"/>
                <a:cs typeface="Times New Roman" panose="02020603050405020304" pitchFamily="18" charset="0"/>
              </a:rPr>
              <a:t>ACE inhibitor, </a:t>
            </a: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smoking, sleep apnoea</a:t>
            </a:r>
          </a:p>
          <a:p>
            <a:pPr lvl="2">
              <a:spcAft>
                <a:spcPts val="1000"/>
              </a:spcAft>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In connection to start of coughing also treatment with </a:t>
            </a:r>
            <a:r>
              <a:rPr lang="en-GB" sz="1200" b="1" u="sng" dirty="0">
                <a:solidFill>
                  <a:srgbClr val="FF0000"/>
                </a:solidFill>
                <a:latin typeface="Calibri" panose="020F0502020204030204" pitchFamily="34" charset="0"/>
                <a:ea typeface="Batang" panose="02030600000101010101" pitchFamily="18" charset="-127"/>
                <a:cs typeface="Times New Roman" panose="02020603050405020304" pitchFamily="18" charset="0"/>
              </a:rPr>
              <a:t>ACE inhibitor, </a:t>
            </a: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started</a:t>
            </a:r>
          </a:p>
          <a:p>
            <a:pPr lvl="1">
              <a:spcAft>
                <a:spcPts val="1000"/>
              </a:spcAft>
              <a:buFont typeface="Arial" panose="020B0604020202020204" pitchFamily="34" charset="0"/>
              <a:buChar char="•"/>
            </a:pPr>
            <a:r>
              <a:rPr lang="en-GB" sz="1200" b="1" dirty="0">
                <a:solidFill>
                  <a:srgbClr val="005291"/>
                </a:solidFill>
                <a:latin typeface="Calibri" panose="020F0502020204030204" pitchFamily="34" charset="0"/>
                <a:ea typeface="Batang" panose="02030600000101010101" pitchFamily="18" charset="-127"/>
                <a:cs typeface="Times New Roman" panose="02020603050405020304" pitchFamily="18" charset="0"/>
              </a:rPr>
              <a:t>Physical examination: throat, chest, ear</a:t>
            </a:r>
          </a:p>
          <a:p>
            <a:pPr>
              <a:spcAft>
                <a:spcPts val="1000"/>
              </a:spcAft>
            </a:pPr>
            <a:endParaRPr lang="en-GB" sz="1800" dirty="0">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solidFill>
                <a:srgbClr val="181717"/>
              </a:solidFill>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solidFill>
                <a:srgbClr val="181717"/>
              </a:solidFill>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solidFill>
                <a:srgbClr val="181717"/>
              </a:solidFill>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solidFill>
                <a:srgbClr val="181717"/>
              </a:solidFill>
              <a:effectLst/>
              <a:latin typeface="Calibri" panose="020F0502020204030204" pitchFamily="34" charset="0"/>
              <a:ea typeface="Batang" panose="02030600000101010101" pitchFamily="18" charset="-127"/>
              <a:cs typeface="Times New Roman" panose="02020603050405020304" pitchFamily="18" charset="0"/>
            </a:endParaRPr>
          </a:p>
          <a:p>
            <a:pPr>
              <a:spcAft>
                <a:spcPts val="1000"/>
              </a:spcAft>
            </a:pPr>
            <a:endParaRPr lang="en-GB" sz="1400" dirty="0">
              <a:effectLst/>
              <a:latin typeface="Calibri" panose="020F0502020204030204" pitchFamily="34" charset="0"/>
              <a:ea typeface="Batang" panose="02030600000101010101" pitchFamily="18" charset="-127"/>
              <a:cs typeface="Times New Roman" panose="02020603050405020304" pitchFamily="18" charset="0"/>
            </a:endParaRPr>
          </a:p>
        </p:txBody>
      </p:sp>
      <p:sp>
        <p:nvSpPr>
          <p:cNvPr id="5" name="textruta 4">
            <a:extLst>
              <a:ext uri="{FF2B5EF4-FFF2-40B4-BE49-F238E27FC236}">
                <a16:creationId xmlns:a16="http://schemas.microsoft.com/office/drawing/2014/main" id="{266A47D6-E112-F04E-B531-F6D20E3A5E4A}"/>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25</a:t>
            </a:r>
          </a:p>
        </p:txBody>
      </p:sp>
    </p:spTree>
    <p:extLst>
      <p:ext uri="{BB962C8B-B14F-4D97-AF65-F5344CB8AC3E}">
        <p14:creationId xmlns:p14="http://schemas.microsoft.com/office/powerpoint/2010/main" val="3927896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576263"/>
            <a:ext cx="8229600" cy="736600"/>
          </a:xfrm>
        </p:spPr>
        <p:txBody>
          <a:bodyPr>
            <a:noAutofit/>
          </a:bodyPr>
          <a:lstStyle/>
          <a:p>
            <a:r>
              <a:rPr lang="en-GB" sz="2000" dirty="0"/>
              <a:t>New insights into the pathophysiology: Vagal hypersensitivity underlies most of chronic cough</a:t>
            </a:r>
            <a:endParaRPr lang="en-GB" altLang="en-US" sz="2000"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Content Placeholder 1">
            <a:extLst>
              <a:ext uri="{FF2B5EF4-FFF2-40B4-BE49-F238E27FC236}">
                <a16:creationId xmlns:a16="http://schemas.microsoft.com/office/drawing/2014/main" id="{E6937203-7409-7340-9B24-78AB26614F53}"/>
              </a:ext>
            </a:extLst>
          </p:cNvPr>
          <p:cNvSpPr>
            <a:spLocks noGrp="1"/>
          </p:cNvSpPr>
          <p:nvPr>
            <p:ph sz="half" idx="1"/>
          </p:nvPr>
        </p:nvSpPr>
        <p:spPr>
          <a:xfrm>
            <a:off x="838200" y="1565753"/>
            <a:ext cx="6830144" cy="4611210"/>
          </a:xfrm>
        </p:spPr>
        <p:txBody>
          <a:bodyPr>
            <a:normAutofit/>
          </a:bodyPr>
          <a:lstStyle/>
          <a:p>
            <a:r>
              <a:rPr lang="en-US" dirty="0">
                <a:latin typeface="+mn-lt"/>
              </a:rPr>
              <a:t>“most patients presenting with a chronic cough have features of cough reflex hypersensitivity, responding to exposure to low levels of thermal, chemical, or mechanical stimulation. The cough hypersensitivity syndrome has been adopted as an overarching diagnosis with the different phenotypes dependent on the type and location of the inflammation seen” </a:t>
            </a:r>
            <a:endParaRPr lang="en-GB" dirty="0">
              <a:latin typeface="+mn-lt"/>
            </a:endParaRPr>
          </a:p>
        </p:txBody>
      </p:sp>
      <p:sp>
        <p:nvSpPr>
          <p:cNvPr id="5" name="textruta 4">
            <a:extLst>
              <a:ext uri="{FF2B5EF4-FFF2-40B4-BE49-F238E27FC236}">
                <a16:creationId xmlns:a16="http://schemas.microsoft.com/office/drawing/2014/main" id="{B9EA4F9C-4A21-4D42-8F8F-01C36486D17A}"/>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26</a:t>
            </a:r>
          </a:p>
        </p:txBody>
      </p:sp>
    </p:spTree>
    <p:custDataLst>
      <p:tags r:id="rId1"/>
    </p:custDataLst>
    <p:extLst>
      <p:ext uri="{BB962C8B-B14F-4D97-AF65-F5344CB8AC3E}">
        <p14:creationId xmlns:p14="http://schemas.microsoft.com/office/powerpoint/2010/main" val="2924236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483518"/>
            <a:ext cx="8229600" cy="736600"/>
          </a:xfrm>
        </p:spPr>
        <p:txBody>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Conclusion</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422053"/>
            <a:ext cx="8229600" cy="3309937"/>
          </a:xfrm>
        </p:spPr>
        <p:txBody>
          <a:bodyPr/>
          <a:lstStyle/>
          <a:p>
            <a:pPr marL="457200" indent="-457200">
              <a:lnSpc>
                <a:spcPct val="150000"/>
              </a:lnSpc>
              <a:defRPr/>
            </a:pPr>
            <a:r>
              <a:rPr lang="en-US" b="0" dirty="0">
                <a:latin typeface="+mn-lt"/>
              </a:rPr>
              <a:t>Chronic cough is a disease, causing distress to millions.</a:t>
            </a:r>
          </a:p>
          <a:p>
            <a:pPr marL="457200" indent="-457200">
              <a:lnSpc>
                <a:spcPct val="150000"/>
              </a:lnSpc>
              <a:defRPr/>
            </a:pPr>
            <a:r>
              <a:rPr lang="en-US" b="0" dirty="0">
                <a:latin typeface="+mn-lt"/>
              </a:rPr>
              <a:t>Cough reflex hypersensitivity is a common mechanism.</a:t>
            </a:r>
          </a:p>
          <a:p>
            <a:pPr marL="457200" indent="-457200">
              <a:lnSpc>
                <a:spcPct val="150000"/>
              </a:lnSpc>
              <a:defRPr/>
            </a:pPr>
            <a:r>
              <a:rPr lang="en-US" b="0" dirty="0">
                <a:latin typeface="+mn-lt"/>
              </a:rPr>
              <a:t>Clinical assessment is the key to diagnosis.</a:t>
            </a:r>
          </a:p>
          <a:p>
            <a:pPr marL="457200" indent="-457200">
              <a:lnSpc>
                <a:spcPct val="150000"/>
              </a:lnSpc>
              <a:defRPr/>
            </a:pPr>
            <a:r>
              <a:rPr lang="en-US" b="0" dirty="0">
                <a:latin typeface="+mn-lt"/>
              </a:rPr>
              <a:t>Treatments are available  provided the treatable traits are recognized.</a:t>
            </a:r>
          </a:p>
          <a:p>
            <a:pPr marL="457200" indent="-457200">
              <a:lnSpc>
                <a:spcPct val="150000"/>
              </a:lnSpc>
              <a:defRPr/>
            </a:pPr>
            <a:r>
              <a:rPr lang="en-US" b="0" dirty="0">
                <a:latin typeface="+mn-lt"/>
              </a:rPr>
              <a:t>We will shortly have highly effective new drugs.</a:t>
            </a:r>
          </a:p>
          <a:p>
            <a:pPr marL="457200" indent="-457200">
              <a:lnSpc>
                <a:spcPct val="150000"/>
              </a:lnSpc>
              <a:defRPr/>
            </a:pPr>
            <a:r>
              <a:rPr lang="en-US" b="0" dirty="0">
                <a:latin typeface="+mn-lt"/>
              </a:rPr>
              <a:t>Cough control therapy can be beneficial.</a:t>
            </a:r>
          </a:p>
          <a:p>
            <a:pPr marL="0" indent="0">
              <a:buNone/>
              <a:defRPr/>
            </a:pPr>
            <a:endParaRPr lang="en-US" b="0" dirty="0">
              <a:latin typeface="+mn-lt"/>
            </a:endParaRPr>
          </a:p>
          <a:p>
            <a:pPr marL="0" indent="0">
              <a:buNone/>
            </a:pPr>
            <a:endParaRPr lang="en-GB" altLang="en-US" b="0" dirty="0">
              <a:latin typeface="+mn-lt"/>
              <a:ea typeface="ＭＳ Ｐゴシック" panose="020B0600070205080204" pitchFamily="34" charset="-128"/>
            </a:endParaRPr>
          </a:p>
        </p:txBody>
      </p:sp>
      <p:sp>
        <p:nvSpPr>
          <p:cNvPr id="4" name="textruta 3">
            <a:extLst>
              <a:ext uri="{FF2B5EF4-FFF2-40B4-BE49-F238E27FC236}">
                <a16:creationId xmlns:a16="http://schemas.microsoft.com/office/drawing/2014/main" id="{FD0397B5-FF7D-5444-959F-2C293B8AB4F6}"/>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27</a:t>
            </a: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611014"/>
            <a:ext cx="8229600" cy="736600"/>
          </a:xfrm>
        </p:spPr>
        <p:txBody>
          <a:bodyPr>
            <a:normAutofit fontScale="90000"/>
          </a:bodyPr>
          <a:lstStyle/>
          <a:p>
            <a:r>
              <a:rPr lang="en-GB" dirty="0"/>
              <a:t>New ERS clinical practice guidelines for chronic cough</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275606"/>
            <a:ext cx="8229600" cy="3309937"/>
          </a:xfrm>
        </p:spPr>
        <p:txBody>
          <a:bodyPr/>
          <a:lstStyle/>
          <a:p>
            <a:pPr marL="0" indent="0">
              <a:buNone/>
              <a:defRPr/>
            </a:pPr>
            <a:endParaRPr lang="en-US" b="0" dirty="0">
              <a:latin typeface="+mn-lt"/>
            </a:endParaRPr>
          </a:p>
          <a:p>
            <a:pPr marL="457200" indent="-457200">
              <a:defRPr/>
            </a:pPr>
            <a:r>
              <a:rPr lang="en-US" b="0" dirty="0">
                <a:latin typeface="+mn-lt"/>
              </a:rPr>
              <a:t>The </a:t>
            </a:r>
            <a:r>
              <a:rPr lang="en-GB" b="0" dirty="0">
                <a:latin typeface="+mn-lt"/>
              </a:rPr>
              <a:t>ERS cough guidelines are published and free to download: https://</a:t>
            </a:r>
            <a:r>
              <a:rPr lang="en-GB" b="0" dirty="0" err="1">
                <a:latin typeface="+mn-lt"/>
              </a:rPr>
              <a:t>www.ncbi.nlm.nih.gov</a:t>
            </a:r>
            <a:r>
              <a:rPr lang="en-GB" b="0" dirty="0">
                <a:latin typeface="+mn-lt"/>
              </a:rPr>
              <a:t>/</a:t>
            </a:r>
            <a:r>
              <a:rPr lang="en-GB" b="0" dirty="0" err="1">
                <a:latin typeface="+mn-lt"/>
              </a:rPr>
              <a:t>pubmed</a:t>
            </a:r>
            <a:r>
              <a:rPr lang="en-GB" b="0" dirty="0">
                <a:latin typeface="+mn-lt"/>
              </a:rPr>
              <a:t>/31515408 </a:t>
            </a:r>
            <a:br>
              <a:rPr lang="en-GB" b="0" dirty="0">
                <a:latin typeface="+mn-lt"/>
              </a:rPr>
            </a:br>
            <a:endParaRPr lang="en-GB" b="0" dirty="0">
              <a:latin typeface="+mn-lt"/>
            </a:endParaRPr>
          </a:p>
          <a:p>
            <a:pPr marL="457200" indent="-457200">
              <a:defRPr/>
            </a:pPr>
            <a:r>
              <a:rPr lang="en-GB" b="0" dirty="0">
                <a:latin typeface="+mn-lt"/>
              </a:rPr>
              <a:t>A ”Pocket Guideline” will soon be available.</a:t>
            </a:r>
          </a:p>
          <a:p>
            <a:pPr marL="457200" indent="-457200">
              <a:defRPr/>
            </a:pPr>
            <a:endParaRPr lang="en-GB" b="0" dirty="0">
              <a:latin typeface="+mn-lt"/>
            </a:endParaRPr>
          </a:p>
          <a:p>
            <a:pPr marL="457200" indent="-457200">
              <a:defRPr/>
            </a:pPr>
            <a:r>
              <a:rPr lang="en-GB" b="0" dirty="0">
                <a:latin typeface="+mn-lt"/>
              </a:rPr>
              <a:t>Introduction to the guidelines can be downloaded:</a:t>
            </a:r>
          </a:p>
          <a:p>
            <a:endParaRPr lang="en-GB" altLang="en-US" b="0" dirty="0">
              <a:latin typeface="+mn-lt"/>
              <a:ea typeface="ＭＳ Ｐゴシック" panose="020B0600070205080204" pitchFamily="34" charset="-128"/>
            </a:endParaRPr>
          </a:p>
        </p:txBody>
      </p:sp>
      <p:sp>
        <p:nvSpPr>
          <p:cNvPr id="4" name="textruta 3">
            <a:extLst>
              <a:ext uri="{FF2B5EF4-FFF2-40B4-BE49-F238E27FC236}">
                <a16:creationId xmlns:a16="http://schemas.microsoft.com/office/drawing/2014/main" id="{FD0397B5-FF7D-5444-959F-2C293B8AB4F6}"/>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28</a:t>
            </a:r>
          </a:p>
        </p:txBody>
      </p:sp>
      <p:sp>
        <p:nvSpPr>
          <p:cNvPr id="5" name="textruta 4">
            <a:extLst>
              <a:ext uri="{FF2B5EF4-FFF2-40B4-BE49-F238E27FC236}">
                <a16:creationId xmlns:a16="http://schemas.microsoft.com/office/drawing/2014/main" id="{6CE2243B-4EA7-D74F-BE15-B157DD3E78B0}"/>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7</a:t>
            </a:r>
          </a:p>
        </p:txBody>
      </p:sp>
    </p:spTree>
    <p:custDataLst>
      <p:tags r:id="rId1"/>
    </p:custDataLst>
    <p:extLst>
      <p:ext uri="{BB962C8B-B14F-4D97-AF65-F5344CB8AC3E}">
        <p14:creationId xmlns:p14="http://schemas.microsoft.com/office/powerpoint/2010/main" val="550367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FB6BBB8-94D5-4B6C-A11D-E91489148720}"/>
              </a:ext>
            </a:extLst>
          </p:cNvPr>
          <p:cNvSpPr>
            <a:spLocks noGrp="1"/>
          </p:cNvSpPr>
          <p:nvPr>
            <p:ph type="title"/>
          </p:nvPr>
        </p:nvSpPr>
        <p:spPr bwMode="auto">
          <a:xfrm>
            <a:off x="457200" y="576263"/>
            <a:ext cx="8229600" cy="736600"/>
          </a:xfrm>
        </p:spPr>
        <p:txBody>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Introduction</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Content Placeholder 2">
            <a:extLst>
              <a:ext uri="{FF2B5EF4-FFF2-40B4-BE49-F238E27FC236}">
                <a16:creationId xmlns:a16="http://schemas.microsoft.com/office/drawing/2014/main" id="{B11A96C8-1F6B-46DB-8A6C-74D2D2C18636}"/>
              </a:ext>
            </a:extLst>
          </p:cNvPr>
          <p:cNvSpPr>
            <a:spLocks noGrp="1"/>
          </p:cNvSpPr>
          <p:nvPr>
            <p:ph idx="1"/>
          </p:nvPr>
        </p:nvSpPr>
        <p:spPr>
          <a:xfrm>
            <a:off x="457200" y="1312863"/>
            <a:ext cx="8229600" cy="3309937"/>
          </a:xfrm>
        </p:spPr>
        <p:txBody>
          <a:bodyPr/>
          <a:lstStyle/>
          <a:p>
            <a:pPr marL="0" indent="0">
              <a:buFont typeface="Arial" panose="020B0604020202020204" pitchFamily="34" charset="0"/>
              <a:buNone/>
              <a:defRPr/>
            </a:pPr>
            <a:r>
              <a:rPr lang="en-GB" dirty="0">
                <a:latin typeface="+mn-lt"/>
              </a:rPr>
              <a:t>AIMS of the guidelines</a:t>
            </a:r>
            <a:br>
              <a:rPr lang="en-GB" dirty="0">
                <a:latin typeface="+mn-lt"/>
              </a:rPr>
            </a:br>
            <a:endParaRPr lang="en-GB" dirty="0">
              <a:latin typeface="+mn-lt"/>
            </a:endParaRPr>
          </a:p>
          <a:p>
            <a:pPr>
              <a:defRPr/>
            </a:pPr>
            <a:r>
              <a:rPr lang="en-GB" b="0" dirty="0">
                <a:latin typeface="+mn-lt"/>
              </a:rPr>
              <a:t>To present treatment recommendations and clinical evidence addressed in the new ERS cough guidelines.</a:t>
            </a:r>
            <a:br>
              <a:rPr lang="en-GB" b="0" dirty="0">
                <a:latin typeface="+mn-lt"/>
              </a:rPr>
            </a:br>
            <a:endParaRPr lang="en-GB" b="0" dirty="0">
              <a:latin typeface="+mn-lt"/>
            </a:endParaRPr>
          </a:p>
          <a:p>
            <a:pPr>
              <a:defRPr/>
            </a:pPr>
            <a:r>
              <a:rPr lang="en-GB" b="0" dirty="0">
                <a:latin typeface="+mn-lt"/>
              </a:rPr>
              <a:t>To provide current knowledge gaps.</a:t>
            </a:r>
            <a:br>
              <a:rPr lang="en-GB" b="0" dirty="0">
                <a:latin typeface="+mn-lt"/>
              </a:rPr>
            </a:br>
            <a:endParaRPr lang="en-GB" b="0" dirty="0">
              <a:latin typeface="+mn-lt"/>
            </a:endParaRPr>
          </a:p>
          <a:p>
            <a:pPr>
              <a:defRPr/>
            </a:pPr>
            <a:r>
              <a:rPr lang="en-GB" b="0" dirty="0">
                <a:latin typeface="+mn-lt"/>
              </a:rPr>
              <a:t>To give recommendations for future studies.</a:t>
            </a:r>
          </a:p>
        </p:txBody>
      </p:sp>
      <p:sp>
        <p:nvSpPr>
          <p:cNvPr id="4" name="textruta 3">
            <a:extLst>
              <a:ext uri="{FF2B5EF4-FFF2-40B4-BE49-F238E27FC236}">
                <a16:creationId xmlns:a16="http://schemas.microsoft.com/office/drawing/2014/main" id="{9DEC868A-C795-014D-AFBE-9948D3EAB137}"/>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2</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123478"/>
            <a:ext cx="8229600" cy="736600"/>
          </a:xfrm>
        </p:spPr>
        <p:txBody>
          <a:bodyPr>
            <a:normAutofit/>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MCQ 4</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312863"/>
            <a:ext cx="8229600" cy="3309937"/>
          </a:xfrm>
        </p:spPr>
        <p:txBody>
          <a:bodyPr/>
          <a:lstStyle/>
          <a:p>
            <a:pPr marL="0" indent="0">
              <a:buNone/>
            </a:pPr>
            <a:r>
              <a:rPr lang="en-GB" altLang="en-US" b="0" dirty="0">
                <a:latin typeface="+mn-lt"/>
                <a:ea typeface="ＭＳ Ｐゴシック" panose="020B0600070205080204" pitchFamily="34" charset="-128"/>
              </a:rPr>
              <a:t>In summary, did this webinar provided you with new insights? One or more option is possible.</a:t>
            </a:r>
          </a:p>
          <a:p>
            <a:pPr marL="0" indent="0">
              <a:buNone/>
            </a:pPr>
            <a:endParaRPr lang="en-GB" altLang="en-US" b="0" dirty="0">
              <a:latin typeface="+mn-lt"/>
              <a:ea typeface="ＭＳ Ｐゴシック" panose="020B0600070205080204" pitchFamily="34" charset="-128"/>
            </a:endParaRPr>
          </a:p>
          <a:p>
            <a:pPr marL="457200" indent="-457200">
              <a:buFont typeface="+mj-lt"/>
              <a:buAutoNum type="alphaLcParenR"/>
            </a:pPr>
            <a:r>
              <a:rPr lang="en-GB" altLang="en-US" b="0" dirty="0">
                <a:latin typeface="+mn-lt"/>
                <a:ea typeface="ＭＳ Ｐゴシック" panose="020B0600070205080204" pitchFamily="34" charset="-128"/>
              </a:rPr>
              <a:t>Option A – in eosinophilic bronchitis</a:t>
            </a:r>
          </a:p>
          <a:p>
            <a:pPr marL="457200" indent="-457200">
              <a:buFont typeface="+mj-lt"/>
              <a:buAutoNum type="alphaLcParenR"/>
            </a:pPr>
            <a:r>
              <a:rPr lang="en-GB" altLang="en-US" b="0" dirty="0">
                <a:latin typeface="+mn-lt"/>
                <a:ea typeface="ＭＳ Ｐゴシック" panose="020B0600070205080204" pitchFamily="34" charset="-128"/>
              </a:rPr>
              <a:t>Option B – in chronic refractory cough</a:t>
            </a:r>
          </a:p>
          <a:p>
            <a:pPr marL="457200" indent="-457200">
              <a:buFont typeface="+mj-lt"/>
              <a:buAutoNum type="alphaLcParenR"/>
            </a:pPr>
            <a:r>
              <a:rPr lang="en-GB" altLang="en-US" b="0" dirty="0">
                <a:latin typeface="+mn-lt"/>
                <a:ea typeface="ＭＳ Ｐゴシック" panose="020B0600070205080204" pitchFamily="34" charset="-128"/>
              </a:rPr>
              <a:t>Option C – in side effects from treatment with ACE inhibitors</a:t>
            </a:r>
          </a:p>
          <a:p>
            <a:pPr marL="457200" indent="-457200">
              <a:buFont typeface="+mj-lt"/>
              <a:buAutoNum type="alphaLcParenR"/>
            </a:pPr>
            <a:r>
              <a:rPr lang="en-GB" altLang="en-US" b="0" dirty="0">
                <a:latin typeface="+mn-lt"/>
                <a:ea typeface="ＭＳ Ｐゴシック" panose="020B0600070205080204" pitchFamily="34" charset="-128"/>
              </a:rPr>
              <a:t>Option D – in the cough hypersensitivity syndrome?</a:t>
            </a:r>
          </a:p>
          <a:p>
            <a:pPr marL="457200" indent="-457200">
              <a:buFont typeface="+mj-lt"/>
              <a:buAutoNum type="alphaLcParenR"/>
            </a:pPr>
            <a:r>
              <a:rPr lang="en-GB" altLang="en-US" b="0" dirty="0">
                <a:latin typeface="+mn-lt"/>
                <a:ea typeface="ＭＳ Ｐゴシック" panose="020B0600070205080204" pitchFamily="34" charset="-128"/>
              </a:rPr>
              <a:t>Option E – in all the above mentioned conditions?</a:t>
            </a:r>
          </a:p>
          <a:p>
            <a:pPr marL="457200" indent="-457200">
              <a:buFont typeface="+mj-lt"/>
              <a:buAutoNum type="alphaLcParenR"/>
            </a:pPr>
            <a:r>
              <a:rPr lang="en-GB" altLang="en-US" b="0" dirty="0">
                <a:latin typeface="+mn-lt"/>
                <a:ea typeface="ＭＳ Ｐゴシック" panose="020B0600070205080204" pitchFamily="34" charset="-128"/>
              </a:rPr>
              <a:t>Option F – in none of the above mentioned conditions?</a:t>
            </a:r>
          </a:p>
          <a:p>
            <a:pPr marL="457200" indent="-457200">
              <a:buFont typeface="+mj-lt"/>
              <a:buAutoNum type="alphaLcParenR"/>
            </a:pPr>
            <a:endParaRPr lang="en-GB" altLang="en-US" b="0" dirty="0">
              <a:latin typeface="+mn-lt"/>
              <a:ea typeface="ＭＳ Ｐゴシック" panose="020B0600070205080204" pitchFamily="34" charset="-128"/>
            </a:endParaRPr>
          </a:p>
        </p:txBody>
      </p:sp>
      <p:sp>
        <p:nvSpPr>
          <p:cNvPr id="4" name="textruta 3">
            <a:extLst>
              <a:ext uri="{FF2B5EF4-FFF2-40B4-BE49-F238E27FC236}">
                <a16:creationId xmlns:a16="http://schemas.microsoft.com/office/drawing/2014/main" id="{7165A6A4-9EE3-FB48-9875-B3BE825D0D67}"/>
              </a:ext>
            </a:extLst>
          </p:cNvPr>
          <p:cNvSpPr txBox="1"/>
          <p:nvPr/>
        </p:nvSpPr>
        <p:spPr>
          <a:xfrm>
            <a:off x="8433874" y="195486"/>
            <a:ext cx="341760" cy="276999"/>
          </a:xfrm>
          <a:prstGeom prst="rect">
            <a:avLst/>
          </a:prstGeom>
          <a:noFill/>
        </p:spPr>
        <p:txBody>
          <a:bodyPr wrap="none" rtlCol="0">
            <a:spAutoFit/>
          </a:bodyPr>
          <a:lstStyle/>
          <a:p>
            <a:r>
              <a:rPr lang="en-GB" sz="1200" dirty="0">
                <a:latin typeface="+mn-lt"/>
              </a:rPr>
              <a:t>29</a:t>
            </a:r>
          </a:p>
        </p:txBody>
      </p:sp>
    </p:spTree>
    <p:custDataLst>
      <p:tags r:id="rId1"/>
    </p:custDataLst>
    <p:extLst>
      <p:ext uri="{BB962C8B-B14F-4D97-AF65-F5344CB8AC3E}">
        <p14:creationId xmlns:p14="http://schemas.microsoft.com/office/powerpoint/2010/main" val="2992671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51A31A1-AF02-40D4-9266-C65E4FB59571}"/>
              </a:ext>
            </a:extLst>
          </p:cNvPr>
          <p:cNvSpPr>
            <a:spLocks noGrp="1"/>
          </p:cNvSpPr>
          <p:nvPr>
            <p:ph type="title"/>
          </p:nvPr>
        </p:nvSpPr>
        <p:spPr bwMode="auto">
          <a:xfrm>
            <a:off x="457200" y="576263"/>
            <a:ext cx="8229600" cy="736600"/>
          </a:xfrm>
        </p:spPr>
        <p:txBody>
          <a:bodyPr/>
          <a:lstStyle/>
          <a:p>
            <a:r>
              <a:rPr lang="en-GB" dirty="0"/>
              <a:t>Impact on patients</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2531" name="Content Placeholder 2">
            <a:extLst>
              <a:ext uri="{FF2B5EF4-FFF2-40B4-BE49-F238E27FC236}">
                <a16:creationId xmlns:a16="http://schemas.microsoft.com/office/drawing/2014/main" id="{EB7D2EB5-B4F1-4F10-B04C-354639BDBCC8}"/>
              </a:ext>
            </a:extLst>
          </p:cNvPr>
          <p:cNvSpPr>
            <a:spLocks noGrp="1"/>
          </p:cNvSpPr>
          <p:nvPr>
            <p:ph idx="1"/>
          </p:nvPr>
        </p:nvSpPr>
        <p:spPr>
          <a:xfrm>
            <a:off x="457200" y="1312863"/>
            <a:ext cx="8229600" cy="3309937"/>
          </a:xfrm>
        </p:spPr>
        <p:txBody>
          <a:bodyPr/>
          <a:lstStyle/>
          <a:p>
            <a:pPr marL="457200" indent="-457200"/>
            <a:r>
              <a:rPr lang="en-US" sz="1600" b="0" dirty="0">
                <a:latin typeface="+mn-lt"/>
              </a:rPr>
              <a:t>Chronic cough is highly disruptive to the individual affected and those around them. The most common reasons why patients seek medical attention include concern about a serious underlying illness, vomiting, exhaustion, sleep disruption, social embarrassment, difficulty speaking on the telephone, urinary incontinence and annoyance to family, friends and workmates.</a:t>
            </a:r>
            <a:br>
              <a:rPr lang="en-US" sz="1600" b="0" dirty="0">
                <a:latin typeface="+mn-lt"/>
              </a:rPr>
            </a:br>
            <a:endParaRPr lang="en-US" sz="1600" b="0" dirty="0">
              <a:latin typeface="+mn-lt"/>
            </a:endParaRPr>
          </a:p>
          <a:p>
            <a:pPr marL="457200" indent="-457200"/>
            <a:r>
              <a:rPr lang="en-US" sz="1600" b="0" dirty="0">
                <a:latin typeface="+mn-lt"/>
              </a:rPr>
              <a:t>Stress urinary incontinence is particularly impactful, as cough affects females disproportionately compared to males. </a:t>
            </a:r>
            <a:br>
              <a:rPr lang="en-US" sz="1600" b="0" dirty="0">
                <a:latin typeface="+mn-lt"/>
              </a:rPr>
            </a:br>
            <a:endParaRPr lang="en-US" sz="1600" b="0" dirty="0">
              <a:latin typeface="+mn-lt"/>
            </a:endParaRPr>
          </a:p>
          <a:p>
            <a:pPr marL="457200" indent="-457200"/>
            <a:r>
              <a:rPr lang="en-US" sz="1600" b="0" dirty="0">
                <a:latin typeface="+mn-lt"/>
              </a:rPr>
              <a:t>In the clinic simply asking “score your cough out of 10” is perhaps the easiest subjective measure of treatment success and should be asked at each consultation.</a:t>
            </a:r>
          </a:p>
          <a:p>
            <a:endParaRPr lang="en-GB" altLang="en-US" sz="1600" b="0" dirty="0">
              <a:latin typeface="+mn-lt"/>
              <a:ea typeface="ＭＳ Ｐゴシック" panose="020B0600070205080204" pitchFamily="34" charset="-128"/>
            </a:endParaRPr>
          </a:p>
        </p:txBody>
      </p:sp>
      <p:sp>
        <p:nvSpPr>
          <p:cNvPr id="2" name="textruta 1">
            <a:extLst>
              <a:ext uri="{FF2B5EF4-FFF2-40B4-BE49-F238E27FC236}">
                <a16:creationId xmlns:a16="http://schemas.microsoft.com/office/drawing/2014/main" id="{83EBFFFD-F6D7-074D-A671-AA692319D9EA}"/>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3</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C8E46F-79F3-E140-8878-D01A6FE9AC03}"/>
              </a:ext>
            </a:extLst>
          </p:cNvPr>
          <p:cNvSpPr>
            <a:spLocks noGrp="1"/>
          </p:cNvSpPr>
          <p:nvPr>
            <p:ph type="title"/>
          </p:nvPr>
        </p:nvSpPr>
        <p:spPr/>
        <p:txBody>
          <a:bodyPr>
            <a:normAutofit fontScale="90000"/>
          </a:bodyPr>
          <a:lstStyle/>
          <a:p>
            <a:r>
              <a:rPr lang="en-GB" dirty="0"/>
              <a:t>Chronic cough is now divided into different phenotypes </a:t>
            </a:r>
          </a:p>
        </p:txBody>
      </p:sp>
      <p:sp>
        <p:nvSpPr>
          <p:cNvPr id="3" name="Platshållare för innehåll 2">
            <a:extLst>
              <a:ext uri="{FF2B5EF4-FFF2-40B4-BE49-F238E27FC236}">
                <a16:creationId xmlns:a16="http://schemas.microsoft.com/office/drawing/2014/main" id="{4CE6A841-7B61-5947-B68F-F7EDD785E851}"/>
              </a:ext>
            </a:extLst>
          </p:cNvPr>
          <p:cNvSpPr>
            <a:spLocks noGrp="1"/>
          </p:cNvSpPr>
          <p:nvPr>
            <p:ph idx="1"/>
          </p:nvPr>
        </p:nvSpPr>
        <p:spPr>
          <a:xfrm>
            <a:off x="457200" y="1495251"/>
            <a:ext cx="8229600" cy="3308747"/>
          </a:xfrm>
        </p:spPr>
        <p:txBody>
          <a:bodyPr/>
          <a:lstStyle/>
          <a:p>
            <a:r>
              <a:rPr lang="en-US" b="0" dirty="0">
                <a:latin typeface="+mn-lt"/>
              </a:rPr>
              <a:t>Asthmatic cough / eosinophilic bronchitis.</a:t>
            </a:r>
          </a:p>
          <a:p>
            <a:r>
              <a:rPr lang="en-US" b="0" dirty="0">
                <a:latin typeface="+mn-lt"/>
              </a:rPr>
              <a:t>Reflux cough.</a:t>
            </a:r>
          </a:p>
          <a:p>
            <a:r>
              <a:rPr lang="en-US" b="0" dirty="0">
                <a:latin typeface="+mn-lt"/>
              </a:rPr>
              <a:t>PNDS / Upper Airway Cough Syndrome.</a:t>
            </a:r>
          </a:p>
          <a:p>
            <a:r>
              <a:rPr lang="en-US" b="0" dirty="0">
                <a:latin typeface="+mn-lt"/>
              </a:rPr>
              <a:t>Iatrogenic cough. </a:t>
            </a:r>
          </a:p>
          <a:p>
            <a:r>
              <a:rPr lang="en-US" b="0" dirty="0">
                <a:latin typeface="+mn-lt"/>
              </a:rPr>
              <a:t>Idiopathic cough / Chronic refractory cough.</a:t>
            </a:r>
          </a:p>
          <a:p>
            <a:r>
              <a:rPr lang="en-US" b="0" dirty="0">
                <a:latin typeface="+mn-lt"/>
              </a:rPr>
              <a:t>Cough associated with other diseases.</a:t>
            </a:r>
          </a:p>
          <a:p>
            <a:r>
              <a:rPr lang="en-US" b="0" dirty="0">
                <a:latin typeface="+mn-lt"/>
              </a:rPr>
              <a:t>Chronic cough in children – not discussed in this webinar.</a:t>
            </a:r>
            <a:endParaRPr lang="en-GB" b="0" dirty="0">
              <a:latin typeface="+mn-lt"/>
            </a:endParaRPr>
          </a:p>
          <a:p>
            <a:endParaRPr lang="en-GB" b="0" dirty="0">
              <a:latin typeface="+mn-lt"/>
            </a:endParaRPr>
          </a:p>
        </p:txBody>
      </p:sp>
      <p:sp>
        <p:nvSpPr>
          <p:cNvPr id="4" name="textruta 3">
            <a:extLst>
              <a:ext uri="{FF2B5EF4-FFF2-40B4-BE49-F238E27FC236}">
                <a16:creationId xmlns:a16="http://schemas.microsoft.com/office/drawing/2014/main" id="{29901CF7-8018-3D4B-9A5D-A8D38319D019}"/>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4</a:t>
            </a:r>
          </a:p>
        </p:txBody>
      </p:sp>
    </p:spTree>
    <p:extLst>
      <p:ext uri="{BB962C8B-B14F-4D97-AF65-F5344CB8AC3E}">
        <p14:creationId xmlns:p14="http://schemas.microsoft.com/office/powerpoint/2010/main" val="2591336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BAF31-523A-C74F-96A5-2D89569BA693}"/>
              </a:ext>
            </a:extLst>
          </p:cNvPr>
          <p:cNvSpPr>
            <a:spLocks noGrp="1"/>
          </p:cNvSpPr>
          <p:nvPr>
            <p:ph type="title"/>
          </p:nvPr>
        </p:nvSpPr>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D96DC89-6F31-4C4C-A3D2-592BA3A38C9C}"/>
              </a:ext>
            </a:extLst>
          </p:cNvPr>
          <p:cNvSpPr>
            <a:spLocks noGrp="1"/>
          </p:cNvSpPr>
          <p:nvPr>
            <p:ph idx="1"/>
          </p:nvPr>
        </p:nvSpPr>
        <p:spPr/>
        <p:txBody>
          <a:bodyPr/>
          <a:lstStyle/>
          <a:p>
            <a:pPr marL="457200" indent="-457200"/>
            <a:r>
              <a:rPr lang="en-US" dirty="0">
                <a:latin typeface="+mj-lt"/>
              </a:rPr>
              <a:t>Case 1 – A</a:t>
            </a:r>
            <a:endParaRPr lang="sv-SE" dirty="0">
              <a:latin typeface="+mj-lt"/>
            </a:endParaRPr>
          </a:p>
          <a:p>
            <a:pPr marL="457200" lvl="1" indent="-457200">
              <a:buFont typeface="Arial" panose="020B0604020202020204" pitchFamily="34" charset="0"/>
              <a:buChar char="•"/>
            </a:pPr>
            <a:r>
              <a:rPr lang="en-US" dirty="0">
                <a:solidFill>
                  <a:srgbClr val="005291"/>
                </a:solidFill>
                <a:latin typeface="+mj-lt"/>
              </a:rPr>
              <a:t>This is a nonsmoking woman (A), 53 years old, working part time as a hairdresser. </a:t>
            </a:r>
          </a:p>
          <a:p>
            <a:pPr marL="457200" lvl="1" indent="-457200">
              <a:buFont typeface="Arial" panose="020B0604020202020204" pitchFamily="34" charset="0"/>
              <a:buChar char="•"/>
            </a:pPr>
            <a:r>
              <a:rPr lang="en-US" dirty="0">
                <a:solidFill>
                  <a:srgbClr val="005291"/>
                </a:solidFill>
                <a:latin typeface="+mj-lt"/>
              </a:rPr>
              <a:t>She is married and has two teenagers and a husband suffering from angina pectoris and hypertension. </a:t>
            </a:r>
          </a:p>
          <a:p>
            <a:pPr marL="857250" lvl="2" indent="-457200"/>
            <a:r>
              <a:rPr lang="en-US" dirty="0">
                <a:solidFill>
                  <a:srgbClr val="005291"/>
                </a:solidFill>
                <a:latin typeface="+mj-lt"/>
              </a:rPr>
              <a:t>The husband smokes more than 20 cigarettes per day, and one of the teenagers has lately adopted this habit.</a:t>
            </a:r>
          </a:p>
          <a:p>
            <a:pPr marL="457200" lvl="1" indent="-457200">
              <a:buFont typeface="Arial" panose="020B0604020202020204" pitchFamily="34" charset="0"/>
              <a:buChar char="•"/>
            </a:pPr>
            <a:r>
              <a:rPr lang="en-US" dirty="0">
                <a:solidFill>
                  <a:srgbClr val="005291"/>
                </a:solidFill>
                <a:latin typeface="+mj-lt"/>
              </a:rPr>
              <a:t>A has no earlier health problems. </a:t>
            </a:r>
          </a:p>
          <a:p>
            <a:pPr marL="457200" lvl="1" indent="-457200">
              <a:buFont typeface="Arial" panose="020B0604020202020204" pitchFamily="34" charset="0"/>
              <a:buChar char="•"/>
            </a:pPr>
            <a:r>
              <a:rPr lang="en-US" dirty="0">
                <a:solidFill>
                  <a:srgbClr val="005291"/>
                </a:solidFill>
                <a:latin typeface="+mj-lt"/>
              </a:rPr>
              <a:t>No allergy or asthma and no heredity for this.</a:t>
            </a:r>
          </a:p>
          <a:p>
            <a:pPr marL="457200" lvl="1" indent="-457200">
              <a:buFont typeface="Arial" panose="020B0604020202020204" pitchFamily="34" charset="0"/>
              <a:buChar char="•"/>
            </a:pPr>
            <a:r>
              <a:rPr lang="en-US" dirty="0">
                <a:solidFill>
                  <a:srgbClr val="005291"/>
                </a:solidFill>
                <a:latin typeface="+mj-lt"/>
              </a:rPr>
              <a:t>She has a fight with her weight and knows that she needs more physical exercise.  </a:t>
            </a:r>
          </a:p>
          <a:p>
            <a:pPr marL="457200" lvl="1" indent="-457200">
              <a:buFont typeface="Arial" panose="020B0604020202020204" pitchFamily="34" charset="0"/>
              <a:buChar char="•"/>
            </a:pPr>
            <a:r>
              <a:rPr lang="en-US" dirty="0">
                <a:solidFill>
                  <a:srgbClr val="005291"/>
                </a:solidFill>
                <a:latin typeface="+mj-lt"/>
              </a:rPr>
              <a:t>A now seeks primary care due to coughing.</a:t>
            </a:r>
            <a:endParaRPr lang="sv-SE" dirty="0">
              <a:solidFill>
                <a:srgbClr val="005291"/>
              </a:solidFill>
              <a:latin typeface="+mj-lt"/>
            </a:endParaRPr>
          </a:p>
          <a:p>
            <a:endParaRPr lang="en-GB" dirty="0">
              <a:latin typeface="+mj-lt"/>
            </a:endParaRPr>
          </a:p>
        </p:txBody>
      </p:sp>
      <p:sp>
        <p:nvSpPr>
          <p:cNvPr id="4" name="textruta 3">
            <a:extLst>
              <a:ext uri="{FF2B5EF4-FFF2-40B4-BE49-F238E27FC236}">
                <a16:creationId xmlns:a16="http://schemas.microsoft.com/office/drawing/2014/main" id="{58629053-3019-484B-9F08-92C1E73D002E}"/>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5</a:t>
            </a:r>
          </a:p>
        </p:txBody>
      </p:sp>
    </p:spTree>
    <p:extLst>
      <p:ext uri="{BB962C8B-B14F-4D97-AF65-F5344CB8AC3E}">
        <p14:creationId xmlns:p14="http://schemas.microsoft.com/office/powerpoint/2010/main" val="138229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BAF31-523A-C74F-96A5-2D89569BA693}"/>
              </a:ext>
            </a:extLst>
          </p:cNvPr>
          <p:cNvSpPr>
            <a:spLocks noGrp="1"/>
          </p:cNvSpPr>
          <p:nvPr>
            <p:ph type="title"/>
          </p:nvPr>
        </p:nvSpPr>
        <p:spPr>
          <a:xfrm>
            <a:off x="457200" y="339502"/>
            <a:ext cx="8229600" cy="736997"/>
          </a:xfrm>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D96DC89-6F31-4C4C-A3D2-592BA3A38C9C}"/>
              </a:ext>
            </a:extLst>
          </p:cNvPr>
          <p:cNvSpPr>
            <a:spLocks noGrp="1"/>
          </p:cNvSpPr>
          <p:nvPr>
            <p:ph idx="1"/>
          </p:nvPr>
        </p:nvSpPr>
        <p:spPr>
          <a:xfrm>
            <a:off x="457200" y="1131590"/>
            <a:ext cx="8229600" cy="3308747"/>
          </a:xfrm>
        </p:spPr>
        <p:txBody>
          <a:bodyPr/>
          <a:lstStyle/>
          <a:p>
            <a:pPr marL="57150" indent="-457200"/>
            <a:r>
              <a:rPr lang="en-US" dirty="0">
                <a:latin typeface="+mn-lt"/>
              </a:rPr>
              <a:t>Case 1 – A</a:t>
            </a:r>
            <a:br>
              <a:rPr lang="en-US" dirty="0">
                <a:latin typeface="+mn-lt"/>
              </a:rPr>
            </a:br>
            <a:endParaRPr lang="en-US" dirty="0">
              <a:latin typeface="+mn-lt"/>
            </a:endParaRPr>
          </a:p>
          <a:p>
            <a:pPr marL="457200" lvl="1" indent="-457200">
              <a:buFont typeface="Arial" panose="020B0604020202020204" pitchFamily="34" charset="0"/>
              <a:buChar char="•"/>
            </a:pPr>
            <a:r>
              <a:rPr lang="en-US" sz="1600" dirty="0">
                <a:solidFill>
                  <a:srgbClr val="005291"/>
                </a:solidFill>
                <a:latin typeface="+mn-lt"/>
              </a:rPr>
              <a:t>The cough started about six months ago after a difficult common cold. </a:t>
            </a:r>
          </a:p>
          <a:p>
            <a:pPr marL="457200" lvl="1" indent="-457200">
              <a:buFont typeface="Arial" panose="020B0604020202020204" pitchFamily="34" charset="0"/>
              <a:buChar char="•"/>
            </a:pPr>
            <a:r>
              <a:rPr lang="en-US" sz="1600" dirty="0">
                <a:solidFill>
                  <a:srgbClr val="005291"/>
                </a:solidFill>
                <a:latin typeface="+mn-lt"/>
              </a:rPr>
              <a:t>Other cold symptoms have disappeared but the cough persists.</a:t>
            </a:r>
          </a:p>
          <a:p>
            <a:pPr marL="687600" lvl="2" indent="-457200"/>
            <a:r>
              <a:rPr lang="en-US" sz="1600" dirty="0">
                <a:solidFill>
                  <a:srgbClr val="005291"/>
                </a:solidFill>
                <a:latin typeface="+mn-lt"/>
              </a:rPr>
              <a:t>No dyspnea or wheezing. </a:t>
            </a:r>
          </a:p>
          <a:p>
            <a:pPr marL="687600" lvl="2" indent="-457200"/>
            <a:r>
              <a:rPr lang="en-US" sz="1600" dirty="0">
                <a:solidFill>
                  <a:srgbClr val="005291"/>
                </a:solidFill>
                <a:latin typeface="+mn-lt"/>
              </a:rPr>
              <a:t>Little or no phlegm. </a:t>
            </a:r>
          </a:p>
          <a:p>
            <a:pPr marL="687600" lvl="2" indent="-457200"/>
            <a:r>
              <a:rPr lang="en-US" sz="1600" dirty="0">
                <a:solidFill>
                  <a:srgbClr val="005291"/>
                </a:solidFill>
                <a:latin typeface="+mn-lt"/>
              </a:rPr>
              <a:t>No acid stomach symptoms.</a:t>
            </a:r>
          </a:p>
          <a:p>
            <a:pPr marL="457200" lvl="1" indent="-457200">
              <a:buFont typeface="Arial" panose="020B0604020202020204" pitchFamily="34" charset="0"/>
              <a:buChar char="•"/>
            </a:pPr>
            <a:r>
              <a:rPr lang="en-US" sz="1600" dirty="0">
                <a:solidFill>
                  <a:srgbClr val="005291"/>
                </a:solidFill>
                <a:latin typeface="+mn-lt"/>
              </a:rPr>
              <a:t>The last months the cough has got more intensive and occurs daily in bouts after exposure to irritating stimuli like perfumed products (often at work) and is lately also induced by her husband’s smoking. </a:t>
            </a:r>
          </a:p>
          <a:p>
            <a:pPr marL="687600" lvl="2" indent="-457200"/>
            <a:r>
              <a:rPr lang="en-US" sz="1600" dirty="0">
                <a:solidFill>
                  <a:srgbClr val="005291"/>
                </a:solidFill>
                <a:latin typeface="+mn-lt"/>
              </a:rPr>
              <a:t>The husband is now smoking on the balcony.</a:t>
            </a:r>
          </a:p>
          <a:p>
            <a:pPr marL="457200" lvl="1" indent="-457200">
              <a:buFont typeface="Arial" panose="020B0604020202020204" pitchFamily="34" charset="0"/>
              <a:buChar char="•"/>
            </a:pPr>
            <a:r>
              <a:rPr lang="en-US" sz="1600" dirty="0">
                <a:solidFill>
                  <a:srgbClr val="005291"/>
                </a:solidFill>
                <a:latin typeface="+mn-lt"/>
              </a:rPr>
              <a:t>Both customers at work and colleagues show signs of irritation due to A’s coughing.</a:t>
            </a:r>
            <a:endParaRPr lang="en-GB" sz="1600" dirty="0">
              <a:solidFill>
                <a:srgbClr val="005291"/>
              </a:solidFill>
              <a:latin typeface="+mn-lt"/>
            </a:endParaRPr>
          </a:p>
          <a:p>
            <a:endParaRPr lang="en-GB" sz="1800" dirty="0">
              <a:latin typeface="+mn-lt"/>
            </a:endParaRPr>
          </a:p>
        </p:txBody>
      </p:sp>
      <p:sp>
        <p:nvSpPr>
          <p:cNvPr id="4" name="textruta 3">
            <a:extLst>
              <a:ext uri="{FF2B5EF4-FFF2-40B4-BE49-F238E27FC236}">
                <a16:creationId xmlns:a16="http://schemas.microsoft.com/office/drawing/2014/main" id="{7EFAB382-B547-2D4A-A404-9BAFF1922D8A}"/>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6</a:t>
            </a:r>
          </a:p>
        </p:txBody>
      </p:sp>
    </p:spTree>
    <p:extLst>
      <p:ext uri="{BB962C8B-B14F-4D97-AF65-F5344CB8AC3E}">
        <p14:creationId xmlns:p14="http://schemas.microsoft.com/office/powerpoint/2010/main" val="313657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D5B6B-118D-C648-AED0-C50367BC7CFE}"/>
              </a:ext>
            </a:extLst>
          </p:cNvPr>
          <p:cNvSpPr>
            <a:spLocks noGrp="1"/>
          </p:cNvSpPr>
          <p:nvPr>
            <p:ph type="title"/>
          </p:nvPr>
        </p:nvSpPr>
        <p:spPr>
          <a:xfrm>
            <a:off x="457200" y="483518"/>
            <a:ext cx="8229600" cy="736997"/>
          </a:xfrm>
        </p:spPr>
        <p:txBody>
          <a:bodyPr/>
          <a:lstStyle/>
          <a:p>
            <a:r>
              <a:rPr lang="en-GB" dirty="0"/>
              <a:t>Do you recognize this patient?</a:t>
            </a:r>
          </a:p>
        </p:txBody>
      </p:sp>
      <p:sp>
        <p:nvSpPr>
          <p:cNvPr id="3" name="Platshållare för innehåll 2">
            <a:extLst>
              <a:ext uri="{FF2B5EF4-FFF2-40B4-BE49-F238E27FC236}">
                <a16:creationId xmlns:a16="http://schemas.microsoft.com/office/drawing/2014/main" id="{5C8744AD-9B99-C04B-9217-0BCC8B14F34A}"/>
              </a:ext>
            </a:extLst>
          </p:cNvPr>
          <p:cNvSpPr>
            <a:spLocks noGrp="1"/>
          </p:cNvSpPr>
          <p:nvPr>
            <p:ph idx="1"/>
          </p:nvPr>
        </p:nvSpPr>
        <p:spPr/>
        <p:txBody>
          <a:bodyPr/>
          <a:lstStyle/>
          <a:p>
            <a:pPr marL="457200" indent="-457200"/>
            <a:r>
              <a:rPr lang="en-US" dirty="0">
                <a:latin typeface="+mn-lt"/>
              </a:rPr>
              <a:t>Case 1 – A, looking for treatable traits</a:t>
            </a:r>
            <a:br>
              <a:rPr lang="en-US" dirty="0">
                <a:latin typeface="+mn-lt"/>
              </a:rPr>
            </a:br>
            <a:endParaRPr lang="sv-SE" dirty="0">
              <a:latin typeface="+mn-lt"/>
            </a:endParaRPr>
          </a:p>
          <a:p>
            <a:pPr marL="457200" lvl="1" indent="-457200">
              <a:buFont typeface="Arial" panose="020B0604020202020204" pitchFamily="34" charset="0"/>
              <a:buChar char="•"/>
            </a:pPr>
            <a:r>
              <a:rPr lang="en-US" dirty="0">
                <a:solidFill>
                  <a:srgbClr val="005291"/>
                </a:solidFill>
                <a:latin typeface="+mn-lt"/>
              </a:rPr>
              <a:t>Physical examination.</a:t>
            </a:r>
          </a:p>
          <a:p>
            <a:pPr marL="687600" lvl="2" indent="-457200"/>
            <a:r>
              <a:rPr lang="en-US" dirty="0">
                <a:solidFill>
                  <a:srgbClr val="005291"/>
                </a:solidFill>
                <a:latin typeface="+mn-lt"/>
              </a:rPr>
              <a:t>Everything seems normal including pulmonary and cardiac auscultation, blood pressure and ENT status.</a:t>
            </a:r>
            <a:r>
              <a:rPr lang="sv-SE" dirty="0">
                <a:solidFill>
                  <a:srgbClr val="005291"/>
                </a:solidFill>
                <a:latin typeface="+mn-lt"/>
              </a:rPr>
              <a:t> </a:t>
            </a:r>
            <a:endParaRPr lang="en-US" dirty="0">
              <a:solidFill>
                <a:srgbClr val="005291"/>
              </a:solidFill>
              <a:latin typeface="+mn-lt"/>
            </a:endParaRPr>
          </a:p>
          <a:p>
            <a:pPr marL="457200" lvl="1" indent="-457200">
              <a:buFont typeface="Arial" panose="020B0604020202020204" pitchFamily="34" charset="0"/>
              <a:buChar char="•"/>
            </a:pPr>
            <a:r>
              <a:rPr lang="en-US" dirty="0">
                <a:solidFill>
                  <a:srgbClr val="005291"/>
                </a:solidFill>
                <a:latin typeface="+mn-lt"/>
              </a:rPr>
              <a:t>Blood samples – normal.</a:t>
            </a:r>
          </a:p>
          <a:p>
            <a:pPr marL="457200" lvl="1" indent="-457200">
              <a:buFont typeface="Arial" panose="020B0604020202020204" pitchFamily="34" charset="0"/>
              <a:buChar char="•"/>
            </a:pPr>
            <a:r>
              <a:rPr lang="en-US" dirty="0">
                <a:solidFill>
                  <a:srgbClr val="005291"/>
                </a:solidFill>
                <a:latin typeface="+mn-lt"/>
              </a:rPr>
              <a:t>Chest X-ray – normal.</a:t>
            </a:r>
          </a:p>
          <a:p>
            <a:pPr marL="457200" lvl="1" indent="-457200">
              <a:buFont typeface="Arial" panose="020B0604020202020204" pitchFamily="34" charset="0"/>
              <a:buChar char="•"/>
            </a:pPr>
            <a:r>
              <a:rPr lang="en-US" dirty="0">
                <a:solidFill>
                  <a:srgbClr val="005291"/>
                </a:solidFill>
                <a:latin typeface="+mn-lt"/>
              </a:rPr>
              <a:t>What if the chest X-ray is normal?</a:t>
            </a:r>
          </a:p>
          <a:p>
            <a:pPr marL="457200" lvl="1" indent="-457200">
              <a:buFont typeface="Arial" panose="020B0604020202020204" pitchFamily="34" charset="0"/>
              <a:buChar char="•"/>
            </a:pPr>
            <a:r>
              <a:rPr lang="en-US" dirty="0">
                <a:solidFill>
                  <a:srgbClr val="005291"/>
                </a:solidFill>
                <a:latin typeface="+mn-lt"/>
              </a:rPr>
              <a:t>Chest CT scan?</a:t>
            </a:r>
          </a:p>
          <a:p>
            <a:pPr marL="687600" lvl="2" indent="-457200"/>
            <a:r>
              <a:rPr lang="en-US" dirty="0">
                <a:solidFill>
                  <a:srgbClr val="005291"/>
                </a:solidFill>
                <a:latin typeface="+mn-lt"/>
              </a:rPr>
              <a:t>Pro and con?</a:t>
            </a:r>
          </a:p>
          <a:p>
            <a:endParaRPr lang="en-GB" dirty="0">
              <a:latin typeface="+mn-lt"/>
            </a:endParaRPr>
          </a:p>
        </p:txBody>
      </p:sp>
      <p:sp>
        <p:nvSpPr>
          <p:cNvPr id="4" name="textruta 3">
            <a:extLst>
              <a:ext uri="{FF2B5EF4-FFF2-40B4-BE49-F238E27FC236}">
                <a16:creationId xmlns:a16="http://schemas.microsoft.com/office/drawing/2014/main" id="{E6EE5261-1A62-EE43-B93C-6AEB6996B45B}"/>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7</a:t>
            </a:r>
          </a:p>
        </p:txBody>
      </p:sp>
    </p:spTree>
    <p:extLst>
      <p:ext uri="{BB962C8B-B14F-4D97-AF65-F5344CB8AC3E}">
        <p14:creationId xmlns:p14="http://schemas.microsoft.com/office/powerpoint/2010/main" val="376007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CFFDEA5-C78E-4C74-BF1B-1BAE6C721091}"/>
              </a:ext>
            </a:extLst>
          </p:cNvPr>
          <p:cNvSpPr>
            <a:spLocks noGrp="1"/>
          </p:cNvSpPr>
          <p:nvPr>
            <p:ph type="title"/>
          </p:nvPr>
        </p:nvSpPr>
        <p:spPr bwMode="auto">
          <a:xfrm>
            <a:off x="457200" y="123478"/>
            <a:ext cx="8229600" cy="736600"/>
          </a:xfrm>
        </p:spPr>
        <p:txBody>
          <a:bodyPr>
            <a:normAutofit/>
          </a:bodyPr>
          <a:lstStyle/>
          <a:p>
            <a:r>
              <a:rPr lang="ca-ES" altLang="en-US" cap="none" dirty="0">
                <a:latin typeface="Arial" panose="020B0604020202020204" pitchFamily="34" charset="0"/>
                <a:ea typeface="ＭＳ Ｐゴシック" panose="020B0600070205080204" pitchFamily="34" charset="-128"/>
                <a:cs typeface="Arial" panose="020B0604020202020204" pitchFamily="34" charset="0"/>
              </a:rPr>
              <a:t>MCQ 1</a:t>
            </a:r>
            <a:endParaRPr lang="en-GB"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387794CC-D9D8-42C5-ABFE-DD7C12B13BAF}"/>
              </a:ext>
            </a:extLst>
          </p:cNvPr>
          <p:cNvSpPr>
            <a:spLocks noGrp="1"/>
          </p:cNvSpPr>
          <p:nvPr>
            <p:ph idx="1"/>
          </p:nvPr>
        </p:nvSpPr>
        <p:spPr>
          <a:xfrm>
            <a:off x="457200" y="1312863"/>
            <a:ext cx="8229600" cy="3309937"/>
          </a:xfrm>
        </p:spPr>
        <p:txBody>
          <a:bodyPr/>
          <a:lstStyle/>
          <a:p>
            <a:pPr marL="0" indent="0">
              <a:buNone/>
            </a:pPr>
            <a:r>
              <a:rPr lang="en-GB" altLang="en-US" b="0" dirty="0">
                <a:latin typeface="+mn-lt"/>
                <a:ea typeface="ＭＳ Ｐゴシック" panose="020B0600070205080204" pitchFamily="34" charset="-128"/>
              </a:rPr>
              <a:t>What is the most likely cause to A’s coughing? </a:t>
            </a:r>
          </a:p>
          <a:p>
            <a:pPr marL="0" indent="0">
              <a:buNone/>
            </a:pPr>
            <a:endParaRPr lang="en-GB" altLang="en-US" b="0" dirty="0">
              <a:latin typeface="+mn-lt"/>
              <a:ea typeface="ＭＳ Ｐゴシック" panose="020B0600070205080204" pitchFamily="34" charset="-128"/>
            </a:endParaRPr>
          </a:p>
          <a:p>
            <a:pPr marL="457200" indent="-457200">
              <a:buFont typeface="+mj-lt"/>
              <a:buAutoNum type="alphaLcParenR"/>
            </a:pPr>
            <a:r>
              <a:rPr lang="en-GB" altLang="en-US" b="0" dirty="0">
                <a:latin typeface="+mn-lt"/>
                <a:ea typeface="ＭＳ Ｐゴシック" panose="020B0600070205080204" pitchFamily="34" charset="-128"/>
              </a:rPr>
              <a:t>Option A chronic refractory cough</a:t>
            </a:r>
          </a:p>
          <a:p>
            <a:pPr marL="457200" indent="-457200">
              <a:buFont typeface="+mj-lt"/>
              <a:buAutoNum type="alphaLcParenR"/>
            </a:pPr>
            <a:r>
              <a:rPr lang="en-GB" altLang="en-US" b="0" dirty="0">
                <a:latin typeface="+mn-lt"/>
                <a:ea typeface="ＭＳ Ｐゴシック" panose="020B0600070205080204" pitchFamily="34" charset="-128"/>
              </a:rPr>
              <a:t>Option B – COPD</a:t>
            </a:r>
          </a:p>
          <a:p>
            <a:pPr marL="457200" indent="-457200">
              <a:buFont typeface="+mj-lt"/>
              <a:buAutoNum type="alphaLcParenR"/>
            </a:pPr>
            <a:r>
              <a:rPr lang="en-GB" altLang="en-US" b="0" dirty="0">
                <a:latin typeface="+mn-lt"/>
                <a:ea typeface="ＭＳ Ｐゴシック" panose="020B0600070205080204" pitchFamily="34" charset="-128"/>
              </a:rPr>
              <a:t>Option C – treatment with ACE inhibitors</a:t>
            </a:r>
          </a:p>
          <a:p>
            <a:pPr marL="457200" indent="-457200">
              <a:buFont typeface="+mj-lt"/>
              <a:buAutoNum type="alphaLcParenR"/>
            </a:pPr>
            <a:r>
              <a:rPr lang="en-GB" altLang="en-US" b="0" dirty="0">
                <a:latin typeface="+mn-lt"/>
                <a:ea typeface="ＭＳ Ｐゴシック" panose="020B0600070205080204" pitchFamily="34" charset="-128"/>
              </a:rPr>
              <a:t>Option D – pulmonary cancer</a:t>
            </a:r>
          </a:p>
        </p:txBody>
      </p:sp>
      <p:sp>
        <p:nvSpPr>
          <p:cNvPr id="4" name="textruta 3">
            <a:extLst>
              <a:ext uri="{FF2B5EF4-FFF2-40B4-BE49-F238E27FC236}">
                <a16:creationId xmlns:a16="http://schemas.microsoft.com/office/drawing/2014/main" id="{61F63CB5-4AC3-C84F-9E56-066586EB0404}"/>
              </a:ext>
            </a:extLst>
          </p:cNvPr>
          <p:cNvSpPr txBox="1"/>
          <p:nvPr/>
        </p:nvSpPr>
        <p:spPr>
          <a:xfrm>
            <a:off x="8433874" y="195486"/>
            <a:ext cx="263214" cy="276999"/>
          </a:xfrm>
          <a:prstGeom prst="rect">
            <a:avLst/>
          </a:prstGeom>
          <a:noFill/>
        </p:spPr>
        <p:txBody>
          <a:bodyPr wrap="none" rtlCol="0">
            <a:spAutoFit/>
          </a:bodyPr>
          <a:lstStyle/>
          <a:p>
            <a:r>
              <a:rPr lang="en-GB" sz="1200" dirty="0">
                <a:latin typeface="+mn-lt"/>
              </a:rPr>
              <a:t>8</a:t>
            </a:r>
          </a:p>
        </p:txBody>
      </p:sp>
    </p:spTree>
    <p:custDataLst>
      <p:tags r:id="rId1"/>
    </p:custDataLst>
    <p:extLst>
      <p:ext uri="{BB962C8B-B14F-4D97-AF65-F5344CB8AC3E}">
        <p14:creationId xmlns:p14="http://schemas.microsoft.com/office/powerpoint/2010/main" val="35015403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New ERS clinical practice guidelines for chronic cough for adults. What’s new?&amp;quot;&quot;/&gt;&lt;property id=&quot;20307&quot; value=&quot;276&quot;/&gt;&lt;/object&gt;&lt;object type=&quot;3&quot; unique_id=&quot;10004&quot;&gt;&lt;property id=&quot;20148&quot; value=&quot;5&quot;/&gt;&lt;property id=&quot;20300&quot; value=&quot;Slide 2 - &amp;quot;Introduction&amp;quot;&quot;/&gt;&lt;property id=&quot;20307&quot; value=&quot;278&quot;/&gt;&lt;/object&gt;&lt;object type=&quot;3&quot; unique_id=&quot;10005&quot;&gt;&lt;property id=&quot;20148&quot; value=&quot;5&quot;/&gt;&lt;property id=&quot;20300&quot; value=&quot;Slide 3 - &amp;quot;Impact on patients&amp;quot;&quot;/&gt;&lt;property id=&quot;20307&quot; value=&quot;279&quot;/&gt;&lt;/object&gt;&lt;object type=&quot;3&quot; unique_id=&quot;10006&quot;&gt;&lt;property id=&quot;20148&quot; value=&quot;5&quot;/&gt;&lt;property id=&quot;20300&quot; value=&quot;Slide 4 - &amp;quot;Chronic cough is now divided into different phenotypes &amp;quot;&quot;/&gt;&lt;property id=&quot;20307&quot; value=&quot;302&quot;/&gt;&lt;/object&gt;&lt;object type=&quot;3&quot; unique_id=&quot;10007&quot;&gt;&lt;property id=&quot;20148&quot; value=&quot;5&quot;/&gt;&lt;property id=&quot;20300&quot; value=&quot;Slide 5 - &amp;quot;Do you recognize this patient?&amp;quot;&quot;/&gt;&lt;property id=&quot;20307&quot; value=&quot;283&quot;/&gt;&lt;/object&gt;&lt;object type=&quot;3&quot; unique_id=&quot;10008&quot;&gt;&lt;property id=&quot;20148&quot; value=&quot;5&quot;/&gt;&lt;property id=&quot;20300&quot; value=&quot;Slide 6 - &amp;quot;Do you recognize this patient?&amp;quot;&quot;/&gt;&lt;property id=&quot;20307&quot; value=&quot;284&quot;/&gt;&lt;/object&gt;&lt;object type=&quot;3&quot; unique_id=&quot;10009&quot;&gt;&lt;property id=&quot;20148&quot; value=&quot;5&quot;/&gt;&lt;property id=&quot;20300&quot; value=&quot;Slide 7 - &amp;quot;Do you recognize this patient?&amp;quot;&quot;/&gt;&lt;property id=&quot;20307&quot; value=&quot;285&quot;/&gt;&lt;/object&gt;&lt;object type=&quot;3&quot; unique_id=&quot;10010&quot;&gt;&lt;property id=&quot;20148&quot; value=&quot;5&quot;/&gt;&lt;property id=&quot;20300&quot; value=&quot;Slide 8 - &amp;quot;MCQ 1&amp;quot;&quot;/&gt;&lt;property id=&quot;20307&quot; value=&quot;307&quot;/&gt;&lt;/object&gt;&lt;object type=&quot;3&quot; unique_id=&quot;10011&quot;&gt;&lt;property id=&quot;20148&quot; value=&quot;5&quot;/&gt;&lt;property id=&quot;20300&quot; value=&quot;Slide 9 - &amp;quot;MCQ 1&amp;quot;&quot;/&gt;&lt;property id=&quot;20307&quot; value=&quot;308&quot;/&gt;&lt;/object&gt;&lt;object type=&quot;3&quot; unique_id=&quot;10012&quot;&gt;&lt;property id=&quot;20148&quot; value=&quot;5&quot;/&gt;&lt;property id=&quot;20300&quot; value=&quot;Slide 10 - &amp;quot;Do you recognize this patient?&amp;quot;&quot;/&gt;&lt;property id=&quot;20307&quot; value=&quot;286&quot;/&gt;&lt;/object&gt;&lt;object type=&quot;3&quot; unique_id=&quot;10013&quot;&gt;&lt;property id=&quot;20148&quot; value=&quot;5&quot;/&gt;&lt;property id=&quot;20300&quot; value=&quot;Slide 11 - &amp;quot;Do you recognize this patient?&amp;quot;&quot;/&gt;&lt;property id=&quot;20307&quot; value=&quot;287&quot;/&gt;&lt;/object&gt;&lt;object type=&quot;3&quot; unique_id=&quot;10014&quot;&gt;&lt;property id=&quot;20148&quot; value=&quot;5&quot;/&gt;&lt;property id=&quot;20300&quot; value=&quot;Slide 12 - &amp;quot;Do you recognize this patient?&amp;quot;&quot;/&gt;&lt;property id=&quot;20307&quot; value=&quot;290&quot;/&gt;&lt;/object&gt;&lt;object type=&quot;3&quot; unique_id=&quot;10015&quot;&gt;&lt;property id=&quot;20148&quot; value=&quot;5&quot;/&gt;&lt;property id=&quot;20300&quot; value=&quot;Slide 13 - &amp;quot;Cough assessment in adults RECOMMENDATIONS&amp;quot;&quot;/&gt;&lt;property id=&quot;20307&quot; value=&quot;293&quot;/&gt;&lt;/object&gt;&lt;object type=&quot;3&quot; unique_id=&quot;10016&quot;&gt;&lt;property id=&quot;20148&quot; value=&quot;5&quot;/&gt;&lt;property id=&quot;20300&quot; value=&quot;Slide 14 - &amp;quot;Do you recognize this patient?&amp;quot;&quot;/&gt;&lt;property id=&quot;20307&quot; value=&quot;294&quot;/&gt;&lt;/object&gt;&lt;object type=&quot;3&quot; unique_id=&quot;10017&quot;&gt;&lt;property id=&quot;20148&quot; value=&quot;5&quot;/&gt;&lt;property id=&quot;20300&quot; value=&quot;Slide 15 - &amp;quot;Do you recognize this patient?&amp;quot;&quot;/&gt;&lt;property id=&quot;20307&quot; value=&quot;295&quot;/&gt;&lt;/object&gt;&lt;object type=&quot;3&quot; unique_id=&quot;10018&quot;&gt;&lt;property id=&quot;20148&quot; value=&quot;5&quot;/&gt;&lt;property id=&quot;20300&quot; value=&quot;Slide 16 - &amp;quot;Do you recognize this patient?&amp;quot;&quot;/&gt;&lt;property id=&quot;20307&quot; value=&quot;303&quot;/&gt;&lt;/object&gt;&lt;object type=&quot;3&quot; unique_id=&quot;10019&quot;&gt;&lt;property id=&quot;20148&quot; value=&quot;5&quot;/&gt;&lt;property id=&quot;20300&quot; value=&quot;Slide 17 - &amp;quot;MCQ 2&amp;quot;&quot;/&gt;&lt;property id=&quot;20307&quot; value=&quot;299&quot;/&gt;&lt;/object&gt;&lt;object type=&quot;3&quot; unique_id=&quot;10020&quot;&gt;&lt;property id=&quot;20148&quot; value=&quot;5&quot;/&gt;&lt;property id=&quot;20300&quot; value=&quot;Slide 18 - &amp;quot;MCQ 2 &amp;quot;&quot;/&gt;&lt;property id=&quot;20307&quot; value=&quot;300&quot;/&gt;&lt;/object&gt;&lt;object type=&quot;3&quot; unique_id=&quot;10021&quot;&gt;&lt;property id=&quot;20148&quot; value=&quot;5&quot;/&gt;&lt;property id=&quot;20300&quot; value=&quot;Slide 19 - &amp;quot;Do you recognize this patient?&amp;quot;&quot;/&gt;&lt;property id=&quot;20307&quot; value=&quot;304&quot;/&gt;&lt;/object&gt;&lt;object type=&quot;3&quot; unique_id=&quot;10022&quot;&gt;&lt;property id=&quot;20148&quot; value=&quot;5&quot;/&gt;&lt;property id=&quot;20300&quot; value=&quot;Slide 20 - &amp;quot;Cough assessment in adults RECOMMENDATIONS&amp;quot;&quot;/&gt;&lt;property id=&quot;20307&quot; value=&quot;296&quot;/&gt;&lt;/object&gt;&lt;object type=&quot;3&quot; unique_id=&quot;10023&quot;&gt;&lt;property id=&quot;20148&quot; value=&quot;5&quot;/&gt;&lt;property id=&quot;20300&quot; value=&quot;Slide 21 - &amp;quot;Do you recognize this patient?&amp;quot;&quot;/&gt;&lt;property id=&quot;20307&quot; value=&quot;291&quot;/&gt;&lt;/object&gt;&lt;object type=&quot;3&quot; unique_id=&quot;10024&quot;&gt;&lt;property id=&quot;20148&quot; value=&quot;5&quot;/&gt;&lt;property id=&quot;20300&quot; value=&quot;Slide 22 - &amp;quot;Do you recognize this patient?&amp;quot;&quot;/&gt;&lt;property id=&quot;20307&quot; value=&quot;292&quot;/&gt;&lt;/object&gt;&lt;object type=&quot;3&quot; unique_id=&quot;10025&quot;&gt;&lt;property id=&quot;20148&quot; value=&quot;5&quot;/&gt;&lt;property id=&quot;20300&quot; value=&quot;Slide 23 - &amp;quot;MCQ 3&amp;quot;&quot;/&gt;&lt;property id=&quot;20307&quot; value=&quot;298&quot;/&gt;&lt;/object&gt;&lt;object type=&quot;3&quot; unique_id=&quot;10026&quot;&gt;&lt;property id=&quot;20148&quot; value=&quot;5&quot;/&gt;&lt;property id=&quot;20300&quot; value=&quot;Slide 24 - &amp;quot;MCQ 3&amp;quot;&quot;/&gt;&lt;property id=&quot;20307&quot; value=&quot;297&quot;/&gt;&lt;/object&gt;&lt;object type=&quot;3&quot; unique_id=&quot;10027&quot;&gt;&lt;property id=&quot;20148&quot; value=&quot;5&quot;/&gt;&lt;property id=&quot;20300&quot; value=&quot;Slide 25 - &amp;quot;Cough assessment in adults RECOMMENDATIONS&amp;quot;&quot;/&gt;&lt;property id=&quot;20307&quot; value=&quot;305&quot;/&gt;&lt;/object&gt;&lt;object type=&quot;3&quot; unique_id=&quot;10028&quot;&gt;&lt;property id=&quot;20148&quot; value=&quot;5&quot;/&gt;&lt;property id=&quot;20300&quot; value=&quot;Slide 26 - &amp;quot;New insights into the pathophysiology: Vagal hypersensitivity underlies most of chronic cough&amp;quot;&quot;/&gt;&lt;property id=&quot;20307&quot; value=&quot;301&quot;/&gt;&lt;/object&gt;&lt;object type=&quot;3&quot; unique_id=&quot;10029&quot;&gt;&lt;property id=&quot;20148&quot; value=&quot;5&quot;/&gt;&lt;property id=&quot;20300&quot; value=&quot;Slide 27 - &amp;quot;Conclusion&amp;quot;&quot;/&gt;&lt;property id=&quot;20307&quot; value=&quot;281&quot;/&gt;&lt;/object&gt;&lt;object type=&quot;3&quot; unique_id=&quot;10030&quot;&gt;&lt;property id=&quot;20148&quot; value=&quot;5&quot;/&gt;&lt;property id=&quot;20300&quot; value=&quot;Slide 28 - &amp;quot;New ERS clinical practice guidelines for chronic cough&amp;quot;&quot;/&gt;&lt;property id=&quot;20307&quot; value=&quot;309&quot;/&gt;&lt;/object&gt;&lt;object type=&quot;3&quot; unique_id=&quot;10031&quot;&gt;&lt;property id=&quot;20148&quot; value=&quot;5&quot;/&gt;&lt;property id=&quot;20300&quot; value=&quot;Slide 29 - &amp;quot;MCQ 4&amp;quot;&quot;/&gt;&lt;property id=&quot;20307&quot; value=&quot;310&quot;/&gt;&lt;/object&gt;&lt;/object&gt;&lt;object type=&quot;8&quot; unique_id=&quot;10062&quot;&gt;&lt;/object&gt;&lt;/object&gt;&lt;/database&gt;"/>
  <p:tag name="MMPROD_NEXTUNIQUEID" val="10009"/>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ERS">
      <a:dk1>
        <a:srgbClr val="00396A"/>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8237</TotalTime>
  <Words>2073</Words>
  <Application>Microsoft Office PowerPoint</Application>
  <PresentationFormat>On-screen Show (16:9)</PresentationFormat>
  <Paragraphs>295</Paragraphs>
  <Slides>30</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30</vt:i4>
      </vt:variant>
    </vt:vector>
  </HeadingPairs>
  <TitlesOfParts>
    <vt:vector size="40" baseType="lpstr">
      <vt:lpstr>MS PGothic</vt:lpstr>
      <vt:lpstr>Arial</vt:lpstr>
      <vt:lpstr>Arial Bold</vt:lpstr>
      <vt:lpstr>Calibri</vt:lpstr>
      <vt:lpstr>Calibri Light</vt:lpstr>
      <vt:lpstr>Symbol</vt:lpstr>
      <vt:lpstr>Times</vt:lpstr>
      <vt:lpstr>Thème Office</vt:lpstr>
      <vt:lpstr>Anpassad formgivning</vt:lpstr>
      <vt:lpstr>1_Thème Office</vt:lpstr>
      <vt:lpstr>PowerPoint Presentation</vt:lpstr>
      <vt:lpstr>New ERS clinical practice guidelines for chronic cough for adults. What’s new?</vt:lpstr>
      <vt:lpstr>Introduction</vt:lpstr>
      <vt:lpstr>Impact on patients</vt:lpstr>
      <vt:lpstr>Chronic cough is now divided into different phenotypes </vt:lpstr>
      <vt:lpstr>Do you recognize this patient?</vt:lpstr>
      <vt:lpstr>Do you recognize this patient?</vt:lpstr>
      <vt:lpstr>Do you recognize this patient?</vt:lpstr>
      <vt:lpstr>MCQ 1</vt:lpstr>
      <vt:lpstr>MCQ 1</vt:lpstr>
      <vt:lpstr>Do you recognize this patient?</vt:lpstr>
      <vt:lpstr>Do you recognize this patient?</vt:lpstr>
      <vt:lpstr>Do you recognize this patient?</vt:lpstr>
      <vt:lpstr>Cough assessment in adults RECOMMENDATIONS</vt:lpstr>
      <vt:lpstr>Do you recognize this patient?</vt:lpstr>
      <vt:lpstr>Do you recognize this patient?</vt:lpstr>
      <vt:lpstr>Do you recognize this patient?</vt:lpstr>
      <vt:lpstr>MCQ 2</vt:lpstr>
      <vt:lpstr>MCQ 2 </vt:lpstr>
      <vt:lpstr>Do you recognize this patient?</vt:lpstr>
      <vt:lpstr>Cough assessment in adults RECOMMENDATIONS</vt:lpstr>
      <vt:lpstr>Do you recognize this patient?</vt:lpstr>
      <vt:lpstr>Do you recognize this patient?</vt:lpstr>
      <vt:lpstr>MCQ 3</vt:lpstr>
      <vt:lpstr>MCQ 3</vt:lpstr>
      <vt:lpstr>Cough assessment in adults RECOMMENDATIONS</vt:lpstr>
      <vt:lpstr>New insights into the pathophysiology: Vagal hypersensitivity underlies most of chronic cough</vt:lpstr>
      <vt:lpstr>Conclusion</vt:lpstr>
      <vt:lpstr>New ERS clinical practice guidelines for chronic cough</vt:lpstr>
      <vt:lpstr>MCQ 4</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Diapositive 1</dc:title>
  <dc:creator>Stephen H</dc:creator>
  <cp:keywords/>
  <cp:lastModifiedBy>Jenai Kisseleff</cp:lastModifiedBy>
  <cp:revision>216</cp:revision>
  <cp:lastPrinted>2019-12-10T15:22:16Z</cp:lastPrinted>
  <dcterms:created xsi:type="dcterms:W3CDTF">2015-06-18T07:01:52Z</dcterms:created>
  <dcterms:modified xsi:type="dcterms:W3CDTF">2019-12-12T14:07:20Z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CD4C9285-3B60-43C4-B7A9-6ED4487B2E2C</vt:lpwstr>
  </property>
  <property fmtid="{D5CDD505-2E9C-101B-9397-08002B2CF9AE}" pid="3" name="ArticulatePath">
    <vt:lpwstr>Powerpoint_template</vt:lpwstr>
  </property>
</Properties>
</file>