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336" r:id="rId2"/>
  </p:sldMasterIdLst>
  <p:notesMasterIdLst>
    <p:notesMasterId r:id="rId19"/>
  </p:notesMasterIdLst>
  <p:handoutMasterIdLst>
    <p:handoutMasterId r:id="rId20"/>
  </p:handoutMasterIdLst>
  <p:sldIdLst>
    <p:sldId id="308" r:id="rId3"/>
    <p:sldId id="256" r:id="rId4"/>
    <p:sldId id="289" r:id="rId5"/>
    <p:sldId id="290" r:id="rId6"/>
    <p:sldId id="297" r:id="rId7"/>
    <p:sldId id="300" r:id="rId8"/>
    <p:sldId id="292" r:id="rId9"/>
    <p:sldId id="302" r:id="rId10"/>
    <p:sldId id="303" r:id="rId11"/>
    <p:sldId id="293" r:id="rId12"/>
    <p:sldId id="304" r:id="rId13"/>
    <p:sldId id="305" r:id="rId14"/>
    <p:sldId id="295" r:id="rId15"/>
    <p:sldId id="306" r:id="rId16"/>
    <p:sldId id="307" r:id="rId17"/>
    <p:sldId id="281" r:id="rId18"/>
  </p:sldIdLst>
  <p:sldSz cx="9144000" cy="6858000" type="screen4x3"/>
  <p:notesSz cx="9144000" cy="6858000"/>
  <p:defaultTextStyle>
    <a:defPPr>
      <a:defRPr lang="fr-FR"/>
    </a:defPPr>
    <a:lvl1pPr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1"/>
    <a:srgbClr val="00396C"/>
    <a:srgbClr val="4C4C4C"/>
    <a:srgbClr val="B20533"/>
    <a:srgbClr val="CE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94342" autoAdjust="0"/>
  </p:normalViewPr>
  <p:slideViewPr>
    <p:cSldViewPr snapToObjects="1">
      <p:cViewPr varScale="1">
        <p:scale>
          <a:sx n="103" d="100"/>
          <a:sy n="103" d="100"/>
        </p:scale>
        <p:origin x="4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72" d="100"/>
          <a:sy n="72" d="100"/>
        </p:scale>
        <p:origin x="78" y="12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128"/>
              </a:defRPr>
            </a:lvl1pPr>
          </a:lstStyle>
          <a:p>
            <a:pPr>
              <a:defRPr/>
            </a:pPr>
            <a:endParaRPr lang="fr-FR"/>
          </a:p>
        </p:txBody>
      </p:sp>
      <p:sp>
        <p:nvSpPr>
          <p:cNvPr id="3" name="Espace réservé de la date 2"/>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8B550050-B0AC-4E25-B92C-6AE04558F1ED}" type="datetime1">
              <a:rPr lang="fr-FR"/>
              <a:pPr>
                <a:defRPr/>
              </a:pPr>
              <a:t>20/11/2014</a:t>
            </a:fld>
            <a:endParaRPr lang="fr-FR"/>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128"/>
              </a:defRPr>
            </a:lvl1pPr>
          </a:lstStyle>
          <a:p>
            <a:pPr>
              <a:defRPr/>
            </a:pPr>
            <a:endParaRPr lang="fr-FR"/>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10CDDFC-9BB3-4141-85D0-538F574DDEAE}" type="slidenum">
              <a:rPr lang="fr-FR" altLang="fr-FR"/>
              <a:pPr/>
              <a:t>‹#›</a:t>
            </a:fld>
            <a:endParaRPr lang="fr-FR" altLang="fr-FR"/>
          </a:p>
        </p:txBody>
      </p:sp>
    </p:spTree>
    <p:extLst>
      <p:ext uri="{BB962C8B-B14F-4D97-AF65-F5344CB8AC3E}">
        <p14:creationId xmlns:p14="http://schemas.microsoft.com/office/powerpoint/2010/main" val="1493997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128"/>
              </a:defRPr>
            </a:lvl1pPr>
          </a:lstStyle>
          <a:p>
            <a:pPr>
              <a:defRPr/>
            </a:pPr>
            <a:endParaRPr lang="fr-FR"/>
          </a:p>
        </p:txBody>
      </p:sp>
      <p:sp>
        <p:nvSpPr>
          <p:cNvPr id="3" name="Espace réservé de la date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6687D12B-1AFA-4C23-B76C-22DD9C450445}" type="datetime1">
              <a:rPr lang="fr-FR"/>
              <a:pPr>
                <a:defRPr/>
              </a:pPr>
              <a:t>20/11/2014</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smtClean="0"/>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fr-CH" noProof="0" smtClean="0"/>
              <a:t>Cliquez pour modifier les styles du texte du masque</a:t>
            </a:r>
          </a:p>
          <a:p>
            <a:pPr lvl="1"/>
            <a:r>
              <a:rPr lang="fr-CH" noProof="0" smtClean="0"/>
              <a:t>Deuxième niveau</a:t>
            </a:r>
          </a:p>
          <a:p>
            <a:pPr lvl="2"/>
            <a:r>
              <a:rPr lang="fr-CH" noProof="0" smtClean="0"/>
              <a:t>Troisième niveau</a:t>
            </a:r>
          </a:p>
          <a:p>
            <a:pPr lvl="3"/>
            <a:r>
              <a:rPr lang="fr-CH" noProof="0" smtClean="0"/>
              <a:t>Quatrième niveau</a:t>
            </a:r>
          </a:p>
          <a:p>
            <a:pPr lvl="4"/>
            <a:r>
              <a:rPr lang="fr-CH" noProof="0" smtClean="0"/>
              <a:t>Cinquième niveau</a:t>
            </a:r>
            <a:endParaRPr lang="fr-FR" noProof="0" smtClean="0"/>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128"/>
              </a:defRPr>
            </a:lvl1pPr>
          </a:lstStyle>
          <a:p>
            <a:pPr>
              <a:defRPr/>
            </a:pPr>
            <a:endParaRPr lang="fr-FR"/>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3E1B968-3134-4A68-B70A-AB5179ACCF5A}" type="slidenum">
              <a:rPr lang="fr-FR" altLang="fr-FR"/>
              <a:pPr/>
              <a:t>‹#›</a:t>
            </a:fld>
            <a:endParaRPr lang="fr-FR" altLang="fr-FR"/>
          </a:p>
        </p:txBody>
      </p:sp>
    </p:spTree>
    <p:extLst>
      <p:ext uri="{BB962C8B-B14F-4D97-AF65-F5344CB8AC3E}">
        <p14:creationId xmlns:p14="http://schemas.microsoft.com/office/powerpoint/2010/main" val="221028271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992188" y="768350"/>
            <a:ext cx="5113337" cy="3835400"/>
          </a:xfrm>
          <a:prstGeom prst="rect">
            <a:avLst/>
          </a:prstGeom>
          <a:ln/>
        </p:spPr>
      </p:sp>
      <p:sp>
        <p:nvSpPr>
          <p:cNvPr id="19459" name="Notes Placeholder 2"/>
          <p:cNvSpPr>
            <a:spLocks noGrp="1"/>
          </p:cNvSpPr>
          <p:nvPr>
            <p:ph type="body" idx="1"/>
          </p:nvPr>
        </p:nvSpPr>
        <p:spPr>
          <a:xfrm>
            <a:off x="709613" y="4860925"/>
            <a:ext cx="5678487" cy="4603750"/>
          </a:xfrm>
          <a:prstGeom prst="rect">
            <a:avLst/>
          </a:prstGeom>
          <a:noFill/>
          <a:ln/>
        </p:spPr>
        <p:txBody>
          <a:bodyPr/>
          <a:lstStyle/>
          <a:p>
            <a:endParaRPr lang="fr-CH" altLang="fr-FR" dirty="0" smtClean="0"/>
          </a:p>
        </p:txBody>
      </p:sp>
      <p:sp>
        <p:nvSpPr>
          <p:cNvPr id="19460" name="Slide Number Placeholder 3"/>
          <p:cNvSpPr>
            <a:spLocks noGrp="1"/>
          </p:cNvSpPr>
          <p:nvPr>
            <p:ph type="sldNum" sz="quarter" idx="5"/>
          </p:nvPr>
        </p:nvSpPr>
        <p:spPr>
          <a:xfrm>
            <a:off x="4021138" y="9721850"/>
            <a:ext cx="3074987" cy="509588"/>
          </a:xfrm>
          <a:prstGeom prst="rect">
            <a:avLst/>
          </a:prstGeom>
          <a:noFill/>
        </p:spPr>
        <p:txBody>
          <a:bodyPr/>
          <a:lstStyle/>
          <a:p>
            <a:pPr defTabSz="449263" eaLnBrk="1" hangingPunct="1">
              <a:buClr>
                <a:srgbClr val="000000"/>
              </a:buClr>
              <a:buSzPct val="100000"/>
              <a:buFont typeface="Times New Roman" pitchFamily="16" charset="0"/>
              <a:buNone/>
            </a:pPr>
            <a:fld id="{E0604FB0-781A-4EA0-9CD9-0E90E2A8D985}" type="slidenum">
              <a:rPr lang="en-US" altLang="fr-FR">
                <a:solidFill>
                  <a:srgbClr val="FFFFFF"/>
                </a:solidFill>
                <a:latin typeface="Arial" charset="0"/>
                <a:ea typeface="+mn-ea"/>
              </a:rPr>
              <a:pPr defTabSz="449263" eaLnBrk="1" hangingPunct="1">
                <a:buClr>
                  <a:srgbClr val="000000"/>
                </a:buClr>
                <a:buSzPct val="100000"/>
                <a:buFont typeface="Times New Roman" pitchFamily="16" charset="0"/>
                <a:buNone/>
              </a:pPr>
              <a:t>1</a:t>
            </a:fld>
            <a:endParaRPr lang="en-US" altLang="fr-FR">
              <a:solidFill>
                <a:srgbClr val="FFFFFF"/>
              </a:solidFill>
              <a:latin typeface="Arial" charset="0"/>
              <a:ea typeface="+mn-ea"/>
            </a:endParaRPr>
          </a:p>
        </p:txBody>
      </p:sp>
    </p:spTree>
    <p:extLst>
      <p:ext uri="{BB962C8B-B14F-4D97-AF65-F5344CB8AC3E}">
        <p14:creationId xmlns:p14="http://schemas.microsoft.com/office/powerpoint/2010/main" val="353522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03E1B968-3134-4A68-B70A-AB5179ACCF5A}" type="slidenum">
              <a:rPr lang="fr-FR" altLang="fr-FR" smtClean="0"/>
              <a:pPr/>
              <a:t>2</a:t>
            </a:fld>
            <a:endParaRPr lang="fr-FR" altLang="fr-FR"/>
          </a:p>
        </p:txBody>
      </p:sp>
    </p:spTree>
    <p:extLst>
      <p:ext uri="{BB962C8B-B14F-4D97-AF65-F5344CB8AC3E}">
        <p14:creationId xmlns:p14="http://schemas.microsoft.com/office/powerpoint/2010/main" val="1872335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2" name="Image 3" descr="ERS_CORP_1.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e la date 2"/>
          <p:cNvSpPr>
            <a:spLocks noGrp="1"/>
          </p:cNvSpPr>
          <p:nvPr>
            <p:ph type="dt" sz="half" idx="10"/>
          </p:nvPr>
        </p:nvSpPr>
        <p:spPr>
          <a:xfrm>
            <a:off x="3124200" y="5959475"/>
            <a:ext cx="2895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solidFill>
                  <a:srgbClr val="7F7F7F"/>
                </a:solidFill>
                <a:latin typeface="Arial" charset="0"/>
                <a:ea typeface="ＭＳ Ｐゴシック" charset="-128"/>
              </a:defRPr>
            </a:lvl1pPr>
          </a:lstStyle>
          <a:p>
            <a:pPr>
              <a:defRPr/>
            </a:pPr>
            <a:fld id="{A66DD429-2F9E-44A2-945C-C57D3B9607B7}" type="datetime1">
              <a:rPr lang="fr-FR"/>
              <a:pPr>
                <a:defRPr/>
              </a:pPr>
              <a:t>20/11/2014</a:t>
            </a:fld>
            <a:endParaRPr lang="fr-FR"/>
          </a:p>
        </p:txBody>
      </p:sp>
    </p:spTree>
    <p:extLst>
      <p:ext uri="{BB962C8B-B14F-4D97-AF65-F5344CB8AC3E}">
        <p14:creationId xmlns:p14="http://schemas.microsoft.com/office/powerpoint/2010/main" val="112571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4406900"/>
            <a:ext cx="8302626" cy="1362075"/>
          </a:xfrm>
        </p:spPr>
        <p:txBody>
          <a:bodyPr anchor="t"/>
          <a:lstStyle>
            <a:lvl1pPr algn="ctr">
              <a:defRPr sz="2800" b="0" i="0" cap="all" baseline="0"/>
            </a:lvl1pPr>
          </a:lstStyle>
          <a:p>
            <a:r>
              <a:rPr lang="fr-CH" smtClean="0"/>
              <a:t>Cliquez et modifiez le titre</a:t>
            </a:r>
            <a:endParaRPr lang="fr-FR" dirty="0"/>
          </a:p>
        </p:txBody>
      </p:sp>
      <p:sp>
        <p:nvSpPr>
          <p:cNvPr id="3" name="Espace réservé du texte 2"/>
          <p:cNvSpPr>
            <a:spLocks noGrp="1"/>
          </p:cNvSpPr>
          <p:nvPr>
            <p:ph type="body" idx="1"/>
          </p:nvPr>
        </p:nvSpPr>
        <p:spPr>
          <a:xfrm>
            <a:off x="457200" y="2906713"/>
            <a:ext cx="8302626" cy="1500187"/>
          </a:xfrm>
        </p:spPr>
        <p:txBody>
          <a:bodyPr anchor="b">
            <a:normAutofit/>
          </a:bodyPr>
          <a:lstStyle>
            <a:lvl1pPr marL="0" indent="0" algn="ctr">
              <a:buNone/>
              <a:defRPr sz="2000" b="1" i="0">
                <a:solidFill>
                  <a:srgbClr val="00529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Tree>
    <p:extLst>
      <p:ext uri="{BB962C8B-B14F-4D97-AF65-F5344CB8AC3E}">
        <p14:creationId xmlns:p14="http://schemas.microsoft.com/office/powerpoint/2010/main" val="417771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8229600" cy="831850"/>
          </a:xfrm>
        </p:spPr>
        <p:txBody>
          <a:bodyPr/>
          <a:lstStyle>
            <a:lvl1pPr>
              <a:defRPr cap="all"/>
            </a:lvl1pPr>
          </a:lstStyle>
          <a:p>
            <a:r>
              <a:rPr lang="fr-CH" dirty="0" smtClean="0"/>
              <a:t>Cliquez et modifiez le titre</a:t>
            </a:r>
            <a:endParaRPr lang="fr-FR" dirty="0"/>
          </a:p>
        </p:txBody>
      </p:sp>
      <p:sp>
        <p:nvSpPr>
          <p:cNvPr id="3" name="Espace réservé du contenu 2"/>
          <p:cNvSpPr>
            <a:spLocks noGrp="1"/>
          </p:cNvSpPr>
          <p:nvPr>
            <p:ph sz="half" idx="1"/>
          </p:nvPr>
        </p:nvSpPr>
        <p:spPr>
          <a:xfrm>
            <a:off x="457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4" name="Espace réservé du contenu 3"/>
          <p:cNvSpPr>
            <a:spLocks noGrp="1"/>
          </p:cNvSpPr>
          <p:nvPr>
            <p:ph sz="half" idx="2"/>
          </p:nvPr>
        </p:nvSpPr>
        <p:spPr>
          <a:xfrm>
            <a:off x="4648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380930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8229600" cy="766762"/>
          </a:xfrm>
        </p:spPr>
        <p:txBody>
          <a:bodyPr/>
          <a:lstStyle>
            <a:lvl1pPr>
              <a:defRPr cap="all" baseline="0"/>
            </a:lvl1pPr>
          </a:lstStyle>
          <a:p>
            <a:r>
              <a:rPr lang="fr-CH" dirty="0" smtClean="0"/>
              <a:t>Cliquez et modifiez le titre</a:t>
            </a:r>
            <a:endParaRPr lang="fr-FR" dirty="0"/>
          </a:p>
        </p:txBody>
      </p:sp>
      <p:sp>
        <p:nvSpPr>
          <p:cNvPr id="3" name="Espace réservé du texte 2"/>
          <p:cNvSpPr>
            <a:spLocks noGrp="1"/>
          </p:cNvSpPr>
          <p:nvPr>
            <p:ph type="body" idx="1"/>
          </p:nvPr>
        </p:nvSpPr>
        <p:spPr>
          <a:xfrm>
            <a:off x="457200" y="1535112"/>
            <a:ext cx="4040188"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297112"/>
            <a:ext cx="4040188"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5" name="Espace réservé du texte 4"/>
          <p:cNvSpPr>
            <a:spLocks noGrp="1"/>
          </p:cNvSpPr>
          <p:nvPr>
            <p:ph type="body" sz="quarter" idx="3"/>
          </p:nvPr>
        </p:nvSpPr>
        <p:spPr>
          <a:xfrm>
            <a:off x="4645025" y="1535112"/>
            <a:ext cx="4041775"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297112"/>
            <a:ext cx="4041775"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5506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3008313" cy="666750"/>
          </a:xfrm>
        </p:spPr>
        <p:txBody>
          <a:bodyPr anchor="b"/>
          <a:lstStyle>
            <a:lvl1pPr algn="l">
              <a:defRPr sz="2000" b="0" i="0" cap="all" baseline="0"/>
            </a:lvl1pPr>
          </a:lstStyle>
          <a:p>
            <a:r>
              <a:rPr lang="fr-CH" dirty="0" smtClean="0"/>
              <a:t>Cliquez et modifiez le titre</a:t>
            </a:r>
            <a:endParaRPr lang="fr-FR" dirty="0"/>
          </a:p>
        </p:txBody>
      </p:sp>
      <p:sp>
        <p:nvSpPr>
          <p:cNvPr id="3" name="Espace réservé du contenu 2"/>
          <p:cNvSpPr>
            <a:spLocks noGrp="1"/>
          </p:cNvSpPr>
          <p:nvPr>
            <p:ph idx="1"/>
          </p:nvPr>
        </p:nvSpPr>
        <p:spPr>
          <a:xfrm>
            <a:off x="3575050" y="768350"/>
            <a:ext cx="5111750" cy="5394325"/>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4" name="Espace réservé du texte 3"/>
          <p:cNvSpPr>
            <a:spLocks noGrp="1"/>
          </p:cNvSpPr>
          <p:nvPr>
            <p:ph type="body" sz="half" idx="2"/>
          </p:nvPr>
        </p:nvSpPr>
        <p:spPr>
          <a:xfrm>
            <a:off x="457200" y="1435100"/>
            <a:ext cx="3008313" cy="4727575"/>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1271977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0" i="0" cap="all" baseline="0"/>
            </a:lvl1pPr>
          </a:lstStyle>
          <a:p>
            <a:r>
              <a:rPr lang="fr-CH" smtClean="0"/>
              <a:t>Cliquez et modifiez le titre</a:t>
            </a:r>
            <a:endParaRPr lang="fr-FR" dirty="0"/>
          </a:p>
        </p:txBody>
      </p:sp>
      <p:sp>
        <p:nvSpPr>
          <p:cNvPr id="3" name="Espace réservé pour une image  2"/>
          <p:cNvSpPr>
            <a:spLocks noGrp="1"/>
          </p:cNvSpPr>
          <p:nvPr>
            <p:ph type="pic" idx="1"/>
          </p:nvPr>
        </p:nvSpPr>
        <p:spPr>
          <a:xfrm>
            <a:off x="1792288" y="768349"/>
            <a:ext cx="5486400" cy="3959225"/>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Cliquez sur l'icône pour ajouter une image</a:t>
            </a:r>
            <a:endParaRPr lang="fr-FR" noProof="0" smtClean="0"/>
          </a:p>
        </p:txBody>
      </p:sp>
      <p:sp>
        <p:nvSpPr>
          <p:cNvPr id="4" name="Espace réservé du texte 3"/>
          <p:cNvSpPr>
            <a:spLocks noGrp="1"/>
          </p:cNvSpPr>
          <p:nvPr>
            <p:ph type="body" sz="half" idx="2"/>
          </p:nvPr>
        </p:nvSpPr>
        <p:spPr>
          <a:xfrm>
            <a:off x="1792288" y="5367338"/>
            <a:ext cx="5486400" cy="795337"/>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390590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602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H"/>
          </a:p>
        </p:txBody>
      </p:sp>
      <p:sp>
        <p:nvSpPr>
          <p:cNvPr id="4" name="Date Placeholder 3"/>
          <p:cNvSpPr>
            <a:spLocks noGrp="1"/>
          </p:cNvSpPr>
          <p:nvPr>
            <p:ph type="dt" idx="10"/>
          </p:nvPr>
        </p:nvSpPr>
        <p:spPr/>
        <p:txBody>
          <a:bodyPr/>
          <a:lstStyle>
            <a:lvl1pPr>
              <a:defRPr/>
            </a:lvl1pPr>
          </a:lstStyle>
          <a:p>
            <a:endParaRPr lang="fr-FR"/>
          </a:p>
        </p:txBody>
      </p:sp>
      <p:sp>
        <p:nvSpPr>
          <p:cNvPr id="5" name="Footer Placeholder 4"/>
          <p:cNvSpPr>
            <a:spLocks noGrp="1"/>
          </p:cNvSpPr>
          <p:nvPr>
            <p:ph type="ftr" idx="11"/>
          </p:nvPr>
        </p:nvSpPr>
        <p:spPr/>
        <p:txBody>
          <a:bodyPr/>
          <a:lstStyle>
            <a:lvl1pPr>
              <a:defRPr/>
            </a:lvl1pPr>
          </a:lstStyle>
          <a:p>
            <a:endParaRPr lang="fr-FR"/>
          </a:p>
        </p:txBody>
      </p:sp>
      <p:sp>
        <p:nvSpPr>
          <p:cNvPr id="6" name="Slide Number Placeholder 5"/>
          <p:cNvSpPr>
            <a:spLocks noGrp="1"/>
          </p:cNvSpPr>
          <p:nvPr>
            <p:ph type="sldNum" idx="12"/>
          </p:nvPr>
        </p:nvSpPr>
        <p:spPr/>
        <p:txBody>
          <a:bodyPr/>
          <a:lstStyle>
            <a:lvl1pPr>
              <a:defRPr/>
            </a:lvl1pPr>
          </a:lstStyle>
          <a:p>
            <a:fld id="{F439BFB7-0F1D-4F56-B52C-997069C8B8CB}" type="slidenum">
              <a:rPr lang="fr-FR"/>
              <a:pPr/>
              <a:t>‹#›</a:t>
            </a:fld>
            <a:endParaRPr lang="fr-FR"/>
          </a:p>
        </p:txBody>
      </p:sp>
    </p:spTree>
    <p:extLst>
      <p:ext uri="{BB962C8B-B14F-4D97-AF65-F5344CB8AC3E}">
        <p14:creationId xmlns:p14="http://schemas.microsoft.com/office/powerpoint/2010/main" val="3998410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idx="10"/>
          </p:nvPr>
        </p:nvSpPr>
        <p:spPr/>
        <p:txBody>
          <a:bodyPr/>
          <a:lstStyle>
            <a:lvl1pPr>
              <a:defRPr/>
            </a:lvl1pPr>
          </a:lstStyle>
          <a:p>
            <a:endParaRPr lang="fr-FR"/>
          </a:p>
        </p:txBody>
      </p:sp>
      <p:sp>
        <p:nvSpPr>
          <p:cNvPr id="5" name="Footer Placeholder 4"/>
          <p:cNvSpPr>
            <a:spLocks noGrp="1"/>
          </p:cNvSpPr>
          <p:nvPr>
            <p:ph type="ftr" idx="11"/>
          </p:nvPr>
        </p:nvSpPr>
        <p:spPr/>
        <p:txBody>
          <a:bodyPr/>
          <a:lstStyle>
            <a:lvl1pPr>
              <a:defRPr/>
            </a:lvl1pPr>
          </a:lstStyle>
          <a:p>
            <a:endParaRPr lang="fr-FR"/>
          </a:p>
        </p:txBody>
      </p:sp>
      <p:sp>
        <p:nvSpPr>
          <p:cNvPr id="6" name="Slide Number Placeholder 5"/>
          <p:cNvSpPr>
            <a:spLocks noGrp="1"/>
          </p:cNvSpPr>
          <p:nvPr>
            <p:ph type="sldNum" idx="12"/>
          </p:nvPr>
        </p:nvSpPr>
        <p:spPr/>
        <p:txBody>
          <a:bodyPr/>
          <a:lstStyle>
            <a:lvl1pPr>
              <a:defRPr/>
            </a:lvl1pPr>
          </a:lstStyle>
          <a:p>
            <a:fld id="{846A49BE-FE6A-4BAA-B117-AE32162CF26F}" type="slidenum">
              <a:rPr lang="fr-FR"/>
              <a:pPr/>
              <a:t>‹#›</a:t>
            </a:fld>
            <a:endParaRPr lang="fr-FR"/>
          </a:p>
        </p:txBody>
      </p:sp>
    </p:spTree>
    <p:extLst>
      <p:ext uri="{BB962C8B-B14F-4D97-AF65-F5344CB8AC3E}">
        <p14:creationId xmlns:p14="http://schemas.microsoft.com/office/powerpoint/2010/main" val="3066521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fr-FR"/>
          </a:p>
        </p:txBody>
      </p:sp>
      <p:sp>
        <p:nvSpPr>
          <p:cNvPr id="5" name="Footer Placeholder 4"/>
          <p:cNvSpPr>
            <a:spLocks noGrp="1"/>
          </p:cNvSpPr>
          <p:nvPr>
            <p:ph type="ftr" idx="11"/>
          </p:nvPr>
        </p:nvSpPr>
        <p:spPr/>
        <p:txBody>
          <a:bodyPr/>
          <a:lstStyle>
            <a:lvl1pPr>
              <a:defRPr/>
            </a:lvl1pPr>
          </a:lstStyle>
          <a:p>
            <a:endParaRPr lang="fr-FR"/>
          </a:p>
        </p:txBody>
      </p:sp>
      <p:sp>
        <p:nvSpPr>
          <p:cNvPr id="6" name="Slide Number Placeholder 5"/>
          <p:cNvSpPr>
            <a:spLocks noGrp="1"/>
          </p:cNvSpPr>
          <p:nvPr>
            <p:ph type="sldNum" idx="12"/>
          </p:nvPr>
        </p:nvSpPr>
        <p:spPr/>
        <p:txBody>
          <a:bodyPr/>
          <a:lstStyle>
            <a:lvl1pPr>
              <a:defRPr/>
            </a:lvl1pPr>
          </a:lstStyle>
          <a:p>
            <a:fld id="{E738CBE7-3741-4026-8D23-0C61523014CF}" type="slidenum">
              <a:rPr lang="fr-FR"/>
              <a:pPr/>
              <a:t>‹#›</a:t>
            </a:fld>
            <a:endParaRPr lang="fr-FR"/>
          </a:p>
        </p:txBody>
      </p:sp>
    </p:spTree>
    <p:extLst>
      <p:ext uri="{BB962C8B-B14F-4D97-AF65-F5344CB8AC3E}">
        <p14:creationId xmlns:p14="http://schemas.microsoft.com/office/powerpoint/2010/main" val="2339449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Date Placeholder 4"/>
          <p:cNvSpPr>
            <a:spLocks noGrp="1"/>
          </p:cNvSpPr>
          <p:nvPr>
            <p:ph type="dt" idx="10"/>
          </p:nvPr>
        </p:nvSpPr>
        <p:spPr/>
        <p:txBody>
          <a:bodyPr/>
          <a:lstStyle>
            <a:lvl1pPr>
              <a:defRPr/>
            </a:lvl1pPr>
          </a:lstStyle>
          <a:p>
            <a:endParaRPr lang="fr-FR"/>
          </a:p>
        </p:txBody>
      </p:sp>
      <p:sp>
        <p:nvSpPr>
          <p:cNvPr id="6" name="Footer Placeholder 5"/>
          <p:cNvSpPr>
            <a:spLocks noGrp="1"/>
          </p:cNvSpPr>
          <p:nvPr>
            <p:ph type="ftr" idx="11"/>
          </p:nvPr>
        </p:nvSpPr>
        <p:spPr/>
        <p:txBody>
          <a:bodyPr/>
          <a:lstStyle>
            <a:lvl1pPr>
              <a:defRPr/>
            </a:lvl1pPr>
          </a:lstStyle>
          <a:p>
            <a:endParaRPr lang="fr-FR"/>
          </a:p>
        </p:txBody>
      </p:sp>
      <p:sp>
        <p:nvSpPr>
          <p:cNvPr id="7" name="Slide Number Placeholder 6"/>
          <p:cNvSpPr>
            <a:spLocks noGrp="1"/>
          </p:cNvSpPr>
          <p:nvPr>
            <p:ph type="sldNum" idx="12"/>
          </p:nvPr>
        </p:nvSpPr>
        <p:spPr/>
        <p:txBody>
          <a:bodyPr/>
          <a:lstStyle>
            <a:lvl1pPr>
              <a:defRPr/>
            </a:lvl1pPr>
          </a:lstStyle>
          <a:p>
            <a:fld id="{46512002-A922-47E8-962C-084AFAA4D5A8}" type="slidenum">
              <a:rPr lang="fr-FR"/>
              <a:pPr/>
              <a:t>‹#›</a:t>
            </a:fld>
            <a:endParaRPr lang="fr-FR"/>
          </a:p>
        </p:txBody>
      </p:sp>
    </p:spTree>
    <p:extLst>
      <p:ext uri="{BB962C8B-B14F-4D97-AF65-F5344CB8AC3E}">
        <p14:creationId xmlns:p14="http://schemas.microsoft.com/office/powerpoint/2010/main" val="78306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Image 3" descr="ERS_CORP_2.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a:spLocks noGrp="1"/>
          </p:cNvSpPr>
          <p:nvPr>
            <p:ph type="subTitle" idx="1"/>
          </p:nvPr>
        </p:nvSpPr>
        <p:spPr>
          <a:xfrm>
            <a:off x="457200" y="3581400"/>
            <a:ext cx="82296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7" name="Titre 1"/>
          <p:cNvSpPr>
            <a:spLocks noGrp="1"/>
          </p:cNvSpPr>
          <p:nvPr>
            <p:ph type="title"/>
          </p:nvPr>
        </p:nvSpPr>
        <p:spPr>
          <a:xfrm>
            <a:off x="457200" y="1981200"/>
            <a:ext cx="8229600" cy="1143000"/>
          </a:xfrm>
        </p:spPr>
        <p:txBody>
          <a:bodyPr/>
          <a:lstStyle>
            <a:lvl1pPr>
              <a:defRPr sz="2800" cap="all">
                <a:solidFill>
                  <a:schemeClr val="bg1"/>
                </a:solidFill>
              </a:defRPr>
            </a:lvl1pPr>
          </a:lstStyle>
          <a:p>
            <a:r>
              <a:rPr lang="fr-CH" dirty="0" smtClean="0"/>
              <a:t>Cliquez et modifiez le titre</a:t>
            </a:r>
            <a:endParaRPr lang="fr-FR" dirty="0"/>
          </a:p>
        </p:txBody>
      </p:sp>
    </p:spTree>
    <p:extLst>
      <p:ext uri="{BB962C8B-B14F-4D97-AF65-F5344CB8AC3E}">
        <p14:creationId xmlns:p14="http://schemas.microsoft.com/office/powerpoint/2010/main" val="2973460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Date Placeholder 6"/>
          <p:cNvSpPr>
            <a:spLocks noGrp="1"/>
          </p:cNvSpPr>
          <p:nvPr>
            <p:ph type="dt" idx="10"/>
          </p:nvPr>
        </p:nvSpPr>
        <p:spPr/>
        <p:txBody>
          <a:bodyPr/>
          <a:lstStyle>
            <a:lvl1pPr>
              <a:defRPr/>
            </a:lvl1pPr>
          </a:lstStyle>
          <a:p>
            <a:endParaRPr lang="fr-FR"/>
          </a:p>
        </p:txBody>
      </p:sp>
      <p:sp>
        <p:nvSpPr>
          <p:cNvPr id="8" name="Footer Placeholder 7"/>
          <p:cNvSpPr>
            <a:spLocks noGrp="1"/>
          </p:cNvSpPr>
          <p:nvPr>
            <p:ph type="ftr" idx="11"/>
          </p:nvPr>
        </p:nvSpPr>
        <p:spPr/>
        <p:txBody>
          <a:bodyPr/>
          <a:lstStyle>
            <a:lvl1pPr>
              <a:defRPr/>
            </a:lvl1pPr>
          </a:lstStyle>
          <a:p>
            <a:endParaRPr lang="fr-FR"/>
          </a:p>
        </p:txBody>
      </p:sp>
      <p:sp>
        <p:nvSpPr>
          <p:cNvPr id="9" name="Slide Number Placeholder 8"/>
          <p:cNvSpPr>
            <a:spLocks noGrp="1"/>
          </p:cNvSpPr>
          <p:nvPr>
            <p:ph type="sldNum" idx="12"/>
          </p:nvPr>
        </p:nvSpPr>
        <p:spPr/>
        <p:txBody>
          <a:bodyPr/>
          <a:lstStyle>
            <a:lvl1pPr>
              <a:defRPr/>
            </a:lvl1pPr>
          </a:lstStyle>
          <a:p>
            <a:fld id="{0408A57D-0065-4A0C-82B2-AEC9242A4976}" type="slidenum">
              <a:rPr lang="fr-FR"/>
              <a:pPr/>
              <a:t>‹#›</a:t>
            </a:fld>
            <a:endParaRPr lang="fr-FR"/>
          </a:p>
        </p:txBody>
      </p:sp>
    </p:spTree>
    <p:extLst>
      <p:ext uri="{BB962C8B-B14F-4D97-AF65-F5344CB8AC3E}">
        <p14:creationId xmlns:p14="http://schemas.microsoft.com/office/powerpoint/2010/main" val="146013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idx="10"/>
          </p:nvPr>
        </p:nvSpPr>
        <p:spPr/>
        <p:txBody>
          <a:bodyPr/>
          <a:lstStyle>
            <a:lvl1pPr>
              <a:defRPr/>
            </a:lvl1pPr>
          </a:lstStyle>
          <a:p>
            <a:endParaRPr lang="fr-FR"/>
          </a:p>
        </p:txBody>
      </p:sp>
      <p:sp>
        <p:nvSpPr>
          <p:cNvPr id="4" name="Footer Placeholder 3"/>
          <p:cNvSpPr>
            <a:spLocks noGrp="1"/>
          </p:cNvSpPr>
          <p:nvPr>
            <p:ph type="ftr" idx="11"/>
          </p:nvPr>
        </p:nvSpPr>
        <p:spPr/>
        <p:txBody>
          <a:bodyPr/>
          <a:lstStyle>
            <a:lvl1pPr>
              <a:defRPr/>
            </a:lvl1pPr>
          </a:lstStyle>
          <a:p>
            <a:endParaRPr lang="fr-FR"/>
          </a:p>
        </p:txBody>
      </p:sp>
      <p:sp>
        <p:nvSpPr>
          <p:cNvPr id="5" name="Slide Number Placeholder 4"/>
          <p:cNvSpPr>
            <a:spLocks noGrp="1"/>
          </p:cNvSpPr>
          <p:nvPr>
            <p:ph type="sldNum" idx="12"/>
          </p:nvPr>
        </p:nvSpPr>
        <p:spPr/>
        <p:txBody>
          <a:bodyPr/>
          <a:lstStyle>
            <a:lvl1pPr>
              <a:defRPr/>
            </a:lvl1pPr>
          </a:lstStyle>
          <a:p>
            <a:fld id="{86E685C2-8178-4BF1-A921-8A4CE310EA68}" type="slidenum">
              <a:rPr lang="fr-FR"/>
              <a:pPr/>
              <a:t>‹#›</a:t>
            </a:fld>
            <a:endParaRPr lang="fr-FR"/>
          </a:p>
        </p:txBody>
      </p:sp>
    </p:spTree>
    <p:extLst>
      <p:ext uri="{BB962C8B-B14F-4D97-AF65-F5344CB8AC3E}">
        <p14:creationId xmlns:p14="http://schemas.microsoft.com/office/powerpoint/2010/main" val="226822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fr-FR"/>
          </a:p>
        </p:txBody>
      </p:sp>
      <p:sp>
        <p:nvSpPr>
          <p:cNvPr id="3" name="Footer Placeholder 2"/>
          <p:cNvSpPr>
            <a:spLocks noGrp="1"/>
          </p:cNvSpPr>
          <p:nvPr>
            <p:ph type="ftr" idx="11"/>
          </p:nvPr>
        </p:nvSpPr>
        <p:spPr/>
        <p:txBody>
          <a:bodyPr/>
          <a:lstStyle>
            <a:lvl1pPr>
              <a:defRPr/>
            </a:lvl1pPr>
          </a:lstStyle>
          <a:p>
            <a:endParaRPr lang="fr-FR"/>
          </a:p>
        </p:txBody>
      </p:sp>
      <p:sp>
        <p:nvSpPr>
          <p:cNvPr id="4" name="Slide Number Placeholder 3"/>
          <p:cNvSpPr>
            <a:spLocks noGrp="1"/>
          </p:cNvSpPr>
          <p:nvPr>
            <p:ph type="sldNum" idx="12"/>
          </p:nvPr>
        </p:nvSpPr>
        <p:spPr/>
        <p:txBody>
          <a:bodyPr/>
          <a:lstStyle>
            <a:lvl1pPr>
              <a:defRPr/>
            </a:lvl1pPr>
          </a:lstStyle>
          <a:p>
            <a:fld id="{362BFF57-61B3-43C9-BF02-83FCC6B89729}" type="slidenum">
              <a:rPr lang="fr-FR"/>
              <a:pPr/>
              <a:t>‹#›</a:t>
            </a:fld>
            <a:endParaRPr lang="fr-FR"/>
          </a:p>
        </p:txBody>
      </p:sp>
    </p:spTree>
    <p:extLst>
      <p:ext uri="{BB962C8B-B14F-4D97-AF65-F5344CB8AC3E}">
        <p14:creationId xmlns:p14="http://schemas.microsoft.com/office/powerpoint/2010/main" val="1982613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fr-FR"/>
          </a:p>
        </p:txBody>
      </p:sp>
      <p:sp>
        <p:nvSpPr>
          <p:cNvPr id="6" name="Footer Placeholder 5"/>
          <p:cNvSpPr>
            <a:spLocks noGrp="1"/>
          </p:cNvSpPr>
          <p:nvPr>
            <p:ph type="ftr" idx="11"/>
          </p:nvPr>
        </p:nvSpPr>
        <p:spPr/>
        <p:txBody>
          <a:bodyPr/>
          <a:lstStyle>
            <a:lvl1pPr>
              <a:defRPr/>
            </a:lvl1pPr>
          </a:lstStyle>
          <a:p>
            <a:endParaRPr lang="fr-FR"/>
          </a:p>
        </p:txBody>
      </p:sp>
      <p:sp>
        <p:nvSpPr>
          <p:cNvPr id="7" name="Slide Number Placeholder 6"/>
          <p:cNvSpPr>
            <a:spLocks noGrp="1"/>
          </p:cNvSpPr>
          <p:nvPr>
            <p:ph type="sldNum" idx="12"/>
          </p:nvPr>
        </p:nvSpPr>
        <p:spPr/>
        <p:txBody>
          <a:bodyPr/>
          <a:lstStyle>
            <a:lvl1pPr>
              <a:defRPr/>
            </a:lvl1pPr>
          </a:lstStyle>
          <a:p>
            <a:fld id="{3A255CA6-3456-400F-AA22-BC1BAB582B69}" type="slidenum">
              <a:rPr lang="fr-FR"/>
              <a:pPr/>
              <a:t>‹#›</a:t>
            </a:fld>
            <a:endParaRPr lang="fr-FR"/>
          </a:p>
        </p:txBody>
      </p:sp>
    </p:spTree>
    <p:extLst>
      <p:ext uri="{BB962C8B-B14F-4D97-AF65-F5344CB8AC3E}">
        <p14:creationId xmlns:p14="http://schemas.microsoft.com/office/powerpoint/2010/main" val="28824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fr-FR"/>
          </a:p>
        </p:txBody>
      </p:sp>
      <p:sp>
        <p:nvSpPr>
          <p:cNvPr id="6" name="Footer Placeholder 5"/>
          <p:cNvSpPr>
            <a:spLocks noGrp="1"/>
          </p:cNvSpPr>
          <p:nvPr>
            <p:ph type="ftr" idx="11"/>
          </p:nvPr>
        </p:nvSpPr>
        <p:spPr/>
        <p:txBody>
          <a:bodyPr/>
          <a:lstStyle>
            <a:lvl1pPr>
              <a:defRPr/>
            </a:lvl1pPr>
          </a:lstStyle>
          <a:p>
            <a:endParaRPr lang="fr-FR"/>
          </a:p>
        </p:txBody>
      </p:sp>
      <p:sp>
        <p:nvSpPr>
          <p:cNvPr id="7" name="Slide Number Placeholder 6"/>
          <p:cNvSpPr>
            <a:spLocks noGrp="1"/>
          </p:cNvSpPr>
          <p:nvPr>
            <p:ph type="sldNum" idx="12"/>
          </p:nvPr>
        </p:nvSpPr>
        <p:spPr/>
        <p:txBody>
          <a:bodyPr/>
          <a:lstStyle>
            <a:lvl1pPr>
              <a:defRPr/>
            </a:lvl1pPr>
          </a:lstStyle>
          <a:p>
            <a:fld id="{10A9B072-869C-4C72-AA61-8CD9F5759DD0}" type="slidenum">
              <a:rPr lang="fr-FR"/>
              <a:pPr/>
              <a:t>‹#›</a:t>
            </a:fld>
            <a:endParaRPr lang="fr-FR"/>
          </a:p>
        </p:txBody>
      </p:sp>
    </p:spTree>
    <p:extLst>
      <p:ext uri="{BB962C8B-B14F-4D97-AF65-F5344CB8AC3E}">
        <p14:creationId xmlns:p14="http://schemas.microsoft.com/office/powerpoint/2010/main" val="1717727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idx="10"/>
          </p:nvPr>
        </p:nvSpPr>
        <p:spPr/>
        <p:txBody>
          <a:bodyPr/>
          <a:lstStyle>
            <a:lvl1pPr>
              <a:defRPr/>
            </a:lvl1pPr>
          </a:lstStyle>
          <a:p>
            <a:endParaRPr lang="fr-FR"/>
          </a:p>
        </p:txBody>
      </p:sp>
      <p:sp>
        <p:nvSpPr>
          <p:cNvPr id="5" name="Footer Placeholder 4"/>
          <p:cNvSpPr>
            <a:spLocks noGrp="1"/>
          </p:cNvSpPr>
          <p:nvPr>
            <p:ph type="ftr" idx="11"/>
          </p:nvPr>
        </p:nvSpPr>
        <p:spPr/>
        <p:txBody>
          <a:bodyPr/>
          <a:lstStyle>
            <a:lvl1pPr>
              <a:defRPr/>
            </a:lvl1pPr>
          </a:lstStyle>
          <a:p>
            <a:endParaRPr lang="fr-FR"/>
          </a:p>
        </p:txBody>
      </p:sp>
      <p:sp>
        <p:nvSpPr>
          <p:cNvPr id="6" name="Slide Number Placeholder 5"/>
          <p:cNvSpPr>
            <a:spLocks noGrp="1"/>
          </p:cNvSpPr>
          <p:nvPr>
            <p:ph type="sldNum" idx="12"/>
          </p:nvPr>
        </p:nvSpPr>
        <p:spPr/>
        <p:txBody>
          <a:bodyPr/>
          <a:lstStyle>
            <a:lvl1pPr>
              <a:defRPr/>
            </a:lvl1pPr>
          </a:lstStyle>
          <a:p>
            <a:fld id="{317B6300-49FC-4B6B-BE9E-F21F2967DE81}" type="slidenum">
              <a:rPr lang="fr-FR"/>
              <a:pPr/>
              <a:t>‹#›</a:t>
            </a:fld>
            <a:endParaRPr lang="fr-FR"/>
          </a:p>
        </p:txBody>
      </p:sp>
    </p:spTree>
    <p:extLst>
      <p:ext uri="{BB962C8B-B14F-4D97-AF65-F5344CB8AC3E}">
        <p14:creationId xmlns:p14="http://schemas.microsoft.com/office/powerpoint/2010/main" val="2267826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idx="10"/>
          </p:nvPr>
        </p:nvSpPr>
        <p:spPr/>
        <p:txBody>
          <a:bodyPr/>
          <a:lstStyle>
            <a:lvl1pPr>
              <a:defRPr/>
            </a:lvl1pPr>
          </a:lstStyle>
          <a:p>
            <a:endParaRPr lang="fr-FR"/>
          </a:p>
        </p:txBody>
      </p:sp>
      <p:sp>
        <p:nvSpPr>
          <p:cNvPr id="5" name="Footer Placeholder 4"/>
          <p:cNvSpPr>
            <a:spLocks noGrp="1"/>
          </p:cNvSpPr>
          <p:nvPr>
            <p:ph type="ftr" idx="11"/>
          </p:nvPr>
        </p:nvSpPr>
        <p:spPr/>
        <p:txBody>
          <a:bodyPr/>
          <a:lstStyle>
            <a:lvl1pPr>
              <a:defRPr/>
            </a:lvl1pPr>
          </a:lstStyle>
          <a:p>
            <a:endParaRPr lang="fr-FR"/>
          </a:p>
        </p:txBody>
      </p:sp>
      <p:sp>
        <p:nvSpPr>
          <p:cNvPr id="6" name="Slide Number Placeholder 5"/>
          <p:cNvSpPr>
            <a:spLocks noGrp="1"/>
          </p:cNvSpPr>
          <p:nvPr>
            <p:ph type="sldNum" idx="12"/>
          </p:nvPr>
        </p:nvSpPr>
        <p:spPr/>
        <p:txBody>
          <a:bodyPr/>
          <a:lstStyle>
            <a:lvl1pPr>
              <a:defRPr/>
            </a:lvl1pPr>
          </a:lstStyle>
          <a:p>
            <a:fld id="{86EF0B5A-90AA-49D0-B7BD-339A0AF74BBF}" type="slidenum">
              <a:rPr lang="fr-FR"/>
              <a:pPr/>
              <a:t>‹#›</a:t>
            </a:fld>
            <a:endParaRPr lang="fr-FR"/>
          </a:p>
        </p:txBody>
      </p:sp>
    </p:spTree>
    <p:extLst>
      <p:ext uri="{BB962C8B-B14F-4D97-AF65-F5344CB8AC3E}">
        <p14:creationId xmlns:p14="http://schemas.microsoft.com/office/powerpoint/2010/main" val="2088463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736725"/>
            <a:ext cx="7770813" cy="1919288"/>
          </a:xfrm>
        </p:spPr>
        <p:txBody>
          <a:bodyPr/>
          <a:lstStyle/>
          <a:p>
            <a:r>
              <a:rPr lang="en-US" smtClean="0"/>
              <a:t>Click to edit Master title style</a:t>
            </a:r>
            <a:endParaRPr lang="fr-CH"/>
          </a:p>
        </p:txBody>
      </p:sp>
      <p:sp>
        <p:nvSpPr>
          <p:cNvPr id="3" name="Date Placeholder 2"/>
          <p:cNvSpPr>
            <a:spLocks noGrp="1"/>
          </p:cNvSpPr>
          <p:nvPr>
            <p:ph type="dt" idx="10"/>
          </p:nvPr>
        </p:nvSpPr>
        <p:spPr>
          <a:xfrm>
            <a:off x="457200" y="6248400"/>
            <a:ext cx="2132013" cy="474663"/>
          </a:xfrm>
        </p:spPr>
        <p:txBody>
          <a:bodyPr/>
          <a:lstStyle>
            <a:lvl1pPr>
              <a:defRPr/>
            </a:lvl1pPr>
          </a:lstStyle>
          <a:p>
            <a:endParaRPr lang="fr-FR"/>
          </a:p>
        </p:txBody>
      </p:sp>
      <p:sp>
        <p:nvSpPr>
          <p:cNvPr id="4" name="Footer Placeholder 3"/>
          <p:cNvSpPr>
            <a:spLocks noGrp="1"/>
          </p:cNvSpPr>
          <p:nvPr>
            <p:ph type="ftr" idx="11"/>
          </p:nvPr>
        </p:nvSpPr>
        <p:spPr>
          <a:xfrm>
            <a:off x="3124200" y="6249988"/>
            <a:ext cx="2894013" cy="474662"/>
          </a:xfrm>
        </p:spPr>
        <p:txBody>
          <a:bodyPr/>
          <a:lstStyle>
            <a:lvl1pPr>
              <a:defRPr/>
            </a:lvl1pPr>
          </a:lstStyle>
          <a:p>
            <a:endParaRPr lang="fr-FR"/>
          </a:p>
        </p:txBody>
      </p:sp>
      <p:sp>
        <p:nvSpPr>
          <p:cNvPr id="5" name="Slide Number Placeholder 4"/>
          <p:cNvSpPr>
            <a:spLocks noGrp="1"/>
          </p:cNvSpPr>
          <p:nvPr>
            <p:ph type="sldNum" idx="12"/>
          </p:nvPr>
        </p:nvSpPr>
        <p:spPr>
          <a:xfrm>
            <a:off x="6553200" y="6253163"/>
            <a:ext cx="2132013" cy="474662"/>
          </a:xfrm>
        </p:spPr>
        <p:txBody>
          <a:bodyPr/>
          <a:lstStyle>
            <a:lvl1pPr>
              <a:defRPr/>
            </a:lvl1pPr>
          </a:lstStyle>
          <a:p>
            <a:fld id="{EE0A90CE-162D-4F1B-988B-7F6D6D24C75D}" type="slidenum">
              <a:rPr lang="fr-FR"/>
              <a:pPr/>
              <a:t>‹#›</a:t>
            </a:fld>
            <a:endParaRPr lang="fr-FR"/>
          </a:p>
        </p:txBody>
      </p:sp>
    </p:spTree>
    <p:extLst>
      <p:ext uri="{BB962C8B-B14F-4D97-AF65-F5344CB8AC3E}">
        <p14:creationId xmlns:p14="http://schemas.microsoft.com/office/powerpoint/2010/main" val="903338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pic>
        <p:nvPicPr>
          <p:cNvPr id="4" name="Image 3" descr="ERS_CORP_2.tif"/>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a:spLocks noGrp="1"/>
          </p:cNvSpPr>
          <p:nvPr>
            <p:ph type="subTitle" idx="1"/>
          </p:nvPr>
        </p:nvSpPr>
        <p:spPr>
          <a:xfrm>
            <a:off x="457200" y="3581400"/>
            <a:ext cx="82296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7" name="Titre 1"/>
          <p:cNvSpPr>
            <a:spLocks noGrp="1"/>
          </p:cNvSpPr>
          <p:nvPr>
            <p:ph type="title"/>
          </p:nvPr>
        </p:nvSpPr>
        <p:spPr>
          <a:xfrm>
            <a:off x="457200" y="1981200"/>
            <a:ext cx="8229600" cy="1143000"/>
          </a:xfrm>
        </p:spPr>
        <p:txBody>
          <a:bodyPr/>
          <a:lstStyle>
            <a:lvl1pPr>
              <a:defRPr sz="2800" cap="all">
                <a:solidFill>
                  <a:schemeClr val="bg1"/>
                </a:solidFill>
              </a:defRPr>
            </a:lvl1pPr>
          </a:lstStyle>
          <a:p>
            <a:r>
              <a:rPr lang="fr-CH" dirty="0" smtClean="0"/>
              <a:t>Cliquez et modifiez le titre</a:t>
            </a:r>
            <a:endParaRPr lang="fr-FR" dirty="0"/>
          </a:p>
        </p:txBody>
      </p:sp>
    </p:spTree>
    <p:extLst>
      <p:ext uri="{BB962C8B-B14F-4D97-AF65-F5344CB8AC3E}">
        <p14:creationId xmlns:p14="http://schemas.microsoft.com/office/powerpoint/2010/main" val="225269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ous-titre 2"/>
          <p:cNvSpPr>
            <a:spLocks noGrp="1"/>
          </p:cNvSpPr>
          <p:nvPr>
            <p:ph type="subTitle" idx="1"/>
          </p:nvPr>
        </p:nvSpPr>
        <p:spPr>
          <a:xfrm>
            <a:off x="457200" y="2095500"/>
            <a:ext cx="8229600" cy="9525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2"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3" name="Espace réservé du texte 3"/>
          <p:cNvSpPr>
            <a:spLocks noGrp="1"/>
          </p:cNvSpPr>
          <p:nvPr>
            <p:ph type="body" sz="half" idx="2"/>
          </p:nvPr>
        </p:nvSpPr>
        <p:spPr>
          <a:xfrm>
            <a:off x="457200" y="3048000"/>
            <a:ext cx="8253984" cy="2362200"/>
          </a:xfrm>
        </p:spPr>
        <p:txBody>
          <a:bodyPr>
            <a:normAutofit/>
          </a:bodyPr>
          <a:lstStyle>
            <a:lvl1pPr marL="0" indent="0" algn="ctr">
              <a:buNone/>
              <a:defRPr sz="18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5" name="Espace réservé du texte 3"/>
          <p:cNvSpPr>
            <a:spLocks noGrp="1"/>
          </p:cNvSpPr>
          <p:nvPr>
            <p:ph type="body" sz="half" idx="10"/>
          </p:nvPr>
        </p:nvSpPr>
        <p:spPr>
          <a:xfrm>
            <a:off x="457200" y="5410200"/>
            <a:ext cx="8229600" cy="75247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39261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1371600"/>
            <a:ext cx="8229600" cy="1600200"/>
          </a:xfrm>
        </p:spPr>
        <p:txBody>
          <a:bodyPr/>
          <a:lstStyle/>
          <a:p>
            <a:r>
              <a:rPr lang="fr-CH" dirty="0" smtClean="0"/>
              <a:t>Cliquez et modifiez le titre</a:t>
            </a:r>
            <a:endParaRPr lang="fr-FR" dirty="0"/>
          </a:p>
        </p:txBody>
      </p:sp>
      <p:sp>
        <p:nvSpPr>
          <p:cNvPr id="9" name="Sous-titre 2"/>
          <p:cNvSpPr>
            <a:spLocks noGrp="1"/>
          </p:cNvSpPr>
          <p:nvPr>
            <p:ph type="subTitle" idx="1"/>
          </p:nvPr>
        </p:nvSpPr>
        <p:spPr>
          <a:xfrm>
            <a:off x="457200" y="3124200"/>
            <a:ext cx="8229600" cy="11430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6" name="Espace réservé du texte 3"/>
          <p:cNvSpPr>
            <a:spLocks noGrp="1"/>
          </p:cNvSpPr>
          <p:nvPr>
            <p:ph type="body" sz="half" idx="2"/>
          </p:nvPr>
        </p:nvSpPr>
        <p:spPr>
          <a:xfrm>
            <a:off x="457200" y="426720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55776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2" name="Image 3" descr="ERS_CORP_6.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17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3"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457200" y="768350"/>
            <a:ext cx="8229600" cy="984250"/>
          </a:xfrm>
        </p:spPr>
        <p:txBody>
          <a:bodyPr/>
          <a:lstStyle>
            <a:lvl1pPr>
              <a:defRPr sz="2800" cap="all"/>
            </a:lvl1pPr>
          </a:lstStyle>
          <a:p>
            <a:r>
              <a:rPr lang="fr-CH" smtClean="0"/>
              <a:t>Cliquez et modifiez le titre</a:t>
            </a:r>
            <a:endParaRPr lang="fr-FR" dirty="0"/>
          </a:p>
        </p:txBody>
      </p:sp>
    </p:spTree>
    <p:extLst>
      <p:ext uri="{BB962C8B-B14F-4D97-AF65-F5344CB8AC3E}">
        <p14:creationId xmlns:p14="http://schemas.microsoft.com/office/powerpoint/2010/main" val="244346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57200" y="1254125"/>
            <a:ext cx="8229600" cy="1470025"/>
          </a:xfrm>
        </p:spPr>
        <p:txBody>
          <a:bodyPr/>
          <a:lstStyle>
            <a:lvl1pPr>
              <a:defRPr cap="all" baseline="0"/>
            </a:lvl1pPr>
          </a:lstStyle>
          <a:p>
            <a:r>
              <a:rPr lang="fr-CH" smtClean="0"/>
              <a:t>Cliquez et modifiez le titre</a:t>
            </a:r>
            <a:endParaRPr lang="fr-FR" dirty="0"/>
          </a:p>
        </p:txBody>
      </p:sp>
      <p:sp>
        <p:nvSpPr>
          <p:cNvPr id="3" name="Sous-titre 2"/>
          <p:cNvSpPr>
            <a:spLocks noGrp="1"/>
          </p:cNvSpPr>
          <p:nvPr>
            <p:ph type="subTitle" idx="1"/>
          </p:nvPr>
        </p:nvSpPr>
        <p:spPr>
          <a:xfrm>
            <a:off x="457200" y="2724150"/>
            <a:ext cx="8229600" cy="17526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7" name="Espace réservé du texte 3"/>
          <p:cNvSpPr>
            <a:spLocks noGrp="1"/>
          </p:cNvSpPr>
          <p:nvPr>
            <p:ph type="body" sz="half" idx="2"/>
          </p:nvPr>
        </p:nvSpPr>
        <p:spPr>
          <a:xfrm>
            <a:off x="457200" y="447675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9" name="Espace réservé du texte 3"/>
          <p:cNvSpPr>
            <a:spLocks noGrp="1"/>
          </p:cNvSpPr>
          <p:nvPr>
            <p:ph type="body" sz="half" idx="11"/>
          </p:nvPr>
        </p:nvSpPr>
        <p:spPr>
          <a:xfrm>
            <a:off x="457200" y="5314950"/>
            <a:ext cx="8229600" cy="84772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254790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p:cNvSpPr>
            <a:spLocks noGrp="1"/>
          </p:cNvSpPr>
          <p:nvPr>
            <p:ph type="subTitle" idx="1"/>
          </p:nvPr>
        </p:nvSpPr>
        <p:spPr>
          <a:xfrm>
            <a:off x="457200" y="1752600"/>
            <a:ext cx="8229600" cy="9525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9" name="Espace réservé du texte 3"/>
          <p:cNvSpPr>
            <a:spLocks noGrp="1"/>
          </p:cNvSpPr>
          <p:nvPr>
            <p:ph type="body" sz="half" idx="2"/>
          </p:nvPr>
        </p:nvSpPr>
        <p:spPr>
          <a:xfrm>
            <a:off x="457200" y="2705100"/>
            <a:ext cx="8229600" cy="2609850"/>
          </a:xfrm>
        </p:spPr>
        <p:txBody>
          <a:bodyPr>
            <a:normAutofit/>
          </a:bodyPr>
          <a:lstStyle>
            <a:lvl1pPr marL="0" indent="0" algn="l">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3"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0" name="Espace réservé du texte 3"/>
          <p:cNvSpPr>
            <a:spLocks noGrp="1"/>
          </p:cNvSpPr>
          <p:nvPr>
            <p:ph type="body" sz="half" idx="11"/>
          </p:nvPr>
        </p:nvSpPr>
        <p:spPr>
          <a:xfrm>
            <a:off x="457200" y="5314949"/>
            <a:ext cx="8229600" cy="847725"/>
          </a:xfrm>
        </p:spPr>
        <p:txBody>
          <a:bodyPr>
            <a:normAutofit/>
          </a:bodyPr>
          <a:lstStyle>
            <a:lvl1pPr marL="0" indent="0" algn="l">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smtClean="0"/>
              <a:t>Cliquez pour modifier les styles du texte du masque</a:t>
            </a:r>
          </a:p>
        </p:txBody>
      </p:sp>
    </p:spTree>
    <p:extLst>
      <p:ext uri="{BB962C8B-B14F-4D97-AF65-F5344CB8AC3E}">
        <p14:creationId xmlns:p14="http://schemas.microsoft.com/office/powerpoint/2010/main" val="146376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49"/>
            <a:ext cx="8229600" cy="982663"/>
          </a:xfrm>
        </p:spPr>
        <p:txBody>
          <a:bodyPr/>
          <a:lstStyle>
            <a:lvl1pPr>
              <a:defRPr cap="all" baseline="0"/>
            </a:lvl1pPr>
          </a:lstStyle>
          <a:p>
            <a:r>
              <a:rPr lang="fr-CH" smtClean="0"/>
              <a:t>Cliquez et modifiez le titre</a:t>
            </a:r>
            <a:endParaRPr lang="fr-FR" dirty="0"/>
          </a:p>
        </p:txBody>
      </p:sp>
      <p:sp>
        <p:nvSpPr>
          <p:cNvPr id="3" name="Espace réservé du contenu 2"/>
          <p:cNvSpPr>
            <a:spLocks noGrp="1"/>
          </p:cNvSpPr>
          <p:nvPr>
            <p:ph idx="1"/>
          </p:nvPr>
        </p:nvSpPr>
        <p:spPr>
          <a:xfrm>
            <a:off x="457200" y="1751013"/>
            <a:ext cx="8229600" cy="4411662"/>
          </a:xfrm>
        </p:spPr>
        <p:txBody>
          <a:bodyPr/>
          <a:lstStyle>
            <a:lvl1pPr>
              <a:defRPr>
                <a:solidFill>
                  <a:srgbClr val="005291"/>
                </a:solidFill>
              </a:defRPr>
            </a:lvl1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405864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608013"/>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add a TITLE</a:t>
            </a:r>
          </a:p>
        </p:txBody>
      </p:sp>
      <p:sp>
        <p:nvSpPr>
          <p:cNvPr id="1027" name="Espace réservé du texte 2"/>
          <p:cNvSpPr>
            <a:spLocks noGrp="1"/>
          </p:cNvSpPr>
          <p:nvPr>
            <p:ph type="body" idx="1"/>
          </p:nvPr>
        </p:nvSpPr>
        <p:spPr bwMode="auto">
          <a:xfrm>
            <a:off x="457200" y="1751013"/>
            <a:ext cx="8229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Click to add a sub-title</a:t>
            </a:r>
          </a:p>
          <a:p>
            <a:pPr lvl="1"/>
            <a:r>
              <a:rPr lang="fr-FR" altLang="fr-FR" smtClean="0"/>
              <a:t>Second level</a:t>
            </a:r>
          </a:p>
          <a:p>
            <a:pPr lvl="2"/>
            <a:r>
              <a:rPr lang="fr-FR" altLang="fr-FR" smtClean="0"/>
              <a:t>Third level</a:t>
            </a:r>
          </a:p>
          <a:p>
            <a:pPr lvl="3"/>
            <a:r>
              <a:rPr lang="fr-CH" altLang="fr-FR" smtClean="0"/>
              <a:t>Fourth level</a:t>
            </a:r>
            <a:endParaRPr lang="fr-FR" altLang="fr-FR" smtClean="0"/>
          </a:p>
          <a:p>
            <a:pPr lvl="4"/>
            <a:r>
              <a:rPr lang="fr-FR" altLang="fr-FR" smtClean="0"/>
              <a:t>Fifth level</a:t>
            </a:r>
          </a:p>
        </p:txBody>
      </p:sp>
    </p:spTree>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21" r:id="rId15"/>
  </p:sldLayoutIdLst>
  <p:hf hdr="0" ftr="0"/>
  <p:txStyles>
    <p:titleStyle>
      <a:lvl1pPr algn="ctr" defTabSz="457200" rtl="0" eaLnBrk="0" fontAlgn="base" hangingPunct="0">
        <a:spcBef>
          <a:spcPct val="0"/>
        </a:spcBef>
        <a:spcAft>
          <a:spcPct val="0"/>
        </a:spcAft>
        <a:defRPr sz="2800" kern="1200" cap="all">
          <a:solidFill>
            <a:srgbClr val="CE003C"/>
          </a:solidFill>
          <a:latin typeface="Arial"/>
          <a:ea typeface="MS PGothic" pitchFamily="34" charset="-128"/>
          <a:cs typeface="Arial"/>
        </a:defRPr>
      </a:lvl1pPr>
      <a:lvl2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2pPr>
      <a:lvl3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3pPr>
      <a:lvl4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4pPr>
      <a:lvl5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5pPr>
      <a:lvl6pPr marL="457200" algn="ctr" defTabSz="457200" rtl="0" fontAlgn="base">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fontAlgn="base">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fontAlgn="base">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fontAlgn="base">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b="1" kern="1200">
          <a:solidFill>
            <a:srgbClr val="005291"/>
          </a:solidFill>
          <a:latin typeface="Arial"/>
          <a:ea typeface="MS PGothic" pitchFamily="34" charset="-128"/>
          <a:cs typeface="Arial Bold"/>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0"/>
            <a:ext cx="9139238" cy="6848475"/>
            <a:chOff x="0" y="0"/>
            <a:chExt cx="5757" cy="4314"/>
          </a:xfrm>
        </p:grpSpPr>
        <p:grpSp>
          <p:nvGrpSpPr>
            <p:cNvPr id="2050" name="Group 2"/>
            <p:cNvGrpSpPr>
              <a:grpSpLocks/>
            </p:cNvGrpSpPr>
            <p:nvPr/>
          </p:nvGrpSpPr>
          <p:grpSpPr bwMode="auto">
            <a:xfrm>
              <a:off x="1728" y="2230"/>
              <a:ext cx="4026" cy="2084"/>
              <a:chOff x="1728" y="2230"/>
              <a:chExt cx="4026" cy="2084"/>
            </a:xfrm>
          </p:grpSpPr>
          <p:sp>
            <p:nvSpPr>
              <p:cNvPr id="2051" name="Freeform 3"/>
              <p:cNvSpPr>
                <a:spLocks noChangeArrowheads="1"/>
              </p:cNvSpPr>
              <p:nvPr/>
            </p:nvSpPr>
            <p:spPr bwMode="auto">
              <a:xfrm>
                <a:off x="1728" y="2644"/>
                <a:ext cx="2881" cy="1670"/>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rgbClr val="002E8A"/>
                  </a:gs>
                  <a:gs pos="100000">
                    <a:srgbClr val="003399"/>
                  </a:gs>
                </a:gsLst>
                <a:lin ang="10800000" scaled="1"/>
              </a:gradFill>
              <a:ln w="9525" cap="flat">
                <a:noFill/>
                <a:round/>
                <a:headEnd/>
                <a:tailEnd/>
              </a:ln>
              <a:effectLst/>
            </p:spPr>
            <p:txBody>
              <a:bodyPr wrap="none" anchor="ctr"/>
              <a:lstStyle/>
              <a:p>
                <a:pPr defTabSz="449263" eaLnBrk="1" hangingPunct="1">
                  <a:buClr>
                    <a:srgbClr val="000000"/>
                  </a:buClr>
                  <a:buSzPct val="100000"/>
                  <a:buFont typeface="Times New Roman" pitchFamily="16" charset="0"/>
                  <a:buNone/>
                </a:pPr>
                <a:endParaRPr lang="fr-CH">
                  <a:solidFill>
                    <a:srgbClr val="FFFFFF"/>
                  </a:solidFill>
                  <a:latin typeface="Arial" charset="0"/>
                  <a:ea typeface="+mn-ea"/>
                </a:endParaRPr>
              </a:p>
            </p:txBody>
          </p:sp>
          <p:sp>
            <p:nvSpPr>
              <p:cNvPr id="2052" name="Freeform 4"/>
              <p:cNvSpPr>
                <a:spLocks noChangeArrowheads="1"/>
              </p:cNvSpPr>
              <p:nvPr/>
            </p:nvSpPr>
            <p:spPr bwMode="auto">
              <a:xfrm>
                <a:off x="4170" y="2671"/>
                <a:ext cx="1258" cy="810"/>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rgbClr val="002E8A"/>
                  </a:gs>
                  <a:gs pos="100000">
                    <a:srgbClr val="003399"/>
                  </a:gs>
                </a:gsLst>
                <a:lin ang="13500000" scaled="1"/>
              </a:gradFill>
              <a:ln w="9525" cap="flat">
                <a:noFill/>
                <a:round/>
                <a:headEnd/>
                <a:tailEnd/>
              </a:ln>
              <a:effectLst/>
            </p:spPr>
            <p:txBody>
              <a:bodyPr wrap="none" anchor="ctr"/>
              <a:lstStyle/>
              <a:p>
                <a:pPr defTabSz="449263" eaLnBrk="1" hangingPunct="1">
                  <a:buClr>
                    <a:srgbClr val="000000"/>
                  </a:buClr>
                  <a:buSzPct val="100000"/>
                  <a:buFont typeface="Times New Roman" pitchFamily="16" charset="0"/>
                  <a:buNone/>
                </a:pPr>
                <a:endParaRPr lang="fr-CH">
                  <a:solidFill>
                    <a:srgbClr val="FFFFFF"/>
                  </a:solidFill>
                  <a:latin typeface="Arial" charset="0"/>
                  <a:ea typeface="+mn-ea"/>
                </a:endParaRPr>
              </a:p>
            </p:txBody>
          </p:sp>
          <p:sp>
            <p:nvSpPr>
              <p:cNvPr id="2053" name="Freeform 5"/>
              <p:cNvSpPr>
                <a:spLocks noChangeArrowheads="1"/>
              </p:cNvSpPr>
              <p:nvPr/>
            </p:nvSpPr>
            <p:spPr bwMode="auto">
              <a:xfrm>
                <a:off x="2900" y="3346"/>
                <a:ext cx="2848" cy="968"/>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rgbClr val="00297C"/>
                  </a:gs>
                  <a:gs pos="100000">
                    <a:srgbClr val="003399"/>
                  </a:gs>
                </a:gsLst>
                <a:lin ang="5400000" scaled="1"/>
              </a:gradFill>
              <a:ln w="9525" cap="flat">
                <a:noFill/>
                <a:round/>
                <a:headEnd/>
                <a:tailEnd/>
              </a:ln>
              <a:effectLst/>
            </p:spPr>
            <p:txBody>
              <a:bodyPr wrap="none" anchor="ctr"/>
              <a:lstStyle/>
              <a:p>
                <a:pPr defTabSz="449263" eaLnBrk="1" hangingPunct="1">
                  <a:buClr>
                    <a:srgbClr val="000000"/>
                  </a:buClr>
                  <a:buSzPct val="100000"/>
                  <a:buFont typeface="Times New Roman" pitchFamily="16" charset="0"/>
                  <a:buNone/>
                </a:pPr>
                <a:endParaRPr lang="fr-CH">
                  <a:solidFill>
                    <a:srgbClr val="FFFFFF"/>
                  </a:solidFill>
                  <a:latin typeface="Arial" charset="0"/>
                  <a:ea typeface="+mn-ea"/>
                </a:endParaRPr>
              </a:p>
            </p:txBody>
          </p:sp>
          <p:sp>
            <p:nvSpPr>
              <p:cNvPr id="2054" name="Freeform 6"/>
              <p:cNvSpPr>
                <a:spLocks noChangeArrowheads="1"/>
              </p:cNvSpPr>
              <p:nvPr/>
            </p:nvSpPr>
            <p:spPr bwMode="auto">
              <a:xfrm>
                <a:off x="2748" y="2230"/>
                <a:ext cx="3006" cy="2084"/>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rgbClr val="003399"/>
              </a:solidFill>
              <a:ln w="9525" cap="flat">
                <a:noFill/>
                <a:round/>
                <a:headEnd/>
                <a:tailEnd/>
              </a:ln>
              <a:effectLst/>
            </p:spPr>
            <p:txBody>
              <a:bodyPr wrap="none" anchor="ctr"/>
              <a:lstStyle/>
              <a:p>
                <a:pPr defTabSz="449263" eaLnBrk="1" hangingPunct="1">
                  <a:buClr>
                    <a:srgbClr val="000000"/>
                  </a:buClr>
                  <a:buSzPct val="100000"/>
                  <a:buFont typeface="Times New Roman" pitchFamily="16" charset="0"/>
                  <a:buNone/>
                </a:pPr>
                <a:endParaRPr lang="fr-CH">
                  <a:solidFill>
                    <a:srgbClr val="FFFFFF"/>
                  </a:solidFill>
                  <a:latin typeface="Arial" charset="0"/>
                  <a:ea typeface="+mn-ea"/>
                </a:endParaRPr>
              </a:p>
            </p:txBody>
          </p:sp>
          <p:sp>
            <p:nvSpPr>
              <p:cNvPr id="2055" name="Freeform 7"/>
              <p:cNvSpPr>
                <a:spLocks noChangeArrowheads="1"/>
              </p:cNvSpPr>
              <p:nvPr/>
            </p:nvSpPr>
            <p:spPr bwMode="auto">
              <a:xfrm>
                <a:off x="4501" y="2317"/>
                <a:ext cx="1247" cy="538"/>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rgbClr val="002C85"/>
                  </a:gs>
                  <a:gs pos="100000">
                    <a:srgbClr val="003399"/>
                  </a:gs>
                </a:gsLst>
                <a:lin ang="13500000" scaled="1"/>
              </a:gradFill>
              <a:ln w="9525" cap="flat">
                <a:noFill/>
                <a:round/>
                <a:headEnd/>
                <a:tailEnd/>
              </a:ln>
              <a:effectLst/>
            </p:spPr>
            <p:txBody>
              <a:bodyPr wrap="none" anchor="ctr"/>
              <a:lstStyle/>
              <a:p>
                <a:pPr defTabSz="449263" eaLnBrk="1" hangingPunct="1">
                  <a:buClr>
                    <a:srgbClr val="000000"/>
                  </a:buClr>
                  <a:buSzPct val="100000"/>
                  <a:buFont typeface="Times New Roman" pitchFamily="16" charset="0"/>
                  <a:buNone/>
                </a:pPr>
                <a:endParaRPr lang="fr-CH">
                  <a:solidFill>
                    <a:srgbClr val="FFFFFF"/>
                  </a:solidFill>
                  <a:latin typeface="Arial" charset="0"/>
                  <a:ea typeface="+mn-ea"/>
                </a:endParaRPr>
              </a:p>
            </p:txBody>
          </p:sp>
        </p:grpSp>
        <p:sp>
          <p:nvSpPr>
            <p:cNvPr id="2056" name="Freeform 8"/>
            <p:cNvSpPr>
              <a:spLocks noChangeArrowheads="1"/>
            </p:cNvSpPr>
            <p:nvPr/>
          </p:nvSpPr>
          <p:spPr bwMode="auto">
            <a:xfrm>
              <a:off x="3322" y="1341"/>
              <a:ext cx="1824" cy="1536"/>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rgbClr val="002B81"/>
                </a:gs>
                <a:gs pos="100000">
                  <a:srgbClr val="003399"/>
                </a:gs>
              </a:gsLst>
              <a:lin ang="13500000" scaled="1"/>
            </a:gradFill>
            <a:ln w="9525" cap="flat">
              <a:noFill/>
              <a:round/>
              <a:headEnd/>
              <a:tailEnd/>
            </a:ln>
            <a:effectLst/>
          </p:spPr>
          <p:txBody>
            <a:bodyPr wrap="none" anchor="ctr"/>
            <a:lstStyle/>
            <a:p>
              <a:pPr defTabSz="449263" eaLnBrk="1" hangingPunct="1">
                <a:buClr>
                  <a:srgbClr val="000000"/>
                </a:buClr>
                <a:buSzPct val="100000"/>
                <a:buFont typeface="Times New Roman" pitchFamily="16" charset="0"/>
                <a:buNone/>
              </a:pPr>
              <a:endParaRPr lang="fr-CH">
                <a:solidFill>
                  <a:srgbClr val="FFFFFF"/>
                </a:solidFill>
                <a:latin typeface="Arial" charset="0"/>
                <a:ea typeface="+mn-ea"/>
              </a:endParaRPr>
            </a:p>
          </p:txBody>
        </p:sp>
        <p:sp>
          <p:nvSpPr>
            <p:cNvPr id="2057" name="Freeform 9"/>
            <p:cNvSpPr>
              <a:spLocks noChangeArrowheads="1"/>
            </p:cNvSpPr>
            <p:nvPr/>
          </p:nvSpPr>
          <p:spPr bwMode="auto">
            <a:xfrm>
              <a:off x="0" y="0"/>
              <a:ext cx="5757" cy="1775"/>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003399"/>
                </a:gs>
                <a:gs pos="100000">
                  <a:srgbClr val="000514"/>
                </a:gs>
              </a:gsLst>
              <a:lin ang="5400000" scaled="1"/>
            </a:gradFill>
            <a:ln w="9525" cap="flat">
              <a:noFill/>
              <a:round/>
              <a:headEnd/>
              <a:tailEnd/>
            </a:ln>
            <a:effectLst/>
          </p:spPr>
          <p:txBody>
            <a:bodyPr wrap="none" anchor="ctr"/>
            <a:lstStyle/>
            <a:p>
              <a:pPr defTabSz="449263" eaLnBrk="1" hangingPunct="1">
                <a:buClr>
                  <a:srgbClr val="000000"/>
                </a:buClr>
                <a:buSzPct val="100000"/>
                <a:buFont typeface="Times New Roman" pitchFamily="16" charset="0"/>
                <a:buNone/>
              </a:pPr>
              <a:endParaRPr lang="fr-CH">
                <a:solidFill>
                  <a:srgbClr val="FFFFFF"/>
                </a:solidFill>
                <a:latin typeface="Arial" charset="0"/>
                <a:ea typeface="+mn-ea"/>
              </a:endParaRPr>
            </a:p>
          </p:txBody>
        </p:sp>
      </p:grpSp>
      <p:sp>
        <p:nvSpPr>
          <p:cNvPr id="2058" name="Rectangle 10"/>
          <p:cNvSpPr>
            <a:spLocks noGrp="1" noChangeArrowheads="1"/>
          </p:cNvSpPr>
          <p:nvPr>
            <p:ph type="title"/>
          </p:nvPr>
        </p:nvSpPr>
        <p:spPr bwMode="auto">
          <a:xfrm>
            <a:off x="685800" y="1736725"/>
            <a:ext cx="7770813" cy="19192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2059" name="Rectangle 11"/>
          <p:cNvSpPr>
            <a:spLocks noGrp="1" noChangeArrowheads="1"/>
          </p:cNvSpPr>
          <p:nvPr>
            <p:ph type="dt"/>
          </p:nvPr>
        </p:nvSpPr>
        <p:spPr bwMode="auto">
          <a:xfrm>
            <a:off x="457200" y="6248400"/>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SzPct val="45000"/>
              <a:buFont typeface="Wingdings" charset="2"/>
              <a:buNone/>
              <a:tabLst>
                <a:tab pos="723900" algn="l"/>
                <a:tab pos="1447800" algn="l"/>
              </a:tabLst>
              <a:defRPr sz="1200">
                <a:solidFill>
                  <a:srgbClr val="FFFFFF"/>
                </a:solidFill>
                <a:latin typeface="Times New Roman" pitchFamily="16" charset="0"/>
                <a:cs typeface="Lucida Sans Unicode" charset="0"/>
              </a:defRPr>
            </a:lvl1pPr>
          </a:lstStyle>
          <a:p>
            <a:pPr defTabSz="449263" eaLnBrk="1" hangingPunct="1">
              <a:buClr>
                <a:srgbClr val="000000"/>
              </a:buClr>
            </a:pPr>
            <a:endParaRPr lang="fr-FR">
              <a:ea typeface="+mn-ea"/>
            </a:endParaRPr>
          </a:p>
        </p:txBody>
      </p:sp>
      <p:sp>
        <p:nvSpPr>
          <p:cNvPr id="2060" name="Rectangle 12"/>
          <p:cNvSpPr>
            <a:spLocks noGrp="1" noChangeArrowheads="1"/>
          </p:cNvSpPr>
          <p:nvPr>
            <p:ph type="ftr"/>
          </p:nvPr>
        </p:nvSpPr>
        <p:spPr bwMode="auto">
          <a:xfrm>
            <a:off x="3124200" y="6249988"/>
            <a:ext cx="2894013" cy="47466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buSzPct val="45000"/>
              <a:buFont typeface="Wingdings" charset="2"/>
              <a:buNone/>
              <a:tabLst>
                <a:tab pos="723900" algn="l"/>
                <a:tab pos="1447800" algn="l"/>
                <a:tab pos="2171700" algn="l"/>
                <a:tab pos="2895600" algn="l"/>
              </a:tabLst>
              <a:defRPr sz="1200">
                <a:solidFill>
                  <a:srgbClr val="FFFFFF"/>
                </a:solidFill>
                <a:latin typeface="Times New Roman" pitchFamily="16" charset="0"/>
                <a:cs typeface="Lucida Sans Unicode" charset="0"/>
              </a:defRPr>
            </a:lvl1pPr>
          </a:lstStyle>
          <a:p>
            <a:pPr defTabSz="449263" eaLnBrk="1" hangingPunct="1">
              <a:buClr>
                <a:srgbClr val="000000"/>
              </a:buClr>
            </a:pPr>
            <a:endParaRPr lang="fr-FR">
              <a:ea typeface="+mn-ea"/>
            </a:endParaRPr>
          </a:p>
        </p:txBody>
      </p:sp>
      <p:sp>
        <p:nvSpPr>
          <p:cNvPr id="2061" name="Rectangle 13"/>
          <p:cNvSpPr>
            <a:spLocks noGrp="1" noChangeArrowheads="1"/>
          </p:cNvSpPr>
          <p:nvPr>
            <p:ph type="sldNum"/>
          </p:nvPr>
        </p:nvSpPr>
        <p:spPr bwMode="auto">
          <a:xfrm>
            <a:off x="6553200" y="6253163"/>
            <a:ext cx="2132013" cy="47466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SzPct val="45000"/>
              <a:buFont typeface="Wingdings" charset="2"/>
              <a:buNone/>
              <a:tabLst>
                <a:tab pos="723900" algn="l"/>
                <a:tab pos="1447800" algn="l"/>
              </a:tabLst>
              <a:defRPr sz="1200">
                <a:solidFill>
                  <a:srgbClr val="FFFFFF"/>
                </a:solidFill>
                <a:latin typeface="Times New Roman" pitchFamily="16" charset="0"/>
                <a:cs typeface="Lucida Sans Unicode" charset="0"/>
              </a:defRPr>
            </a:lvl1pPr>
          </a:lstStyle>
          <a:p>
            <a:pPr defTabSz="449263" eaLnBrk="1" hangingPunct="1">
              <a:buClr>
                <a:srgbClr val="000000"/>
              </a:buClr>
            </a:pPr>
            <a:fld id="{E9ECE1FD-1B90-4D97-905E-44480664F4D9}" type="slidenum">
              <a:rPr lang="fr-FR">
                <a:ea typeface="+mn-ea"/>
              </a:rPr>
              <a:pPr defTabSz="449263" eaLnBrk="1" hangingPunct="1">
                <a:buClr>
                  <a:srgbClr val="000000"/>
                </a:buClr>
              </a:pPr>
              <a:t>‹#›</a:t>
            </a:fld>
            <a:endParaRPr lang="fr-FR">
              <a:ea typeface="+mn-ea"/>
            </a:endParaRPr>
          </a:p>
        </p:txBody>
      </p:sp>
      <p:sp>
        <p:nvSpPr>
          <p:cNvPr id="2062" name="Rectangle 14"/>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Tree>
    <p:extLst>
      <p:ext uri="{BB962C8B-B14F-4D97-AF65-F5344CB8AC3E}">
        <p14:creationId xmlns:p14="http://schemas.microsoft.com/office/powerpoint/2010/main" val="3694515500"/>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 id="2147484349" r:id="rId13"/>
  </p:sldLayoutIdLst>
  <p:txStyles>
    <p:titleStyle>
      <a:lvl1pPr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Comic Sans MS" pitchFamily="64" charset="0"/>
        </a:defRPr>
      </a:lvl2pPr>
      <a:lvl3pPr marL="11430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Comic Sans MS" pitchFamily="64" charset="0"/>
        </a:defRPr>
      </a:lvl3pPr>
      <a:lvl4pPr marL="16002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Comic Sans MS" pitchFamily="64" charset="0"/>
        </a:defRPr>
      </a:lvl4pPr>
      <a:lvl5pPr marL="20574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Comic Sans MS" pitchFamily="64"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Comic Sans MS" pitchFamily="64"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Comic Sans MS" pitchFamily="64"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Comic Sans MS" pitchFamily="64"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Comic Sans MS" pitchFamily="64" charset="0"/>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000000"/>
            </a:outerShdw>
          </a:effectLst>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000000"/>
            </a:outerShdw>
          </a:effectLst>
          <a:latin typeface="+mn-lt"/>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000000"/>
            </a:outerShdw>
          </a:effectLst>
          <a:latin typeface="+mn-lt"/>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884238" y="1296988"/>
            <a:ext cx="7377112" cy="4264025"/>
          </a:xfrm>
          <a:prstGeom prst="rect">
            <a:avLst/>
          </a:prstGeom>
          <a:noFill/>
          <a:ln w="76200" cmpd="tri">
            <a:solidFill>
              <a:schemeClr val="bg1"/>
            </a:solidFill>
            <a:miter lim="800000"/>
            <a:headEnd/>
            <a:tailEnd/>
          </a:ln>
        </p:spPr>
        <p:txBody>
          <a:bodyPr lIns="91402" tIns="45701" rIns="91402" bIns="45701">
            <a:spAutoFit/>
          </a:bodyPr>
          <a:lstStyle/>
          <a:p>
            <a:pPr algn="ctr" eaLnBrk="1" hangingPunct="1">
              <a:spcAft>
                <a:spcPct val="50000"/>
              </a:spcAft>
              <a:buClr>
                <a:srgbClr val="000000"/>
              </a:buClr>
              <a:buSzPct val="100000"/>
              <a:buFont typeface="Times New Roman" pitchFamily="16" charset="0"/>
              <a:buNone/>
            </a:pPr>
            <a:r>
              <a:rPr lang="en-US" altLang="fr-FR" sz="3200">
                <a:solidFill>
                  <a:srgbClr val="FFFFFF"/>
                </a:solidFill>
                <a:ea typeface="ＭＳ Ｐゴシック" pitchFamily="34" charset="-128"/>
                <a:cs typeface="Arial" pitchFamily="34" charset="0"/>
              </a:rPr>
              <a:t>Thank you for viewing this presentation.</a:t>
            </a:r>
          </a:p>
          <a:p>
            <a:pPr algn="ctr" eaLnBrk="1" hangingPunct="1">
              <a:spcAft>
                <a:spcPct val="50000"/>
              </a:spcAft>
              <a:buClr>
                <a:srgbClr val="000000"/>
              </a:buClr>
              <a:buSzPct val="100000"/>
              <a:buFont typeface="Times New Roman" pitchFamily="16" charset="0"/>
              <a:buNone/>
            </a:pPr>
            <a:r>
              <a:rPr lang="fr-FR" altLang="fr-FR" sz="3200">
                <a:solidFill>
                  <a:srgbClr val="FFFFFF"/>
                </a:solidFill>
                <a:ea typeface="ＭＳ Ｐゴシック" pitchFamily="34" charset="-128"/>
                <a:cs typeface="Arial" pitchFamily="34" charset="0"/>
              </a:rPr>
              <a:t>We would like to remind you that this material is the property of the author.</a:t>
            </a:r>
            <a:br>
              <a:rPr lang="fr-FR" altLang="fr-FR" sz="3200">
                <a:solidFill>
                  <a:srgbClr val="FFFFFF"/>
                </a:solidFill>
                <a:ea typeface="ＭＳ Ｐゴシック" pitchFamily="34" charset="-128"/>
                <a:cs typeface="Arial" pitchFamily="34" charset="0"/>
              </a:rPr>
            </a:br>
            <a:r>
              <a:rPr lang="fr-FR" altLang="fr-FR" sz="3200">
                <a:solidFill>
                  <a:srgbClr val="FFFFFF"/>
                </a:solidFill>
                <a:ea typeface="ＭＳ Ｐゴシック" pitchFamily="34" charset="-128"/>
                <a:cs typeface="Arial" pitchFamily="34" charset="0"/>
              </a:rPr>
              <a:t>It is provided to you by the ERS for your personal use only, as submitted by the author. </a:t>
            </a:r>
          </a:p>
          <a:p>
            <a:pPr algn="ctr" eaLnBrk="1" hangingPunct="1">
              <a:spcAft>
                <a:spcPct val="50000"/>
              </a:spcAft>
              <a:buClr>
                <a:srgbClr val="000000"/>
              </a:buClr>
              <a:buSzPct val="100000"/>
              <a:buFont typeface="Times New Roman" pitchFamily="16" charset="0"/>
              <a:buNone/>
            </a:pPr>
            <a:endParaRPr lang="fr-CH" altLang="fr-FR" sz="1000">
              <a:solidFill>
                <a:srgbClr val="FFFFFF"/>
              </a:solidFill>
              <a:ea typeface="ＭＳ Ｐゴシック" pitchFamily="34" charset="-128"/>
              <a:cs typeface="Arial" pitchFamily="34" charset="0"/>
              <a:sym typeface="Symbol" pitchFamily="18" charset="2"/>
            </a:endParaRPr>
          </a:p>
          <a:p>
            <a:pPr algn="ctr" eaLnBrk="1" hangingPunct="1">
              <a:spcAft>
                <a:spcPct val="50000"/>
              </a:spcAft>
              <a:buClr>
                <a:srgbClr val="000000"/>
              </a:buClr>
              <a:buSzPct val="100000"/>
              <a:buFont typeface="Symbol" pitchFamily="18" charset="2"/>
              <a:buChar char="Ó"/>
            </a:pPr>
            <a:r>
              <a:rPr lang="fr-FR" altLang="fr-FR" sz="3200">
                <a:solidFill>
                  <a:srgbClr val="FFFFFF"/>
                </a:solidFill>
                <a:ea typeface="ＭＳ Ｐゴシック" pitchFamily="34" charset="-128"/>
                <a:cs typeface="Arial" pitchFamily="34" charset="0"/>
              </a:rPr>
              <a:t> 2014 by the author</a:t>
            </a:r>
          </a:p>
        </p:txBody>
      </p:sp>
      <p:pic>
        <p:nvPicPr>
          <p:cNvPr id="18435" name="Picture 1"/>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675923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140968"/>
            <a:ext cx="4822477" cy="320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Titre 5"/>
          <p:cNvSpPr>
            <a:spLocks noGrp="1"/>
          </p:cNvSpPr>
          <p:nvPr>
            <p:ph type="title"/>
          </p:nvPr>
        </p:nvSpPr>
        <p:spPr bwMode="auto">
          <a:xfrm>
            <a:off x="457200" y="768350"/>
            <a:ext cx="8229600" cy="982663"/>
          </a:xfrm>
        </p:spPr>
        <p:txBody>
          <a:bodyPr>
            <a:normAutofit fontScale="90000"/>
          </a:bodyPr>
          <a:lstStyle/>
          <a:p>
            <a:r>
              <a:rPr lang="en-US" altLang="fr-FR" sz="2200" cap="none" dirty="0" smtClean="0">
                <a:latin typeface="Arial" pitchFamily="34" charset="0"/>
                <a:cs typeface="Arial" pitchFamily="34" charset="0"/>
              </a:rPr>
              <a:t>Aim 2 - </a:t>
            </a:r>
            <a:r>
              <a:rPr lang="en-GB" altLang="fr-FR" sz="2200" cap="none" dirty="0">
                <a:latin typeface="Arial" pitchFamily="34" charset="0"/>
                <a:cs typeface="Arial" pitchFamily="34" charset="0"/>
              </a:rPr>
              <a:t>Examine how patient engagement can improve the ongoing delivery of the project, and provide more accessible communications</a:t>
            </a:r>
            <a:r>
              <a:rPr lang="en-GB" altLang="fr-FR" cap="none" dirty="0">
                <a:latin typeface="Arial" pitchFamily="34" charset="0"/>
                <a:cs typeface="Arial" pitchFamily="34" charset="0"/>
              </a:rPr>
              <a:t/>
            </a:r>
            <a:br>
              <a:rPr lang="en-GB" altLang="fr-FR" cap="none" dirty="0">
                <a:latin typeface="Arial" pitchFamily="34" charset="0"/>
                <a:cs typeface="Arial" pitchFamily="34" charset="0"/>
              </a:rPr>
            </a:br>
            <a:endParaRPr lang="en-US" altLang="fr-FR" cap="none" dirty="0" smtClean="0">
              <a:latin typeface="Arial" pitchFamily="34" charset="0"/>
              <a:cs typeface="Arial" pitchFamily="34" charset="0"/>
            </a:endParaRPr>
          </a:p>
        </p:txBody>
      </p:sp>
      <p:sp>
        <p:nvSpPr>
          <p:cNvPr id="22531" name="Espace réservé du contenu 4"/>
          <p:cNvSpPr>
            <a:spLocks noGrp="1"/>
          </p:cNvSpPr>
          <p:nvPr>
            <p:ph idx="1"/>
          </p:nvPr>
        </p:nvSpPr>
        <p:spPr/>
        <p:txBody>
          <a:bodyPr/>
          <a:lstStyle/>
          <a:p>
            <a:pPr marL="0" indent="0">
              <a:buNone/>
            </a:pPr>
            <a:r>
              <a:rPr lang="fr-CH" altLang="fr-FR" dirty="0">
                <a:latin typeface="Arial" pitchFamily="34" charset="0"/>
              </a:rPr>
              <a:t>U-BIOPRED Phase 2 &gt; </a:t>
            </a:r>
          </a:p>
          <a:p>
            <a:endParaRPr lang="fr-CH" altLang="fr-FR" dirty="0" smtClean="0">
              <a:latin typeface="Arial" pitchFamily="34" charset="0"/>
            </a:endParaRPr>
          </a:p>
          <a:p>
            <a:r>
              <a:rPr lang="fr-CH" altLang="fr-FR" dirty="0" smtClean="0">
                <a:latin typeface="Arial" pitchFamily="34" charset="0"/>
              </a:rPr>
              <a:t>Motivation </a:t>
            </a:r>
            <a:r>
              <a:rPr lang="fr-CH" altLang="fr-FR" dirty="0">
                <a:latin typeface="Arial" pitchFamily="34" charset="0"/>
              </a:rPr>
              <a:t>of </a:t>
            </a:r>
            <a:r>
              <a:rPr lang="fr-CH" altLang="fr-FR" dirty="0" err="1">
                <a:latin typeface="Arial" pitchFamily="34" charset="0"/>
              </a:rPr>
              <a:t>researchers</a:t>
            </a:r>
            <a:endParaRPr lang="fr-CH" altLang="fr-FR" dirty="0">
              <a:latin typeface="Arial" pitchFamily="34" charset="0"/>
            </a:endParaRPr>
          </a:p>
          <a:p>
            <a:r>
              <a:rPr lang="fr-CH" altLang="fr-FR" dirty="0">
                <a:latin typeface="Arial" pitchFamily="34" charset="0"/>
              </a:rPr>
              <a:t>Motivation of </a:t>
            </a:r>
            <a:r>
              <a:rPr lang="fr-CH" altLang="fr-FR" dirty="0" err="1">
                <a:latin typeface="Arial" pitchFamily="34" charset="0"/>
              </a:rPr>
              <a:t>study</a:t>
            </a:r>
            <a:r>
              <a:rPr lang="fr-CH" altLang="fr-FR" dirty="0">
                <a:latin typeface="Arial" pitchFamily="34" charset="0"/>
              </a:rPr>
              <a:t> participants</a:t>
            </a:r>
          </a:p>
          <a:p>
            <a:r>
              <a:rPr lang="fr-CH" altLang="fr-FR" dirty="0">
                <a:latin typeface="Arial" pitchFamily="34" charset="0"/>
              </a:rPr>
              <a:t>Motivation of patient </a:t>
            </a:r>
            <a:r>
              <a:rPr lang="fr-CH" altLang="fr-FR" dirty="0" err="1">
                <a:latin typeface="Arial" pitchFamily="34" charset="0"/>
              </a:rPr>
              <a:t>representitives</a:t>
            </a:r>
            <a:endParaRPr lang="fr-CH" altLang="fr-FR" dirty="0">
              <a:latin typeface="Arial" pitchFamily="34" charset="0"/>
            </a:endParaRPr>
          </a:p>
          <a:p>
            <a:endParaRPr lang="fr-CH" altLang="fr-FR" dirty="0" smtClean="0">
              <a:latin typeface="Arial" pitchFamily="34" charset="0"/>
            </a:endParaRPr>
          </a:p>
        </p:txBody>
      </p:sp>
    </p:spTree>
    <p:extLst>
      <p:ext uri="{BB962C8B-B14F-4D97-AF65-F5344CB8AC3E}">
        <p14:creationId xmlns:p14="http://schemas.microsoft.com/office/powerpoint/2010/main" val="107932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5"/>
          <p:cNvSpPr>
            <a:spLocks noGrp="1"/>
          </p:cNvSpPr>
          <p:nvPr>
            <p:ph type="title"/>
          </p:nvPr>
        </p:nvSpPr>
        <p:spPr bwMode="auto">
          <a:xfrm>
            <a:off x="457200" y="768350"/>
            <a:ext cx="8229600" cy="982663"/>
          </a:xfrm>
        </p:spPr>
        <p:txBody>
          <a:bodyPr/>
          <a:lstStyle/>
          <a:p>
            <a:r>
              <a:rPr lang="en-GB" altLang="fr-FR" cap="none" dirty="0" smtClean="0">
                <a:latin typeface="Arial" pitchFamily="34" charset="0"/>
                <a:cs typeface="Arial" pitchFamily="34" charset="0"/>
              </a:rPr>
              <a:t>What did we do? &gt; </a:t>
            </a:r>
            <a:br>
              <a:rPr lang="en-GB" altLang="fr-FR" cap="none" dirty="0" smtClean="0">
                <a:latin typeface="Arial" pitchFamily="34" charset="0"/>
                <a:cs typeface="Arial" pitchFamily="34" charset="0"/>
              </a:rPr>
            </a:br>
            <a:r>
              <a:rPr lang="en-US" altLang="fr-FR" cap="none" dirty="0" smtClean="0">
                <a:latin typeface="Arial" pitchFamily="34" charset="0"/>
                <a:cs typeface="Arial" pitchFamily="34" charset="0"/>
              </a:rPr>
              <a:t>2010 </a:t>
            </a:r>
            <a:r>
              <a:rPr lang="en-US" altLang="fr-FR" cap="none" dirty="0">
                <a:latin typeface="Arial" pitchFamily="34" charset="0"/>
                <a:cs typeface="Arial" pitchFamily="34" charset="0"/>
              </a:rPr>
              <a:t>– 2013 (Recruitment Phase)</a:t>
            </a:r>
            <a:endParaRPr lang="en-US" altLang="fr-FR" cap="none" dirty="0" smtClean="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579" name="Espace réservé du contenu 4"/>
              <p:cNvSpPr>
                <a:spLocks noGrp="1"/>
              </p:cNvSpPr>
              <p:nvPr>
                <p:ph idx="1"/>
              </p:nvPr>
            </p:nvSpPr>
            <p:spPr>
              <a:xfrm>
                <a:off x="457200" y="2060848"/>
                <a:ext cx="8229600" cy="4195638"/>
              </a:xfrm>
            </p:spPr>
            <p:txBody>
              <a:bodyPr/>
              <a:lstStyle/>
              <a:p>
                <a:r>
                  <a:rPr lang="en-GB" altLang="fr-FR" dirty="0" smtClean="0">
                    <a:latin typeface="Arial" pitchFamily="34" charset="0"/>
                  </a:rPr>
                  <a:t>PIP members took active participation in WP TC </a:t>
                </a:r>
                <a:r>
                  <a:rPr lang="en-GB" altLang="fr-FR" dirty="0">
                    <a:latin typeface="Arial" pitchFamily="34" charset="0"/>
                  </a:rPr>
                  <a:t>discussions, </a:t>
                </a:r>
                <a:r>
                  <a:rPr lang="en-GB" altLang="fr-FR" dirty="0" smtClean="0">
                    <a:latin typeface="Arial" pitchFamily="34" charset="0"/>
                  </a:rPr>
                  <a:t>reviewing </a:t>
                </a:r>
                <a:r>
                  <a:rPr lang="en-GB" altLang="fr-FR" dirty="0">
                    <a:latin typeface="Arial" pitchFamily="34" charset="0"/>
                  </a:rPr>
                  <a:t>and </a:t>
                </a:r>
                <a:r>
                  <a:rPr lang="en-GB" altLang="fr-FR" dirty="0" smtClean="0">
                    <a:latin typeface="Arial" pitchFamily="34" charset="0"/>
                  </a:rPr>
                  <a:t>commenting </a:t>
                </a:r>
                <a:r>
                  <a:rPr lang="en-GB" altLang="fr-FR" dirty="0">
                    <a:latin typeface="Arial" pitchFamily="34" charset="0"/>
                  </a:rPr>
                  <a:t>on documentation or partaking in </a:t>
                </a:r>
                <a:r>
                  <a:rPr lang="en-GB" altLang="fr-FR" dirty="0">
                    <a:solidFill>
                      <a:srgbClr val="FF0000"/>
                    </a:solidFill>
                    <a:latin typeface="Arial" pitchFamily="34" charset="0"/>
                  </a:rPr>
                  <a:t>recruitment issues </a:t>
                </a:r>
                <a:r>
                  <a:rPr lang="en-GB" altLang="fr-FR" dirty="0">
                    <a:latin typeface="Arial" pitchFamily="34" charset="0"/>
                  </a:rPr>
                  <a:t>– including active participation in planning </a:t>
                </a:r>
                <a14:m>
                  <m:oMath xmlns:m="http://schemas.openxmlformats.org/officeDocument/2006/math">
                    <m:r>
                      <a:rPr lang="en-GB" altLang="fr-FR">
                        <a:latin typeface="Cambria Math"/>
                      </a:rPr>
                      <m:t>∆</m:t>
                    </m:r>
                  </m:oMath>
                </a14:m>
                <a:r>
                  <a:rPr lang="en-GB" altLang="fr-FR" dirty="0">
                    <a:latin typeface="Arial" pitchFamily="34" charset="0"/>
                  </a:rPr>
                  <a:t> reduction </a:t>
                </a:r>
              </a:p>
              <a:p>
                <a:r>
                  <a:rPr lang="en-GB" dirty="0" smtClean="0"/>
                  <a:t>We were given an avenue to promote </a:t>
                </a:r>
                <a:r>
                  <a:rPr lang="en-GB" dirty="0"/>
                  <a:t>(the importance of) patient involvement and developing a relevant </a:t>
                </a:r>
                <a:r>
                  <a:rPr lang="en-GB" dirty="0" smtClean="0"/>
                  <a:t>exit questionnaire </a:t>
                </a:r>
                <a:r>
                  <a:rPr lang="en-GB" dirty="0"/>
                  <a:t>and leaflet in the framework of the project.</a:t>
                </a:r>
                <a:endParaRPr lang="en-US" dirty="0"/>
              </a:p>
              <a:p>
                <a:r>
                  <a:rPr lang="en-US" dirty="0" smtClean="0"/>
                  <a:t>We attended and spoke at the AGMs </a:t>
                </a:r>
                <a:r>
                  <a:rPr lang="en-US" dirty="0"/>
                  <a:t>in Barcelona </a:t>
                </a:r>
                <a:endParaRPr lang="en-US" dirty="0" smtClean="0"/>
              </a:p>
              <a:p>
                <a:r>
                  <a:rPr lang="en-GB" dirty="0" smtClean="0"/>
                  <a:t>Continued to leverage the ‘connectivity’ of the PIP coordinator model</a:t>
                </a:r>
                <a:endParaRPr lang="fr-CH" altLang="fr-FR" dirty="0" smtClean="0">
                  <a:latin typeface="Arial" pitchFamily="34" charset="0"/>
                </a:endParaRPr>
              </a:p>
            </p:txBody>
          </p:sp>
        </mc:Choice>
        <mc:Fallback xmlns="">
          <p:sp>
            <p:nvSpPr>
              <p:cNvPr id="24579" name="Espace réservé du contenu 4"/>
              <p:cNvSpPr>
                <a:spLocks noGrp="1" noRot="1" noChangeAspect="1" noMove="1" noResize="1" noEditPoints="1" noAdjustHandles="1" noChangeArrowheads="1" noChangeShapeType="1" noTextEdit="1"/>
              </p:cNvSpPr>
              <p:nvPr>
                <p:ph idx="1"/>
              </p:nvPr>
            </p:nvSpPr>
            <p:spPr>
              <a:xfrm>
                <a:off x="457200" y="2060848"/>
                <a:ext cx="8229600" cy="4195638"/>
              </a:xfrm>
              <a:blipFill rotWithShape="1">
                <a:blip r:embed="rId2"/>
                <a:stretch>
                  <a:fillRect l="-593" t="-581"/>
                </a:stretch>
              </a:blipFill>
            </p:spPr>
            <p:txBody>
              <a:bodyPr/>
              <a:lstStyle/>
              <a:p>
                <a:r>
                  <a:rPr lang="en-GB">
                    <a:noFill/>
                  </a:rPr>
                  <a:t> </a:t>
                </a:r>
              </a:p>
            </p:txBody>
          </p:sp>
        </mc:Fallback>
      </mc:AlternateContent>
    </p:spTree>
    <p:extLst>
      <p:ext uri="{BB962C8B-B14F-4D97-AF65-F5344CB8AC3E}">
        <p14:creationId xmlns:p14="http://schemas.microsoft.com/office/powerpoint/2010/main" val="182978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5"/>
          <p:cNvSpPr>
            <a:spLocks noGrp="1"/>
          </p:cNvSpPr>
          <p:nvPr>
            <p:ph type="title"/>
          </p:nvPr>
        </p:nvSpPr>
        <p:spPr bwMode="auto">
          <a:xfrm>
            <a:off x="251520" y="620688"/>
            <a:ext cx="8640960" cy="982663"/>
          </a:xfrm>
        </p:spPr>
        <p:txBody>
          <a:bodyPr/>
          <a:lstStyle/>
          <a:p>
            <a:r>
              <a:rPr lang="en-GB" altLang="fr-FR" cap="none" dirty="0" smtClean="0">
                <a:latin typeface="Arial" pitchFamily="34" charset="0"/>
                <a:cs typeface="Arial" pitchFamily="34" charset="0"/>
              </a:rPr>
              <a:t>What did we learn? &gt; </a:t>
            </a:r>
            <a:br>
              <a:rPr lang="en-GB" altLang="fr-FR" cap="none" dirty="0" smtClean="0">
                <a:latin typeface="Arial" pitchFamily="34" charset="0"/>
                <a:cs typeface="Arial" pitchFamily="34" charset="0"/>
              </a:rPr>
            </a:br>
            <a:r>
              <a:rPr lang="en-US" altLang="fr-FR" cap="none" dirty="0" smtClean="0">
                <a:latin typeface="Arial" pitchFamily="34" charset="0"/>
                <a:cs typeface="Arial" pitchFamily="34" charset="0"/>
              </a:rPr>
              <a:t>2010 </a:t>
            </a:r>
            <a:r>
              <a:rPr lang="en-US" altLang="fr-FR" cap="none" dirty="0">
                <a:latin typeface="Arial" pitchFamily="34" charset="0"/>
                <a:cs typeface="Arial" pitchFamily="34" charset="0"/>
              </a:rPr>
              <a:t>– 2013 (Recruitment Phase)</a:t>
            </a:r>
            <a:endParaRPr lang="en-US" altLang="fr-FR" cap="none" dirty="0" smtClean="0">
              <a:latin typeface="Arial" pitchFamily="34" charset="0"/>
              <a:cs typeface="Arial" pitchFamily="34" charset="0"/>
            </a:endParaRPr>
          </a:p>
        </p:txBody>
      </p:sp>
      <p:sp>
        <p:nvSpPr>
          <p:cNvPr id="24579" name="Espace réservé du contenu 4"/>
          <p:cNvSpPr>
            <a:spLocks noGrp="1"/>
          </p:cNvSpPr>
          <p:nvPr>
            <p:ph idx="1"/>
          </p:nvPr>
        </p:nvSpPr>
        <p:spPr>
          <a:xfrm>
            <a:off x="457200" y="1643699"/>
            <a:ext cx="8229600" cy="4411662"/>
          </a:xfrm>
        </p:spPr>
        <p:txBody>
          <a:bodyPr/>
          <a:lstStyle/>
          <a:p>
            <a:pPr marL="0" indent="0">
              <a:buNone/>
            </a:pPr>
            <a:r>
              <a:rPr lang="en-GB" sz="1850" dirty="0">
                <a:solidFill>
                  <a:srgbClr val="00B050"/>
                </a:solidFill>
              </a:rPr>
              <a:t>+</a:t>
            </a:r>
            <a:r>
              <a:rPr lang="en-GB" sz="1850" dirty="0"/>
              <a:t> </a:t>
            </a:r>
            <a:r>
              <a:rPr lang="en-GB" sz="1850" dirty="0" smtClean="0"/>
              <a:t>Made members </a:t>
            </a:r>
            <a:r>
              <a:rPr lang="en-GB" sz="1850" dirty="0"/>
              <a:t>feel more involved in the research process – one PIP member was </a:t>
            </a:r>
            <a:r>
              <a:rPr lang="en-GB" sz="1850" dirty="0" smtClean="0"/>
              <a:t>even shown </a:t>
            </a:r>
            <a:r>
              <a:rPr lang="en-GB" sz="1850" dirty="0"/>
              <a:t>around their local centre and facilities</a:t>
            </a:r>
          </a:p>
          <a:p>
            <a:pPr marL="0" indent="0">
              <a:buNone/>
            </a:pPr>
            <a:r>
              <a:rPr lang="en-GB" sz="1850" dirty="0">
                <a:solidFill>
                  <a:srgbClr val="00B050"/>
                </a:solidFill>
              </a:rPr>
              <a:t>+ </a:t>
            </a:r>
            <a:r>
              <a:rPr lang="en-GB" sz="1850" dirty="0" smtClean="0"/>
              <a:t>Allowed PIP members a voice to remind anyone who would listen about the importance of the project to people with severe asthma</a:t>
            </a:r>
          </a:p>
          <a:p>
            <a:pPr marL="0" indent="0">
              <a:buNone/>
            </a:pPr>
            <a:r>
              <a:rPr lang="en-GB" sz="1850" dirty="0">
                <a:solidFill>
                  <a:srgbClr val="00B050"/>
                </a:solidFill>
              </a:rPr>
              <a:t>+</a:t>
            </a:r>
            <a:r>
              <a:rPr lang="en-GB" sz="1850" dirty="0"/>
              <a:t> </a:t>
            </a:r>
            <a:r>
              <a:rPr lang="en-GB" sz="1850" dirty="0" smtClean="0"/>
              <a:t>AGM interactions were </a:t>
            </a:r>
            <a:r>
              <a:rPr lang="en-GB" sz="1850" dirty="0"/>
              <a:t>positive </a:t>
            </a:r>
            <a:r>
              <a:rPr lang="en-GB" sz="1850" dirty="0" smtClean="0"/>
              <a:t>allowing a PIP voice and meeting </a:t>
            </a:r>
            <a:r>
              <a:rPr lang="en-GB" sz="1850" dirty="0"/>
              <a:t>other Board </a:t>
            </a:r>
            <a:r>
              <a:rPr lang="en-GB" sz="1850" dirty="0" smtClean="0"/>
              <a:t>members, especially </a:t>
            </a:r>
            <a:r>
              <a:rPr lang="en-GB" sz="1850" dirty="0"/>
              <a:t>the difference our input had made </a:t>
            </a:r>
            <a:r>
              <a:rPr lang="en-GB" sz="1850" dirty="0" smtClean="0"/>
              <a:t>in Ethics</a:t>
            </a:r>
            <a:br>
              <a:rPr lang="en-GB" sz="1850" dirty="0" smtClean="0"/>
            </a:br>
            <a:endParaRPr lang="en-GB" sz="1850" dirty="0" smtClean="0"/>
          </a:p>
          <a:p>
            <a:pPr marL="0" indent="0">
              <a:buNone/>
            </a:pPr>
            <a:r>
              <a:rPr lang="en-GB" sz="1850" dirty="0" smtClean="0">
                <a:solidFill>
                  <a:srgbClr val="FF0000"/>
                </a:solidFill>
              </a:rPr>
              <a:t>- </a:t>
            </a:r>
            <a:r>
              <a:rPr lang="en-GB" sz="1850" dirty="0" smtClean="0"/>
              <a:t>Sometimes </a:t>
            </a:r>
            <a:r>
              <a:rPr lang="en-GB" sz="1850" dirty="0"/>
              <a:t>unsure if it was appropriate to be involved in TC’s and if we were deemed to be ‘professional’ enough </a:t>
            </a:r>
          </a:p>
          <a:p>
            <a:pPr marL="0" indent="0">
              <a:buNone/>
            </a:pPr>
            <a:r>
              <a:rPr lang="en-US" sz="1850" dirty="0">
                <a:solidFill>
                  <a:srgbClr val="FF0000"/>
                </a:solidFill>
              </a:rPr>
              <a:t>- </a:t>
            </a:r>
            <a:r>
              <a:rPr lang="en-US" sz="1850" dirty="0" smtClean="0"/>
              <a:t>TC’s </a:t>
            </a:r>
            <a:r>
              <a:rPr lang="en-US" sz="1850" dirty="0"/>
              <a:t>at fixed times and days may have been difficult for some to participate in due to own work planning</a:t>
            </a:r>
            <a:endParaRPr lang="en-GB" sz="1850" dirty="0"/>
          </a:p>
          <a:p>
            <a:pPr marL="0" indent="0">
              <a:buNone/>
            </a:pPr>
            <a:r>
              <a:rPr lang="en-US" sz="1850" dirty="0">
                <a:solidFill>
                  <a:srgbClr val="FF0000"/>
                </a:solidFill>
              </a:rPr>
              <a:t>-</a:t>
            </a:r>
            <a:r>
              <a:rPr lang="en-US" sz="1850" dirty="0" smtClean="0"/>
              <a:t> Issues </a:t>
            </a:r>
            <a:r>
              <a:rPr lang="en-US" sz="1850" dirty="0"/>
              <a:t>for discussion with patients/representatives were gathered and sent for feedback rather ad hoc or sparsely</a:t>
            </a:r>
          </a:p>
          <a:p>
            <a:pPr marL="0" indent="0">
              <a:buNone/>
            </a:pPr>
            <a:r>
              <a:rPr lang="en-GB" sz="1850" dirty="0" smtClean="0">
                <a:solidFill>
                  <a:srgbClr val="FF0000"/>
                </a:solidFill>
              </a:rPr>
              <a:t>- </a:t>
            </a:r>
            <a:r>
              <a:rPr lang="en-GB" sz="1850" dirty="0" smtClean="0"/>
              <a:t>We still somewhat hampered by a limited European-wide involvement </a:t>
            </a:r>
            <a:endParaRPr lang="fr-CH" altLang="fr-FR" sz="1850" dirty="0" smtClean="0">
              <a:latin typeface="Arial" pitchFamily="34" charset="0"/>
            </a:endParaRPr>
          </a:p>
        </p:txBody>
      </p:sp>
    </p:spTree>
    <p:extLst>
      <p:ext uri="{BB962C8B-B14F-4D97-AF65-F5344CB8AC3E}">
        <p14:creationId xmlns:p14="http://schemas.microsoft.com/office/powerpoint/2010/main" val="2441017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5"/>
          <p:cNvSpPr>
            <a:spLocks noGrp="1"/>
          </p:cNvSpPr>
          <p:nvPr>
            <p:ph type="title"/>
          </p:nvPr>
        </p:nvSpPr>
        <p:spPr bwMode="auto">
          <a:xfrm>
            <a:off x="251519" y="768350"/>
            <a:ext cx="8592443" cy="982663"/>
          </a:xfrm>
        </p:spPr>
        <p:txBody>
          <a:bodyPr>
            <a:normAutofit fontScale="90000"/>
          </a:bodyPr>
          <a:lstStyle/>
          <a:p>
            <a:r>
              <a:rPr lang="en-US" altLang="fr-FR" sz="2200" cap="none" dirty="0" smtClean="0">
                <a:latin typeface="Arial" pitchFamily="34" charset="0"/>
                <a:cs typeface="Arial" pitchFamily="34" charset="0"/>
              </a:rPr>
              <a:t>Aim 3 - </a:t>
            </a:r>
            <a:r>
              <a:rPr lang="en-GB" altLang="fr-FR" sz="2200" cap="none" dirty="0">
                <a:latin typeface="Arial" pitchFamily="34" charset="0"/>
                <a:cs typeface="Arial" pitchFamily="34" charset="0"/>
              </a:rPr>
              <a:t>Consider how the passion of patients ‘with skin in the game’ can help maintain long-term energy and motivation for the research </a:t>
            </a:r>
            <a:r>
              <a:rPr lang="en-GB" altLang="fr-FR" sz="2200" cap="none" dirty="0" smtClean="0">
                <a:latin typeface="Arial" pitchFamily="34" charset="0"/>
                <a:cs typeface="Arial" pitchFamily="34" charset="0"/>
              </a:rPr>
              <a:t>project</a:t>
            </a:r>
            <a:r>
              <a:rPr lang="en-GB" altLang="fr-FR" cap="none" dirty="0">
                <a:latin typeface="Arial" pitchFamily="34" charset="0"/>
                <a:cs typeface="Arial" pitchFamily="34" charset="0"/>
              </a:rPr>
              <a:t/>
            </a:r>
            <a:br>
              <a:rPr lang="en-GB" altLang="fr-FR" cap="none" dirty="0">
                <a:latin typeface="Arial" pitchFamily="34" charset="0"/>
                <a:cs typeface="Arial" pitchFamily="34" charset="0"/>
              </a:rPr>
            </a:br>
            <a:endParaRPr lang="en-US" altLang="fr-FR" cap="none" dirty="0" smtClean="0">
              <a:latin typeface="Arial" pitchFamily="34" charset="0"/>
              <a:cs typeface="Arial" pitchFamily="34" charset="0"/>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16832"/>
            <a:ext cx="517834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965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5"/>
          <p:cNvSpPr>
            <a:spLocks noGrp="1"/>
          </p:cNvSpPr>
          <p:nvPr>
            <p:ph type="title"/>
          </p:nvPr>
        </p:nvSpPr>
        <p:spPr bwMode="auto">
          <a:xfrm>
            <a:off x="457200" y="620688"/>
            <a:ext cx="8229600" cy="982663"/>
          </a:xfrm>
        </p:spPr>
        <p:txBody>
          <a:bodyPr/>
          <a:lstStyle/>
          <a:p>
            <a:r>
              <a:rPr lang="en-GB" altLang="fr-FR" cap="none" dirty="0" smtClean="0">
                <a:latin typeface="Arial" pitchFamily="34" charset="0"/>
                <a:cs typeface="Arial" pitchFamily="34" charset="0"/>
              </a:rPr>
              <a:t>What did we do? &gt; </a:t>
            </a:r>
            <a:r>
              <a:rPr lang="en-US" altLang="fr-FR" cap="none" dirty="0">
                <a:latin typeface="Arial" pitchFamily="34" charset="0"/>
                <a:cs typeface="Arial" pitchFamily="34" charset="0"/>
              </a:rPr>
              <a:t>2014 and beyond</a:t>
            </a:r>
            <a:endParaRPr lang="en-US" altLang="fr-FR" cap="none" dirty="0" smtClean="0">
              <a:latin typeface="Arial" pitchFamily="34" charset="0"/>
              <a:cs typeface="Arial" pitchFamily="34" charset="0"/>
            </a:endParaRPr>
          </a:p>
        </p:txBody>
      </p:sp>
      <p:sp>
        <p:nvSpPr>
          <p:cNvPr id="24579" name="Espace réservé du contenu 4"/>
          <p:cNvSpPr>
            <a:spLocks noGrp="1"/>
          </p:cNvSpPr>
          <p:nvPr>
            <p:ph idx="1"/>
          </p:nvPr>
        </p:nvSpPr>
        <p:spPr>
          <a:xfrm>
            <a:off x="470809" y="1484784"/>
            <a:ext cx="8229600" cy="4411662"/>
          </a:xfrm>
        </p:spPr>
        <p:txBody>
          <a:bodyPr/>
          <a:lstStyle/>
          <a:p>
            <a:r>
              <a:rPr lang="en-GB" sz="1950" dirty="0" smtClean="0"/>
              <a:t>We didn’t find a cure! Commitment runs as high as ever; the TC’s are attended, the notes are still circulated, the PIP still meets, reviews documents and if there was a problem the PIP would be straight there to help</a:t>
            </a:r>
          </a:p>
          <a:p>
            <a:r>
              <a:rPr lang="en-GB" sz="1950" dirty="0"/>
              <a:t>The experiences in setting up, working with and using patients’ advice were shared with other IMI projects and wider scientific and public communities</a:t>
            </a:r>
          </a:p>
          <a:p>
            <a:r>
              <a:rPr lang="en-GB" sz="1950" dirty="0" smtClean="0"/>
              <a:t>We have developed a model for the continuation of a PIP structure for other studies – don’t want 5 years to go to waste!</a:t>
            </a:r>
          </a:p>
          <a:p>
            <a:r>
              <a:rPr lang="en-GB" sz="1950" dirty="0" smtClean="0"/>
              <a:t>We have recognised (and promoted) a continuing </a:t>
            </a:r>
            <a:r>
              <a:rPr lang="en-GB" sz="1950" dirty="0"/>
              <a:t>level of coordination and growing awareness of the importance of patient involvement </a:t>
            </a:r>
          </a:p>
          <a:p>
            <a:r>
              <a:rPr lang="en-GB" sz="1950" dirty="0" smtClean="0"/>
              <a:t>We have continued with a clear </a:t>
            </a:r>
            <a:r>
              <a:rPr lang="en-GB" sz="1950" dirty="0"/>
              <a:t>coordination </a:t>
            </a:r>
            <a:r>
              <a:rPr lang="en-GB" sz="1950" dirty="0" smtClean="0"/>
              <a:t>and </a:t>
            </a:r>
            <a:r>
              <a:rPr lang="en-GB" sz="1950" dirty="0"/>
              <a:t>involvement </a:t>
            </a:r>
            <a:r>
              <a:rPr lang="en-GB" sz="1950" dirty="0" smtClean="0"/>
              <a:t>within </a:t>
            </a:r>
            <a:r>
              <a:rPr lang="en-GB" sz="1950" dirty="0"/>
              <a:t>the project along </a:t>
            </a:r>
            <a:r>
              <a:rPr lang="en-GB" sz="1950" dirty="0" smtClean="0"/>
              <a:t>(through the support of ELF) with the importance </a:t>
            </a:r>
            <a:r>
              <a:rPr lang="en-GB" sz="1950" dirty="0"/>
              <a:t>of collaboration between healthcare professionals and patient organisations</a:t>
            </a:r>
          </a:p>
          <a:p>
            <a:endParaRPr lang="fr-CH" altLang="fr-FR" dirty="0" smtClean="0">
              <a:latin typeface="Arial" pitchFamily="34" charset="0"/>
            </a:endParaRPr>
          </a:p>
        </p:txBody>
      </p:sp>
    </p:spTree>
    <p:extLst>
      <p:ext uri="{BB962C8B-B14F-4D97-AF65-F5344CB8AC3E}">
        <p14:creationId xmlns:p14="http://schemas.microsoft.com/office/powerpoint/2010/main" val="182978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5"/>
          <p:cNvSpPr>
            <a:spLocks noGrp="1"/>
          </p:cNvSpPr>
          <p:nvPr>
            <p:ph type="title"/>
          </p:nvPr>
        </p:nvSpPr>
        <p:spPr bwMode="auto">
          <a:xfrm>
            <a:off x="457200" y="768350"/>
            <a:ext cx="8229600" cy="982663"/>
          </a:xfrm>
        </p:spPr>
        <p:txBody>
          <a:bodyPr/>
          <a:lstStyle/>
          <a:p>
            <a:r>
              <a:rPr lang="en-GB" altLang="fr-FR" cap="none" dirty="0" smtClean="0">
                <a:latin typeface="Arial" pitchFamily="34" charset="0"/>
                <a:cs typeface="Arial" pitchFamily="34" charset="0"/>
              </a:rPr>
              <a:t>What did we learn? &gt; </a:t>
            </a:r>
            <a:r>
              <a:rPr lang="en-US" altLang="fr-FR" cap="none" dirty="0">
                <a:latin typeface="Arial" pitchFamily="34" charset="0"/>
                <a:cs typeface="Arial" pitchFamily="34" charset="0"/>
              </a:rPr>
              <a:t>2014 and beyond</a:t>
            </a:r>
            <a:endParaRPr lang="en-US" altLang="fr-FR" cap="none" dirty="0" smtClean="0">
              <a:latin typeface="Arial" pitchFamily="34" charset="0"/>
              <a:cs typeface="Arial" pitchFamily="34" charset="0"/>
            </a:endParaRPr>
          </a:p>
        </p:txBody>
      </p:sp>
      <p:sp>
        <p:nvSpPr>
          <p:cNvPr id="24579" name="Espace réservé du contenu 4"/>
          <p:cNvSpPr>
            <a:spLocks noGrp="1"/>
          </p:cNvSpPr>
          <p:nvPr>
            <p:ph idx="1"/>
          </p:nvPr>
        </p:nvSpPr>
        <p:spPr/>
        <p:txBody>
          <a:bodyPr/>
          <a:lstStyle/>
          <a:p>
            <a:pPr marL="0" indent="0">
              <a:buNone/>
            </a:pPr>
            <a:r>
              <a:rPr lang="en-GB" sz="1800" dirty="0" smtClean="0">
                <a:solidFill>
                  <a:srgbClr val="00B050"/>
                </a:solidFill>
              </a:rPr>
              <a:t>+ </a:t>
            </a:r>
            <a:r>
              <a:rPr lang="en-GB" sz="1800" dirty="0"/>
              <a:t>Members can </a:t>
            </a:r>
            <a:r>
              <a:rPr lang="en-GB" sz="1800" dirty="0" smtClean="0"/>
              <a:t>clearly point </a:t>
            </a:r>
            <a:r>
              <a:rPr lang="en-GB" sz="1800" dirty="0"/>
              <a:t>to their </a:t>
            </a:r>
            <a:r>
              <a:rPr lang="en-GB" sz="1800" dirty="0" smtClean="0"/>
              <a:t>impact on aspects of the study</a:t>
            </a:r>
            <a:endParaRPr lang="en-GB" sz="1800" dirty="0"/>
          </a:p>
          <a:p>
            <a:pPr marL="0" indent="0">
              <a:buNone/>
            </a:pPr>
            <a:r>
              <a:rPr lang="en-GB" sz="1800" dirty="0" smtClean="0">
                <a:solidFill>
                  <a:srgbClr val="00B050"/>
                </a:solidFill>
              </a:rPr>
              <a:t>+ </a:t>
            </a:r>
            <a:r>
              <a:rPr lang="en-GB" sz="1800" dirty="0"/>
              <a:t>Members can help provide the ‘accessible’ voice for the forthcoming outputs of the study – the value of the patient focused </a:t>
            </a:r>
            <a:r>
              <a:rPr lang="en-GB" sz="1800" dirty="0" smtClean="0"/>
              <a:t>‘</a:t>
            </a:r>
            <a:r>
              <a:rPr lang="en-GB" sz="1800" dirty="0" err="1" smtClean="0"/>
              <a:t>soundbite</a:t>
            </a:r>
            <a:r>
              <a:rPr lang="en-GB" sz="1800" dirty="0" smtClean="0"/>
              <a:t>’ </a:t>
            </a:r>
            <a:endParaRPr lang="en-GB" sz="1800" dirty="0"/>
          </a:p>
          <a:p>
            <a:pPr marL="0" indent="0">
              <a:buNone/>
            </a:pPr>
            <a:r>
              <a:rPr lang="en-US" sz="1800" dirty="0" smtClean="0">
                <a:solidFill>
                  <a:srgbClr val="00B050"/>
                </a:solidFill>
              </a:rPr>
              <a:t>+</a:t>
            </a:r>
            <a:r>
              <a:rPr lang="en-US" sz="1800" dirty="0" smtClean="0"/>
              <a:t> Members </a:t>
            </a:r>
            <a:r>
              <a:rPr lang="en-US" sz="1800" dirty="0"/>
              <a:t>have </a:t>
            </a:r>
            <a:r>
              <a:rPr lang="en-US" sz="1800" dirty="0" smtClean="0"/>
              <a:t>the developed the confidence to begin to demonstrate </a:t>
            </a:r>
            <a:r>
              <a:rPr lang="en-US" sz="1800" dirty="0"/>
              <a:t>PIP involvement in other areas of policy </a:t>
            </a:r>
            <a:r>
              <a:rPr lang="en-US" sz="1800" dirty="0" smtClean="0"/>
              <a:t>and other studies</a:t>
            </a:r>
            <a:br>
              <a:rPr lang="en-US" sz="1800" dirty="0" smtClean="0"/>
            </a:br>
            <a:endParaRPr lang="en-US" sz="1800" dirty="0" smtClean="0"/>
          </a:p>
          <a:p>
            <a:pPr marL="0" indent="0">
              <a:buNone/>
            </a:pPr>
            <a:r>
              <a:rPr lang="en-GB" sz="1800" dirty="0" smtClean="0">
                <a:solidFill>
                  <a:srgbClr val="FF0000"/>
                </a:solidFill>
              </a:rPr>
              <a:t>- </a:t>
            </a:r>
            <a:r>
              <a:rPr lang="en-GB" sz="1800" dirty="0"/>
              <a:t>There does however remain a level of uncertainty on the role of patient involvement during the future of the research process.</a:t>
            </a:r>
          </a:p>
          <a:p>
            <a:pPr marL="0" indent="0">
              <a:buNone/>
            </a:pPr>
            <a:r>
              <a:rPr lang="en-GB" sz="1800" dirty="0" smtClean="0">
                <a:solidFill>
                  <a:srgbClr val="FF0000"/>
                </a:solidFill>
              </a:rPr>
              <a:t>-</a:t>
            </a:r>
            <a:r>
              <a:rPr lang="en-GB" sz="1800" dirty="0" smtClean="0"/>
              <a:t> That PIP </a:t>
            </a:r>
            <a:r>
              <a:rPr lang="en-GB" sz="1800" dirty="0"/>
              <a:t>‘drop-off’ not effectively addressed</a:t>
            </a:r>
          </a:p>
          <a:p>
            <a:pPr marL="0" indent="0">
              <a:buNone/>
            </a:pPr>
            <a:r>
              <a:rPr lang="en-GB" sz="1800" dirty="0" smtClean="0">
                <a:solidFill>
                  <a:srgbClr val="FF0000"/>
                </a:solidFill>
              </a:rPr>
              <a:t>-</a:t>
            </a:r>
            <a:r>
              <a:rPr lang="en-GB" sz="1800" dirty="0" smtClean="0"/>
              <a:t> That in </a:t>
            </a:r>
            <a:r>
              <a:rPr lang="en-GB" sz="1800" dirty="0"/>
              <a:t>hindsight some previous actions and choices would have been done differently, however this was a learning process and thus expected. </a:t>
            </a:r>
          </a:p>
          <a:p>
            <a:pPr marL="0" indent="0">
              <a:buNone/>
            </a:pPr>
            <a:r>
              <a:rPr lang="en-US" sz="1800" dirty="0" smtClean="0">
                <a:solidFill>
                  <a:srgbClr val="FF0000"/>
                </a:solidFill>
              </a:rPr>
              <a:t>-</a:t>
            </a:r>
            <a:r>
              <a:rPr lang="en-US" sz="1800" dirty="0" smtClean="0"/>
              <a:t> We </a:t>
            </a:r>
            <a:r>
              <a:rPr lang="en-US" sz="1800" dirty="0"/>
              <a:t>feel the project still has a long way to go… In addition, it cannot be done without yet more good coordination and mutual understanding</a:t>
            </a:r>
          </a:p>
          <a:p>
            <a:pPr marL="0" indent="0">
              <a:buNone/>
            </a:pPr>
            <a:r>
              <a:rPr lang="en-US" sz="1800" dirty="0" smtClean="0">
                <a:solidFill>
                  <a:srgbClr val="FF0000"/>
                </a:solidFill>
              </a:rPr>
              <a:t>-</a:t>
            </a:r>
            <a:r>
              <a:rPr lang="en-US" sz="1800" dirty="0" smtClean="0"/>
              <a:t> We </a:t>
            </a:r>
            <a:r>
              <a:rPr lang="en-US" sz="1800" dirty="0" err="1" smtClean="0"/>
              <a:t>recognised</a:t>
            </a:r>
            <a:r>
              <a:rPr lang="en-US" sz="1800" dirty="0" smtClean="0"/>
              <a:t> a concern of being “</a:t>
            </a:r>
            <a:r>
              <a:rPr lang="en-US" sz="1800" i="1" dirty="0"/>
              <a:t>lost in the system</a:t>
            </a:r>
            <a:r>
              <a:rPr lang="en-US" sz="1800" dirty="0"/>
              <a:t>” at the end of </a:t>
            </a:r>
            <a:r>
              <a:rPr lang="en-US" sz="1800" dirty="0" smtClean="0"/>
              <a:t>study</a:t>
            </a:r>
            <a:endParaRPr lang="en-GB" sz="1800" dirty="0"/>
          </a:p>
          <a:p>
            <a:endParaRPr lang="fr-CH" altLang="fr-FR" dirty="0">
              <a:latin typeface="Arial" pitchFamily="34" charset="0"/>
            </a:endParaRPr>
          </a:p>
          <a:p>
            <a:endParaRPr lang="fr-CH" altLang="fr-FR" dirty="0" smtClean="0">
              <a:latin typeface="Arial" pitchFamily="34" charset="0"/>
            </a:endParaRPr>
          </a:p>
        </p:txBody>
      </p:sp>
    </p:spTree>
    <p:extLst>
      <p:ext uri="{BB962C8B-B14F-4D97-AF65-F5344CB8AC3E}">
        <p14:creationId xmlns:p14="http://schemas.microsoft.com/office/powerpoint/2010/main" val="2441017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5"/>
          <p:cNvSpPr>
            <a:spLocks noGrp="1"/>
          </p:cNvSpPr>
          <p:nvPr>
            <p:ph type="title"/>
          </p:nvPr>
        </p:nvSpPr>
        <p:spPr bwMode="auto">
          <a:xfrm>
            <a:off x="457200" y="692696"/>
            <a:ext cx="8229600" cy="982663"/>
          </a:xfrm>
        </p:spPr>
        <p:txBody>
          <a:bodyPr/>
          <a:lstStyle/>
          <a:p>
            <a:r>
              <a:rPr lang="en-US" altLang="fr-FR" cap="none" dirty="0" smtClean="0">
                <a:latin typeface="Arial" pitchFamily="34" charset="0"/>
                <a:cs typeface="Arial" pitchFamily="34" charset="0"/>
              </a:rPr>
              <a:t>Conclusion</a:t>
            </a:r>
          </a:p>
        </p:txBody>
      </p:sp>
      <p:sp>
        <p:nvSpPr>
          <p:cNvPr id="27651" name="Espace réservé du contenu 4"/>
          <p:cNvSpPr>
            <a:spLocks noGrp="1"/>
          </p:cNvSpPr>
          <p:nvPr>
            <p:ph idx="1"/>
          </p:nvPr>
        </p:nvSpPr>
        <p:spPr>
          <a:xfrm>
            <a:off x="457422" y="1484784"/>
            <a:ext cx="8229600" cy="4411662"/>
          </a:xfrm>
        </p:spPr>
        <p:txBody>
          <a:bodyPr/>
          <a:lstStyle/>
          <a:p>
            <a:r>
              <a:rPr lang="en-US" dirty="0" smtClean="0"/>
              <a:t>Patient involvement is a passion not a profession</a:t>
            </a:r>
          </a:p>
          <a:p>
            <a:r>
              <a:rPr lang="en-US" dirty="0" smtClean="0"/>
              <a:t>Over 5 years, patient involvement can vary. If you don’t want it to wane, be clear and consistent in commitments and communications - keep the group running and well coordinated</a:t>
            </a:r>
          </a:p>
          <a:p>
            <a:r>
              <a:rPr lang="en-US" dirty="0" smtClean="0"/>
              <a:t>Recognize that patient involvement needs motivation – share your concerns, your victories, </a:t>
            </a:r>
            <a:r>
              <a:rPr lang="en-US" i="1" u="sng" dirty="0" smtClean="0"/>
              <a:t>foster excitement!</a:t>
            </a:r>
          </a:p>
          <a:p>
            <a:r>
              <a:rPr lang="en-US" dirty="0" smtClean="0"/>
              <a:t>Need communications and processes to make involvement a European-wide activity, and not just led by the few</a:t>
            </a:r>
          </a:p>
          <a:p>
            <a:r>
              <a:rPr lang="en-US" dirty="0" smtClean="0"/>
              <a:t>You need a coordinator / coordinating body to help bring the two very different worlds together</a:t>
            </a:r>
            <a:br>
              <a:rPr lang="en-US" dirty="0" smtClean="0"/>
            </a:br>
            <a:endParaRPr lang="en-US" dirty="0" smtClean="0"/>
          </a:p>
          <a:p>
            <a:r>
              <a:rPr lang="en-US" sz="2400" i="1" dirty="0" smtClean="0">
                <a:solidFill>
                  <a:schemeClr val="tx1"/>
                </a:solidFill>
                <a:latin typeface="Aparajita" panose="020B0604020202020204" pitchFamily="34" charset="0"/>
                <a:cs typeface="Aparajita" panose="020B0604020202020204" pitchFamily="34" charset="0"/>
              </a:rPr>
              <a:t>“Patient </a:t>
            </a:r>
            <a:r>
              <a:rPr lang="en-US" sz="2400" i="1" dirty="0">
                <a:solidFill>
                  <a:schemeClr val="tx1"/>
                </a:solidFill>
                <a:latin typeface="Aparajita" panose="020B0604020202020204" pitchFamily="34" charset="0"/>
                <a:cs typeface="Aparajita" panose="020B0604020202020204" pitchFamily="34" charset="0"/>
              </a:rPr>
              <a:t>involvement is a learning process, not something that is </a:t>
            </a:r>
            <a:r>
              <a:rPr lang="en-US" sz="2400" i="1" dirty="0" smtClean="0">
                <a:solidFill>
                  <a:schemeClr val="tx1"/>
                </a:solidFill>
                <a:latin typeface="Aparajita" panose="020B0604020202020204" pitchFamily="34" charset="0"/>
                <a:cs typeface="Aparajita" panose="020B0604020202020204" pitchFamily="34" charset="0"/>
              </a:rPr>
              <a:t>can be done all at </a:t>
            </a:r>
            <a:r>
              <a:rPr lang="en-US" sz="2400" i="1" dirty="0">
                <a:solidFill>
                  <a:schemeClr val="tx1"/>
                </a:solidFill>
                <a:latin typeface="Aparajita" panose="020B0604020202020204" pitchFamily="34" charset="0"/>
                <a:cs typeface="Aparajita" panose="020B0604020202020204" pitchFamily="34" charset="0"/>
              </a:rPr>
              <a:t>once. If we knew </a:t>
            </a:r>
            <a:r>
              <a:rPr lang="en-US" sz="2400" i="1" dirty="0" smtClean="0">
                <a:solidFill>
                  <a:schemeClr val="tx1"/>
                </a:solidFill>
                <a:latin typeface="Aparajita" panose="020B0604020202020204" pitchFamily="34" charset="0"/>
                <a:cs typeface="Aparajita" panose="020B0604020202020204" pitchFamily="34" charset="0"/>
              </a:rPr>
              <a:t>beforehand </a:t>
            </a:r>
            <a:r>
              <a:rPr lang="en-US" sz="2400" i="1" dirty="0">
                <a:solidFill>
                  <a:schemeClr val="tx1"/>
                </a:solidFill>
                <a:latin typeface="Aparajita" panose="020B0604020202020204" pitchFamily="34" charset="0"/>
                <a:cs typeface="Aparajita" panose="020B0604020202020204" pitchFamily="34" charset="0"/>
              </a:rPr>
              <a:t>what we know now, we would have done and arranged some things differently and more </a:t>
            </a:r>
            <a:r>
              <a:rPr lang="en-US" sz="2400" i="1" dirty="0" smtClean="0">
                <a:solidFill>
                  <a:schemeClr val="tx1"/>
                </a:solidFill>
                <a:latin typeface="Aparajita" panose="020B0604020202020204" pitchFamily="34" charset="0"/>
                <a:cs typeface="Aparajita" panose="020B0604020202020204" pitchFamily="34" charset="0"/>
              </a:rPr>
              <a:t>adequately”</a:t>
            </a:r>
            <a:endParaRPr lang="fr-CH" altLang="fr-FR" sz="2400" i="1" dirty="0" smtClean="0">
              <a:solidFill>
                <a:schemeClr val="tx1"/>
              </a:solidFill>
              <a:latin typeface="Aparajita" panose="020B0604020202020204" pitchFamily="34" charset="0"/>
              <a:cs typeface="Aparajita"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000" b="1">
                <a:solidFill>
                  <a:srgbClr val="005291"/>
                </a:solidFill>
                <a:latin typeface="Arial" pitchFamily="34" charset="0"/>
                <a:ea typeface="MS PGothic" pitchFamily="34" charset="-128"/>
                <a:cs typeface="Arial Bold"/>
              </a:defRPr>
            </a:lvl1pPr>
            <a:lvl2pPr marL="742950" indent="-285750">
              <a:spcBef>
                <a:spcPct val="20000"/>
              </a:spcBef>
              <a:buFont typeface="Arial" pitchFamily="34" charset="0"/>
              <a:buChar char="–"/>
              <a:defRPr>
                <a:solidFill>
                  <a:schemeClr val="tx1"/>
                </a:solidFill>
                <a:latin typeface="Times" charset="0"/>
                <a:ea typeface="Times" charset="0"/>
                <a:cs typeface="Times" charset="0"/>
              </a:defRPr>
            </a:lvl2pPr>
            <a:lvl3pPr marL="1143000" indent="-228600">
              <a:spcBef>
                <a:spcPct val="20000"/>
              </a:spcBef>
              <a:buFont typeface="Arial" pitchFamily="34" charset="0"/>
              <a:buChar char="•"/>
              <a:defRPr>
                <a:solidFill>
                  <a:schemeClr val="tx1"/>
                </a:solidFill>
                <a:latin typeface="Times" charset="0"/>
                <a:ea typeface="Times" charset="0"/>
                <a:cs typeface="Times" charset="0"/>
              </a:defRPr>
            </a:lvl3pPr>
            <a:lvl4pPr marL="1600200" indent="-228600">
              <a:spcBef>
                <a:spcPct val="20000"/>
              </a:spcBef>
              <a:buFont typeface="Arial" pitchFamily="34" charset="0"/>
              <a:buChar char="–"/>
              <a:defRPr>
                <a:solidFill>
                  <a:schemeClr val="tx1"/>
                </a:solidFill>
                <a:latin typeface="Times" charset="0"/>
                <a:ea typeface="Times" charset="0"/>
                <a:cs typeface="Times" charset="0"/>
              </a:defRPr>
            </a:lvl4pPr>
            <a:lvl5pPr marL="2057400" indent="-228600">
              <a:spcBef>
                <a:spcPct val="20000"/>
              </a:spcBef>
              <a:buFont typeface="Arial" pitchFamily="34" charset="0"/>
              <a:buChar char="»"/>
              <a:defRPr>
                <a:solidFill>
                  <a:schemeClr val="tx1"/>
                </a:solidFill>
                <a:latin typeface="Times" charset="0"/>
                <a:ea typeface="Times" charset="0"/>
                <a:cs typeface="Times"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Times" charset="0"/>
                <a:ea typeface="Times" charset="0"/>
                <a:cs typeface="Times"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Times" charset="0"/>
                <a:ea typeface="Times" charset="0"/>
                <a:cs typeface="Times"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Times" charset="0"/>
                <a:ea typeface="Times" charset="0"/>
                <a:cs typeface="Times"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Times" charset="0"/>
                <a:ea typeface="Times" charset="0"/>
                <a:cs typeface="Times" charset="0"/>
              </a:defRPr>
            </a:lvl9pPr>
          </a:lstStyle>
          <a:p>
            <a:pPr>
              <a:spcBef>
                <a:spcPct val="0"/>
              </a:spcBef>
              <a:buFontTx/>
              <a:buNone/>
            </a:pPr>
            <a:fld id="{446B3C8C-4188-4F1E-A878-5468E0269F80}" type="datetime1">
              <a:rPr lang="fr-FR" altLang="fr-FR" sz="1200" b="0" smtClean="0">
                <a:solidFill>
                  <a:srgbClr val="7F7F7F"/>
                </a:solidFill>
              </a:rPr>
              <a:pPr>
                <a:spcBef>
                  <a:spcPct val="0"/>
                </a:spcBef>
                <a:buFontTx/>
                <a:buNone/>
              </a:pPr>
              <a:t>20/11/2014</a:t>
            </a:fld>
            <a:endParaRPr lang="fr-FR" altLang="fr-FR" sz="1200" b="0" dirty="0" smtClean="0">
              <a:solidFill>
                <a:srgbClr val="7F7F7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5"/>
          <p:cNvSpPr>
            <a:spLocks noGrp="1"/>
          </p:cNvSpPr>
          <p:nvPr>
            <p:ph type="title"/>
          </p:nvPr>
        </p:nvSpPr>
        <p:spPr bwMode="auto">
          <a:xfrm>
            <a:off x="457200" y="768350"/>
            <a:ext cx="8229600" cy="982663"/>
          </a:xfrm>
        </p:spPr>
        <p:txBody>
          <a:bodyPr/>
          <a:lstStyle/>
          <a:p>
            <a:r>
              <a:rPr lang="en-US" altLang="fr-FR" cap="none" dirty="0" smtClean="0">
                <a:latin typeface="Arial" pitchFamily="34" charset="0"/>
                <a:cs typeface="Arial" pitchFamily="34" charset="0"/>
              </a:rPr>
              <a:t>Faculty disclosure</a:t>
            </a:r>
          </a:p>
        </p:txBody>
      </p:sp>
      <p:sp>
        <p:nvSpPr>
          <p:cNvPr id="18435" name="Espace réservé du contenu 4"/>
          <p:cNvSpPr>
            <a:spLocks noGrp="1"/>
          </p:cNvSpPr>
          <p:nvPr>
            <p:ph idx="1"/>
          </p:nvPr>
        </p:nvSpPr>
        <p:spPr/>
        <p:txBody>
          <a:bodyPr/>
          <a:lstStyle/>
          <a:p>
            <a:r>
              <a:rPr lang="en-GB" altLang="fr-FR" dirty="0" smtClean="0">
                <a:latin typeface="Arial" pitchFamily="34" charset="0"/>
              </a:rPr>
              <a:t>No faculty or industry association</a:t>
            </a:r>
          </a:p>
          <a:p>
            <a:r>
              <a:rPr lang="en-GB" altLang="fr-FR" dirty="0" smtClean="0">
                <a:latin typeface="Arial" pitchFamily="34" charset="0"/>
              </a:rPr>
              <a:t>Chairman of U-BIOPRED Patient Input Platform</a:t>
            </a:r>
          </a:p>
          <a:p>
            <a:r>
              <a:rPr lang="en-GB" altLang="fr-FR" dirty="0" smtClean="0">
                <a:latin typeface="Arial" pitchFamily="34" charset="0"/>
              </a:rPr>
              <a:t>Member of Scientific Advisory Board </a:t>
            </a:r>
            <a:r>
              <a:rPr lang="en-GB" altLang="fr-FR" dirty="0">
                <a:latin typeface="Arial" pitchFamily="34" charset="0"/>
              </a:rPr>
              <a:t>of </a:t>
            </a:r>
            <a:r>
              <a:rPr lang="en-GB" altLang="fr-FR" dirty="0" err="1" smtClean="0">
                <a:latin typeface="Arial" pitchFamily="34" charset="0"/>
              </a:rPr>
              <a:t>ERACoSysMed</a:t>
            </a:r>
            <a:endParaRPr lang="en-GB" altLang="fr-FR" dirty="0" smtClean="0">
              <a:latin typeface="Arial" pitchFamily="34" charset="0"/>
            </a:endParaRPr>
          </a:p>
          <a:p>
            <a:r>
              <a:rPr lang="en-GB" altLang="fr-FR" dirty="0" smtClean="0">
                <a:latin typeface="Arial" pitchFamily="34" charset="0"/>
              </a:rPr>
              <a:t>Independent member of Trial Steering Committee for LASER (Laminar Airflow in Severe Asthma for Exacerbation Reduction)</a:t>
            </a:r>
          </a:p>
        </p:txBody>
      </p:sp>
    </p:spTree>
    <p:extLst>
      <p:ext uri="{BB962C8B-B14F-4D97-AF65-F5344CB8AC3E}">
        <p14:creationId xmlns:p14="http://schemas.microsoft.com/office/powerpoint/2010/main" val="2270225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5"/>
          <p:cNvSpPr>
            <a:spLocks noGrp="1"/>
          </p:cNvSpPr>
          <p:nvPr>
            <p:ph type="title"/>
          </p:nvPr>
        </p:nvSpPr>
        <p:spPr bwMode="auto">
          <a:xfrm>
            <a:off x="457200" y="768350"/>
            <a:ext cx="8229600" cy="982663"/>
          </a:xfrm>
        </p:spPr>
        <p:txBody>
          <a:bodyPr/>
          <a:lstStyle/>
          <a:p>
            <a:r>
              <a:rPr lang="en-US" altLang="fr-FR" cap="none" smtClean="0">
                <a:latin typeface="Arial" pitchFamily="34" charset="0"/>
                <a:cs typeface="Arial" pitchFamily="34" charset="0"/>
              </a:rPr>
              <a:t>Introduction</a:t>
            </a:r>
          </a:p>
        </p:txBody>
      </p:sp>
      <p:sp>
        <p:nvSpPr>
          <p:cNvPr id="19459" name="Espace réservé du contenu 4"/>
          <p:cNvSpPr>
            <a:spLocks noGrp="1"/>
          </p:cNvSpPr>
          <p:nvPr>
            <p:ph idx="1"/>
          </p:nvPr>
        </p:nvSpPr>
        <p:spPr/>
        <p:txBody>
          <a:bodyPr/>
          <a:lstStyle/>
          <a:p>
            <a:pPr>
              <a:buFont typeface="Arial" pitchFamily="34" charset="0"/>
              <a:buNone/>
            </a:pPr>
            <a:r>
              <a:rPr lang="fr-CH" altLang="fr-FR" dirty="0" smtClean="0">
                <a:latin typeface="Arial" pitchFamily="34" charset="0"/>
              </a:rPr>
              <a:t>AIMS</a:t>
            </a:r>
            <a:br>
              <a:rPr lang="fr-CH" altLang="fr-FR" dirty="0" smtClean="0">
                <a:latin typeface="Arial" pitchFamily="34" charset="0"/>
              </a:rPr>
            </a:br>
            <a:endParaRPr lang="fr-CH" altLang="fr-FR" dirty="0" smtClean="0">
              <a:latin typeface="Arial" pitchFamily="34" charset="0"/>
            </a:endParaRPr>
          </a:p>
          <a:p>
            <a:r>
              <a:rPr lang="en-GB" altLang="fr-FR" dirty="0" smtClean="0">
                <a:latin typeface="Arial" pitchFamily="34" charset="0"/>
              </a:rPr>
              <a:t>Reflections </a:t>
            </a:r>
            <a:r>
              <a:rPr lang="en-GB" altLang="fr-FR" dirty="0">
                <a:latin typeface="Arial" pitchFamily="34" charset="0"/>
              </a:rPr>
              <a:t>on how patient engagement can provide insight into research protocols and thus the overall scope of the research proposal</a:t>
            </a:r>
          </a:p>
          <a:p>
            <a:r>
              <a:rPr lang="en-GB" altLang="fr-FR" dirty="0" smtClean="0">
                <a:latin typeface="Arial" pitchFamily="34" charset="0"/>
              </a:rPr>
              <a:t>Examine </a:t>
            </a:r>
            <a:r>
              <a:rPr lang="en-GB" altLang="fr-FR" dirty="0">
                <a:latin typeface="Arial" pitchFamily="34" charset="0"/>
              </a:rPr>
              <a:t>how patient engagement can improve the ongoing delivery of the project, and provide more accessible communications</a:t>
            </a:r>
          </a:p>
          <a:p>
            <a:r>
              <a:rPr lang="en-GB" altLang="fr-FR" dirty="0" smtClean="0">
                <a:latin typeface="Arial" pitchFamily="34" charset="0"/>
              </a:rPr>
              <a:t>Consider </a:t>
            </a:r>
            <a:r>
              <a:rPr lang="en-GB" altLang="fr-FR" dirty="0">
                <a:latin typeface="Arial" pitchFamily="34" charset="0"/>
              </a:rPr>
              <a:t>how the passion of patients ‘with skin in the game’ can help maintain long-term energy and motivation for the research project</a:t>
            </a:r>
            <a:endParaRPr lang="en-GB" altLang="fr-FR" dirty="0" smtClean="0">
              <a:latin typeface="Arial" pitchFamily="34" charset="0"/>
            </a:endParaRPr>
          </a:p>
        </p:txBody>
      </p:sp>
    </p:spTree>
    <p:extLst>
      <p:ext uri="{BB962C8B-B14F-4D97-AF65-F5344CB8AC3E}">
        <p14:creationId xmlns:p14="http://schemas.microsoft.com/office/powerpoint/2010/main" val="2006838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5"/>
          <p:cNvSpPr>
            <a:spLocks noGrp="1"/>
          </p:cNvSpPr>
          <p:nvPr>
            <p:ph type="title"/>
          </p:nvPr>
        </p:nvSpPr>
        <p:spPr bwMode="auto">
          <a:xfrm>
            <a:off x="-108520" y="768350"/>
            <a:ext cx="8229600" cy="982663"/>
          </a:xfrm>
        </p:spPr>
        <p:txBody>
          <a:bodyPr/>
          <a:lstStyle/>
          <a:p>
            <a:r>
              <a:rPr lang="en-US" altLang="fr-FR" cap="none" dirty="0" smtClean="0">
                <a:latin typeface="Arial" pitchFamily="34" charset="0"/>
                <a:cs typeface="Arial" pitchFamily="34" charset="0"/>
              </a:rPr>
              <a:t>U-BIOPRED Illustration &gt; Study outline</a:t>
            </a:r>
          </a:p>
        </p:txBody>
      </p:sp>
      <p:sp>
        <p:nvSpPr>
          <p:cNvPr id="19459" name="Espace réservé du contenu 4"/>
          <p:cNvSpPr>
            <a:spLocks noGrp="1"/>
          </p:cNvSpPr>
          <p:nvPr>
            <p:ph idx="1"/>
          </p:nvPr>
        </p:nvSpPr>
        <p:spPr>
          <a:xfrm>
            <a:off x="457200" y="1916831"/>
            <a:ext cx="8065848" cy="4245843"/>
          </a:xfrm>
        </p:spPr>
        <p:txBody>
          <a:bodyPr/>
          <a:lstStyle/>
          <a:p>
            <a:pPr>
              <a:buNone/>
            </a:pPr>
            <a:r>
              <a:rPr lang="en-GB" altLang="fr-FR" sz="1800" dirty="0">
                <a:latin typeface="Arial" pitchFamily="34" charset="0"/>
              </a:rPr>
              <a:t>U-BIOPRED stands for ‘Unbiased Biomarkers for the Prediction of Respiratory Disease Outcomes’. This is the technical name for the 5-year European-wide project (2010-2014), which aims</a:t>
            </a:r>
            <a:r>
              <a:rPr lang="en-GB" altLang="fr-FR" sz="1800" dirty="0" smtClean="0">
                <a:latin typeface="Arial" pitchFamily="34" charset="0"/>
              </a:rPr>
              <a:t>:</a:t>
            </a:r>
            <a:br>
              <a:rPr lang="en-GB" altLang="fr-FR" sz="1800" dirty="0" smtClean="0">
                <a:latin typeface="Arial" pitchFamily="34" charset="0"/>
              </a:rPr>
            </a:br>
            <a:endParaRPr lang="en-GB" altLang="fr-FR" sz="1800" dirty="0">
              <a:latin typeface="Arial" pitchFamily="34" charset="0"/>
            </a:endParaRPr>
          </a:p>
          <a:p>
            <a:pPr lvl="2"/>
            <a:r>
              <a:rPr lang="en-GB" altLang="fr-FR" sz="2000" i="1" dirty="0">
                <a:latin typeface="Arial" pitchFamily="34" charset="0"/>
              </a:rPr>
              <a:t>to understand more about severe asthma</a:t>
            </a:r>
          </a:p>
          <a:p>
            <a:pPr lvl="2"/>
            <a:r>
              <a:rPr lang="en-GB" altLang="fr-FR" sz="2000" i="1" dirty="0">
                <a:latin typeface="Arial" pitchFamily="34" charset="0"/>
              </a:rPr>
              <a:t>to determine how it differs from person to person</a:t>
            </a:r>
          </a:p>
          <a:p>
            <a:pPr lvl="2"/>
            <a:r>
              <a:rPr lang="en-GB" altLang="fr-FR" sz="2000" i="1" dirty="0">
                <a:latin typeface="Arial" pitchFamily="34" charset="0"/>
              </a:rPr>
              <a:t>to uncover new information and ideas that could lead to the creation of effective new </a:t>
            </a:r>
            <a:r>
              <a:rPr lang="en-GB" altLang="fr-FR" sz="2000" i="1" dirty="0" smtClean="0">
                <a:latin typeface="Arial" pitchFamily="34" charset="0"/>
              </a:rPr>
              <a:t>treatments</a:t>
            </a:r>
            <a:r>
              <a:rPr lang="en-GB" altLang="fr-FR" sz="1600" dirty="0" smtClean="0">
                <a:latin typeface="Arial" pitchFamily="34" charset="0"/>
              </a:rPr>
              <a:t/>
            </a:r>
            <a:br>
              <a:rPr lang="en-GB" altLang="fr-FR" sz="1600" dirty="0" smtClean="0">
                <a:latin typeface="Arial" pitchFamily="34" charset="0"/>
              </a:rPr>
            </a:br>
            <a:endParaRPr lang="en-GB" altLang="fr-FR" sz="1600" dirty="0">
              <a:latin typeface="Arial" pitchFamily="34" charset="0"/>
            </a:endParaRPr>
          </a:p>
          <a:p>
            <a:pPr>
              <a:buNone/>
            </a:pPr>
            <a:r>
              <a:rPr lang="en-GB" altLang="fr-FR" sz="1800" dirty="0">
                <a:latin typeface="Arial" pitchFamily="34" charset="0"/>
              </a:rPr>
              <a:t>Using samples and medical information from hundreds of adults and children with severe asthma and by comparing them to samples from people with mild asthma, no asthma and chronic obstructive pulmonary disease (COPD),  the project hopes to identify different sub-types (known as phenotypes) of severe asthma.</a:t>
            </a:r>
          </a:p>
          <a:p>
            <a:pPr>
              <a:buNone/>
            </a:pPr>
            <a:endParaRPr lang="en-GB" altLang="fr-FR" sz="1800" dirty="0" smtClean="0">
              <a:latin typeface="Arial" pitchFamily="34" charset="0"/>
            </a:endParaRPr>
          </a:p>
        </p:txBody>
      </p:sp>
      <p:pic>
        <p:nvPicPr>
          <p:cNvPr id="1026" name="Picture 2" descr="U-BIOP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423" y="636629"/>
            <a:ext cx="119062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813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4"/>
          <p:cNvSpPr>
            <a:spLocks noGrp="1"/>
          </p:cNvSpPr>
          <p:nvPr>
            <p:ph idx="1"/>
          </p:nvPr>
        </p:nvSpPr>
        <p:spPr/>
        <p:txBody>
          <a:bodyPr/>
          <a:lstStyle/>
          <a:p>
            <a:r>
              <a:rPr lang="fr-CH" altLang="fr-FR" dirty="0" err="1">
                <a:latin typeface="Arial" pitchFamily="34" charset="0"/>
              </a:rPr>
              <a:t>Reflect</a:t>
            </a:r>
            <a:r>
              <a:rPr lang="fr-CH" altLang="fr-FR" dirty="0">
                <a:latin typeface="Arial" pitchFamily="34" charset="0"/>
              </a:rPr>
              <a:t> on patient </a:t>
            </a:r>
            <a:r>
              <a:rPr lang="fr-CH" altLang="fr-FR" dirty="0" err="1">
                <a:latin typeface="Arial" pitchFamily="34" charset="0"/>
              </a:rPr>
              <a:t>involvement</a:t>
            </a:r>
            <a:r>
              <a:rPr lang="fr-CH" altLang="fr-FR" dirty="0">
                <a:latin typeface="Arial" pitchFamily="34" charset="0"/>
              </a:rPr>
              <a:t> in U-BIOPRED via the Patient Input Platform: </a:t>
            </a:r>
            <a:r>
              <a:rPr lang="fr-CH" altLang="fr-FR" dirty="0" err="1">
                <a:latin typeface="Arial" pitchFamily="34" charset="0"/>
              </a:rPr>
              <a:t>pre</a:t>
            </a:r>
            <a:r>
              <a:rPr lang="fr-CH" altLang="fr-FR" dirty="0">
                <a:latin typeface="Arial" pitchFamily="34" charset="0"/>
              </a:rPr>
              <a:t> 2010 &gt; 2014+</a:t>
            </a:r>
          </a:p>
          <a:p>
            <a:endParaRPr lang="fr-CH" altLang="fr-FR" dirty="0">
              <a:latin typeface="Arial" pitchFamily="34" charset="0"/>
            </a:endParaRPr>
          </a:p>
          <a:p>
            <a:pPr lvl="1"/>
            <a:r>
              <a:rPr lang="en-GB" altLang="fr-FR" sz="2000" dirty="0">
                <a:latin typeface="Arial" pitchFamily="34" charset="0"/>
              </a:rPr>
              <a:t>Framework questionnaires that went out to all PIP members before Congress</a:t>
            </a:r>
          </a:p>
          <a:p>
            <a:pPr lvl="1"/>
            <a:r>
              <a:rPr lang="en-GB" altLang="fr-FR" sz="2000" dirty="0">
                <a:latin typeface="Arial" pitchFamily="34" charset="0"/>
              </a:rPr>
              <a:t>Asked about the transition over time of their involvement and key interactions in the research project as viewed by PIP members.</a:t>
            </a:r>
          </a:p>
        </p:txBody>
      </p:sp>
    </p:spTree>
    <p:extLst>
      <p:ext uri="{BB962C8B-B14F-4D97-AF65-F5344CB8AC3E}">
        <p14:creationId xmlns:p14="http://schemas.microsoft.com/office/powerpoint/2010/main" val="1637924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bwMode="auto">
          <a:xfrm>
            <a:off x="457200" y="768350"/>
            <a:ext cx="8229600" cy="982663"/>
          </a:xfrm>
        </p:spPr>
        <p:txBody>
          <a:bodyPr>
            <a:normAutofit fontScale="90000"/>
          </a:bodyPr>
          <a:lstStyle/>
          <a:p>
            <a:r>
              <a:rPr lang="en-US" altLang="fr-FR" sz="2200" cap="none" dirty="0" smtClean="0">
                <a:latin typeface="Arial" pitchFamily="34" charset="0"/>
                <a:cs typeface="Arial" pitchFamily="34" charset="0"/>
              </a:rPr>
              <a:t>Aim 1 - </a:t>
            </a:r>
            <a:r>
              <a:rPr lang="en-GB" altLang="fr-FR" sz="2200" cap="none" dirty="0">
                <a:latin typeface="Arial" pitchFamily="34" charset="0"/>
                <a:cs typeface="Arial" pitchFamily="34" charset="0"/>
              </a:rPr>
              <a:t>Reflections on how patient engagement can provide insight into research protocols and thus the overall scope of the research proposal</a:t>
            </a:r>
            <a:r>
              <a:rPr lang="en-GB" altLang="fr-FR" cap="none" dirty="0">
                <a:latin typeface="Arial" pitchFamily="34" charset="0"/>
                <a:cs typeface="Arial" pitchFamily="34" charset="0"/>
              </a:rPr>
              <a:t/>
            </a:r>
            <a:br>
              <a:rPr lang="en-GB" altLang="fr-FR" cap="none" dirty="0">
                <a:latin typeface="Arial" pitchFamily="34" charset="0"/>
                <a:cs typeface="Arial" pitchFamily="34" charset="0"/>
              </a:rPr>
            </a:br>
            <a:endParaRPr lang="en-US" altLang="fr-FR" cap="none" dirty="0" smtClean="0">
              <a:latin typeface="Arial" pitchFamily="34" charset="0"/>
              <a:cs typeface="Arial" pitchFamily="34" charset="0"/>
            </a:endParaRPr>
          </a:p>
        </p:txBody>
      </p:sp>
      <p:sp>
        <p:nvSpPr>
          <p:cNvPr id="21507" name="Espace réservé du contenu 4"/>
          <p:cNvSpPr>
            <a:spLocks noGrp="1"/>
          </p:cNvSpPr>
          <p:nvPr>
            <p:ph idx="1"/>
          </p:nvPr>
        </p:nvSpPr>
        <p:spPr/>
        <p:txBody>
          <a:bodyPr/>
          <a:lstStyle/>
          <a:p>
            <a:r>
              <a:rPr lang="fr-CH" altLang="fr-FR" dirty="0" smtClean="0">
                <a:latin typeface="Arial" pitchFamily="34" charset="0"/>
              </a:rPr>
              <a:t>U-BIOPRED Phase 1 &gt; </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39" y="2962274"/>
            <a:ext cx="2988149" cy="2698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833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5"/>
          <p:cNvSpPr>
            <a:spLocks noGrp="1"/>
          </p:cNvSpPr>
          <p:nvPr>
            <p:ph type="title"/>
          </p:nvPr>
        </p:nvSpPr>
        <p:spPr bwMode="auto">
          <a:xfrm>
            <a:off x="457200" y="768350"/>
            <a:ext cx="8229600" cy="982663"/>
          </a:xfrm>
        </p:spPr>
        <p:txBody>
          <a:bodyPr/>
          <a:lstStyle/>
          <a:p>
            <a:r>
              <a:rPr lang="en-GB" altLang="fr-FR" cap="none" dirty="0" smtClean="0">
                <a:latin typeface="Arial" pitchFamily="34" charset="0"/>
                <a:cs typeface="Arial" pitchFamily="34" charset="0"/>
              </a:rPr>
              <a:t>What did we do? &gt; </a:t>
            </a:r>
            <a:r>
              <a:rPr lang="en-GB" altLang="fr-FR" cap="none" dirty="0">
                <a:latin typeface="Arial" pitchFamily="34" charset="0"/>
                <a:cs typeface="Arial" pitchFamily="34" charset="0"/>
              </a:rPr>
              <a:t>Leading up to 2010</a:t>
            </a:r>
            <a:endParaRPr lang="en-US" altLang="fr-FR" cap="none" dirty="0" smtClean="0">
              <a:latin typeface="Arial" pitchFamily="34" charset="0"/>
              <a:cs typeface="Arial" pitchFamily="34" charset="0"/>
            </a:endParaRPr>
          </a:p>
        </p:txBody>
      </p:sp>
      <p:sp>
        <p:nvSpPr>
          <p:cNvPr id="24579" name="Espace réservé du contenu 4"/>
          <p:cNvSpPr>
            <a:spLocks noGrp="1"/>
          </p:cNvSpPr>
          <p:nvPr>
            <p:ph idx="1"/>
          </p:nvPr>
        </p:nvSpPr>
        <p:spPr/>
        <p:txBody>
          <a:bodyPr/>
          <a:lstStyle/>
          <a:p>
            <a:r>
              <a:rPr lang="en-GB" dirty="0"/>
              <a:t>The project allowed a space for adaptation at an early stage to take on board the views of patients</a:t>
            </a:r>
          </a:p>
          <a:p>
            <a:r>
              <a:rPr lang="en-GB" dirty="0" smtClean="0"/>
              <a:t>Engaged in the project design from the project outset – more effective for </a:t>
            </a:r>
            <a:r>
              <a:rPr lang="en-GB" dirty="0"/>
              <a:t>people with severe hard to control asthma, which made it easier for them to participate</a:t>
            </a:r>
            <a:r>
              <a:rPr lang="en-GB" dirty="0" smtClean="0"/>
              <a:t>.</a:t>
            </a:r>
          </a:p>
          <a:p>
            <a:r>
              <a:rPr lang="en-GB" dirty="0" smtClean="0"/>
              <a:t>Comments </a:t>
            </a:r>
            <a:r>
              <a:rPr lang="en-GB" dirty="0"/>
              <a:t>and feedback were taken </a:t>
            </a:r>
            <a:r>
              <a:rPr lang="en-GB" dirty="0" smtClean="0"/>
              <a:t>seriously and fed into the WP’s of the study</a:t>
            </a:r>
            <a:endParaRPr lang="en-GB" dirty="0"/>
          </a:p>
          <a:p>
            <a:r>
              <a:rPr lang="en-GB" dirty="0"/>
              <a:t>The communication </a:t>
            </a:r>
            <a:r>
              <a:rPr lang="en-GB" dirty="0" smtClean="0"/>
              <a:t>tools provided </a:t>
            </a:r>
            <a:r>
              <a:rPr lang="en-US" dirty="0" smtClean="0"/>
              <a:t>(apart </a:t>
            </a:r>
            <a:r>
              <a:rPr lang="en-US" dirty="0"/>
              <a:t>from </a:t>
            </a:r>
            <a:r>
              <a:rPr lang="en-US" dirty="0" err="1"/>
              <a:t>webforum</a:t>
            </a:r>
            <a:r>
              <a:rPr lang="en-US" dirty="0"/>
              <a:t>) </a:t>
            </a:r>
            <a:r>
              <a:rPr lang="en-GB" dirty="0"/>
              <a:t>and the group setting </a:t>
            </a:r>
            <a:r>
              <a:rPr lang="en-GB" dirty="0" smtClean="0"/>
              <a:t>of the PIP were </a:t>
            </a:r>
            <a:r>
              <a:rPr lang="en-GB" dirty="0"/>
              <a:t>seen as </a:t>
            </a:r>
            <a:r>
              <a:rPr lang="en-GB" dirty="0" smtClean="0"/>
              <a:t>a positive inter-PIP tool (albeit with little interaction with researchers)</a:t>
            </a:r>
          </a:p>
          <a:p>
            <a:r>
              <a:rPr lang="en-GB" dirty="0" smtClean="0"/>
              <a:t>Had a committed, patient-friendly PIP coordinator who could take the journey alongside the PIP</a:t>
            </a:r>
            <a:endParaRPr lang="en-GB" dirty="0"/>
          </a:p>
          <a:p>
            <a:endParaRPr lang="en-GB" dirty="0"/>
          </a:p>
          <a:p>
            <a:endParaRPr lang="fr-CH" altLang="fr-FR" dirty="0" smtClean="0">
              <a:latin typeface="Arial" pitchFamily="34" charset="0"/>
            </a:endParaRPr>
          </a:p>
        </p:txBody>
      </p:sp>
    </p:spTree>
    <p:extLst>
      <p:ext uri="{BB962C8B-B14F-4D97-AF65-F5344CB8AC3E}">
        <p14:creationId xmlns:p14="http://schemas.microsoft.com/office/powerpoint/2010/main" val="1341023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5"/>
          <p:cNvSpPr>
            <a:spLocks noGrp="1"/>
          </p:cNvSpPr>
          <p:nvPr>
            <p:ph type="title"/>
          </p:nvPr>
        </p:nvSpPr>
        <p:spPr bwMode="auto">
          <a:xfrm>
            <a:off x="457200" y="768350"/>
            <a:ext cx="8229600" cy="982663"/>
          </a:xfrm>
        </p:spPr>
        <p:txBody>
          <a:bodyPr/>
          <a:lstStyle/>
          <a:p>
            <a:r>
              <a:rPr lang="en-GB" altLang="fr-FR" cap="none" dirty="0" smtClean="0">
                <a:latin typeface="Arial" pitchFamily="34" charset="0"/>
                <a:cs typeface="Arial" pitchFamily="34" charset="0"/>
              </a:rPr>
              <a:t>What did we learn / feel? &gt; </a:t>
            </a:r>
            <a:r>
              <a:rPr lang="en-GB" altLang="fr-FR" cap="none" dirty="0">
                <a:latin typeface="Arial" pitchFamily="34" charset="0"/>
                <a:cs typeface="Arial" pitchFamily="34" charset="0"/>
              </a:rPr>
              <a:t>Leading up to 2010</a:t>
            </a:r>
            <a:endParaRPr lang="en-US" altLang="fr-FR" cap="none" dirty="0" smtClean="0">
              <a:latin typeface="Arial" pitchFamily="34" charset="0"/>
              <a:cs typeface="Arial" pitchFamily="34" charset="0"/>
            </a:endParaRPr>
          </a:p>
        </p:txBody>
      </p:sp>
      <p:sp>
        <p:nvSpPr>
          <p:cNvPr id="24579" name="Espace réservé du contenu 4"/>
          <p:cNvSpPr>
            <a:spLocks noGrp="1"/>
          </p:cNvSpPr>
          <p:nvPr>
            <p:ph idx="1"/>
          </p:nvPr>
        </p:nvSpPr>
        <p:spPr>
          <a:xfrm>
            <a:off x="457200" y="1628800"/>
            <a:ext cx="8229600" cy="4411662"/>
          </a:xfrm>
        </p:spPr>
        <p:txBody>
          <a:bodyPr/>
          <a:lstStyle/>
          <a:p>
            <a:pPr marL="0" indent="0">
              <a:buNone/>
            </a:pPr>
            <a:r>
              <a:rPr lang="en-GB" dirty="0" smtClean="0">
                <a:solidFill>
                  <a:srgbClr val="00B050"/>
                </a:solidFill>
              </a:rPr>
              <a:t>+</a:t>
            </a:r>
            <a:r>
              <a:rPr lang="en-GB" dirty="0" smtClean="0"/>
              <a:t> Excitement</a:t>
            </a:r>
            <a:r>
              <a:rPr lang="en-GB" dirty="0"/>
              <a:t>! Honoured - eagerness to be involved in something new and ground-breaking</a:t>
            </a:r>
          </a:p>
          <a:p>
            <a:pPr marL="0" indent="0">
              <a:buNone/>
            </a:pPr>
            <a:r>
              <a:rPr lang="en-GB" dirty="0" smtClean="0">
                <a:solidFill>
                  <a:srgbClr val="00B050"/>
                </a:solidFill>
              </a:rPr>
              <a:t>+</a:t>
            </a:r>
            <a:r>
              <a:rPr lang="en-GB" dirty="0" smtClean="0"/>
              <a:t> Felt </a:t>
            </a:r>
            <a:r>
              <a:rPr lang="en-GB" dirty="0"/>
              <a:t>good to be asked to give something </a:t>
            </a:r>
            <a:r>
              <a:rPr lang="en-GB" dirty="0" smtClean="0"/>
              <a:t>back</a:t>
            </a:r>
          </a:p>
          <a:p>
            <a:pPr marL="0" indent="0">
              <a:buNone/>
            </a:pPr>
            <a:r>
              <a:rPr lang="en-GB" dirty="0" smtClean="0">
                <a:solidFill>
                  <a:srgbClr val="00B050"/>
                </a:solidFill>
              </a:rPr>
              <a:t>+</a:t>
            </a:r>
            <a:r>
              <a:rPr lang="en-GB" dirty="0" smtClean="0"/>
              <a:t> Mixed </a:t>
            </a:r>
            <a:r>
              <a:rPr lang="en-GB" dirty="0"/>
              <a:t>sentiment about the appropriate level of scientific complexity, but overall positive</a:t>
            </a:r>
          </a:p>
          <a:p>
            <a:pPr marL="0" indent="0">
              <a:buNone/>
            </a:pPr>
            <a:endParaRPr lang="en-GB" dirty="0" smtClean="0"/>
          </a:p>
          <a:p>
            <a:pPr marL="0" indent="0">
              <a:buNone/>
            </a:pPr>
            <a:r>
              <a:rPr lang="en-GB" altLang="fr-FR" sz="1800" dirty="0" smtClean="0">
                <a:solidFill>
                  <a:srgbClr val="FF0000"/>
                </a:solidFill>
                <a:latin typeface="Arial" pitchFamily="34" charset="0"/>
              </a:rPr>
              <a:t>- </a:t>
            </a:r>
            <a:r>
              <a:rPr lang="en-GB" altLang="fr-FR" sz="1800" dirty="0" smtClean="0">
                <a:latin typeface="Arial" pitchFamily="34" charset="0"/>
              </a:rPr>
              <a:t>Sometimes difficult </a:t>
            </a:r>
            <a:r>
              <a:rPr lang="en-GB" altLang="fr-FR" sz="1800" dirty="0">
                <a:latin typeface="Arial" pitchFamily="34" charset="0"/>
              </a:rPr>
              <a:t>to feel connected to the </a:t>
            </a:r>
            <a:r>
              <a:rPr lang="en-GB" altLang="fr-FR" sz="1800" dirty="0" smtClean="0">
                <a:latin typeface="Arial" pitchFamily="34" charset="0"/>
              </a:rPr>
              <a:t>researchers</a:t>
            </a:r>
            <a:endParaRPr lang="en-GB" altLang="fr-FR" sz="1800" dirty="0">
              <a:latin typeface="Arial" pitchFamily="34" charset="0"/>
            </a:endParaRPr>
          </a:p>
          <a:p>
            <a:pPr marL="0" indent="0">
              <a:buNone/>
            </a:pPr>
            <a:r>
              <a:rPr lang="en-GB" altLang="fr-FR" sz="1800" dirty="0" smtClean="0">
                <a:solidFill>
                  <a:srgbClr val="FF0000"/>
                </a:solidFill>
                <a:latin typeface="Arial" pitchFamily="34" charset="0"/>
              </a:rPr>
              <a:t>-</a:t>
            </a:r>
            <a:r>
              <a:rPr lang="en-GB" altLang="fr-FR" sz="1800" dirty="0" smtClean="0">
                <a:latin typeface="Arial" pitchFamily="34" charset="0"/>
              </a:rPr>
              <a:t> Feeling </a:t>
            </a:r>
            <a:r>
              <a:rPr lang="en-GB" altLang="fr-FR" sz="1800" dirty="0">
                <a:latin typeface="Arial" pitchFamily="34" charset="0"/>
              </a:rPr>
              <a:t>that the PIP should have been involved </a:t>
            </a:r>
            <a:r>
              <a:rPr lang="en-GB" altLang="fr-FR" sz="1800" dirty="0" smtClean="0">
                <a:latin typeface="Arial" pitchFamily="34" charset="0"/>
              </a:rPr>
              <a:t>in pre-submission work - some </a:t>
            </a:r>
            <a:r>
              <a:rPr lang="en-GB" altLang="fr-FR" sz="1800" dirty="0">
                <a:latin typeface="Arial" pitchFamily="34" charset="0"/>
              </a:rPr>
              <a:t>missed opportunities of patient involvement in the project writing </a:t>
            </a:r>
            <a:r>
              <a:rPr lang="en-GB" altLang="fr-FR" sz="1800" dirty="0" smtClean="0">
                <a:latin typeface="Arial" pitchFamily="34" charset="0"/>
              </a:rPr>
              <a:t>stage</a:t>
            </a:r>
          </a:p>
          <a:p>
            <a:pPr marL="0" indent="0">
              <a:buNone/>
            </a:pPr>
            <a:r>
              <a:rPr lang="en-GB" altLang="fr-FR" sz="1800" dirty="0" smtClean="0">
                <a:solidFill>
                  <a:srgbClr val="FF0000"/>
                </a:solidFill>
                <a:latin typeface="Arial" pitchFamily="34" charset="0"/>
              </a:rPr>
              <a:t>-</a:t>
            </a:r>
            <a:r>
              <a:rPr lang="en-GB" altLang="fr-FR" sz="1800" dirty="0" smtClean="0">
                <a:latin typeface="Arial" pitchFamily="34" charset="0"/>
              </a:rPr>
              <a:t> Some </a:t>
            </a:r>
            <a:r>
              <a:rPr lang="en-GB" altLang="fr-FR" sz="1800" dirty="0">
                <a:latin typeface="Arial" pitchFamily="34" charset="0"/>
              </a:rPr>
              <a:t>members felt uninvolved in aspects of the project</a:t>
            </a:r>
          </a:p>
          <a:p>
            <a:pPr marL="0" indent="0">
              <a:buNone/>
            </a:pPr>
            <a:r>
              <a:rPr lang="en-GB" altLang="fr-FR" sz="1800" dirty="0" smtClean="0">
                <a:solidFill>
                  <a:srgbClr val="FF0000"/>
                </a:solidFill>
                <a:latin typeface="Arial" pitchFamily="34" charset="0"/>
              </a:rPr>
              <a:t>-</a:t>
            </a:r>
            <a:r>
              <a:rPr lang="en-GB" altLang="fr-FR" sz="1800" dirty="0" smtClean="0">
                <a:latin typeface="Arial" pitchFamily="34" charset="0"/>
              </a:rPr>
              <a:t> Not always enough </a:t>
            </a:r>
            <a:r>
              <a:rPr lang="en-GB" altLang="fr-FR" sz="1800" dirty="0">
                <a:latin typeface="Arial" pitchFamily="34" charset="0"/>
              </a:rPr>
              <a:t>feedback on what was done with </a:t>
            </a:r>
            <a:r>
              <a:rPr lang="en-GB" altLang="fr-FR" sz="1800" dirty="0" smtClean="0">
                <a:latin typeface="Arial" pitchFamily="34" charset="0"/>
              </a:rPr>
              <a:t>comments</a:t>
            </a:r>
            <a:endParaRPr lang="en-GB" altLang="fr-FR" sz="1800" dirty="0">
              <a:latin typeface="Arial" pitchFamily="34" charset="0"/>
            </a:endParaRPr>
          </a:p>
          <a:p>
            <a:pPr marL="0" indent="0">
              <a:buNone/>
            </a:pPr>
            <a:r>
              <a:rPr lang="en-GB" altLang="fr-FR" sz="1800" dirty="0" smtClean="0">
                <a:solidFill>
                  <a:srgbClr val="FF0000"/>
                </a:solidFill>
                <a:latin typeface="Arial" pitchFamily="34" charset="0"/>
              </a:rPr>
              <a:t>-</a:t>
            </a:r>
            <a:r>
              <a:rPr lang="en-GB" altLang="fr-FR" sz="1800" dirty="0" smtClean="0">
                <a:latin typeface="Arial" pitchFamily="34" charset="0"/>
              </a:rPr>
              <a:t> Not effective in providing European-wide patient engagement – not enough diversity in socio demographics of PIP members and a focus </a:t>
            </a:r>
            <a:r>
              <a:rPr lang="en-GB" altLang="fr-FR" sz="1800" dirty="0">
                <a:latin typeface="Arial" pitchFamily="34" charset="0"/>
              </a:rPr>
              <a:t>on English </a:t>
            </a:r>
            <a:r>
              <a:rPr lang="en-GB" altLang="fr-FR" sz="1800" dirty="0" smtClean="0">
                <a:latin typeface="Arial" pitchFamily="34" charset="0"/>
              </a:rPr>
              <a:t>language</a:t>
            </a:r>
            <a:endParaRPr lang="en-GB" altLang="fr-FR" sz="1800" dirty="0">
              <a:latin typeface="Arial" pitchFamily="34" charset="0"/>
            </a:endParaRPr>
          </a:p>
          <a:p>
            <a:endParaRPr lang="en-GB" altLang="fr-FR" sz="1050" dirty="0">
              <a:latin typeface="Arial" pitchFamily="34" charset="0"/>
            </a:endParaRPr>
          </a:p>
          <a:p>
            <a:pPr marL="0" indent="0">
              <a:buNone/>
            </a:pPr>
            <a:endParaRPr lang="fr-CH" altLang="fr-FR" dirty="0" smtClean="0">
              <a:latin typeface="Arial" pitchFamily="34" charset="0"/>
            </a:endParaRPr>
          </a:p>
        </p:txBody>
      </p:sp>
    </p:spTree>
    <p:extLst>
      <p:ext uri="{BB962C8B-B14F-4D97-AF65-F5344CB8AC3E}">
        <p14:creationId xmlns:p14="http://schemas.microsoft.com/office/powerpoint/2010/main" val="3235848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920</TotalTime>
  <Words>967</Words>
  <Application>Microsoft Office PowerPoint</Application>
  <PresentationFormat>On-screen Show (4:3)</PresentationFormat>
  <Paragraphs>87</Paragraphs>
  <Slides>16</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16</vt:i4>
      </vt:variant>
    </vt:vector>
  </HeadingPairs>
  <TitlesOfParts>
    <vt:vector size="31" baseType="lpstr">
      <vt:lpstr>ＭＳ Ｐゴシック</vt:lpstr>
      <vt:lpstr>ＭＳ Ｐゴシック</vt:lpstr>
      <vt:lpstr>Aparajita</vt:lpstr>
      <vt:lpstr>Arial</vt:lpstr>
      <vt:lpstr>Arial Bold</vt:lpstr>
      <vt:lpstr>Calibri</vt:lpstr>
      <vt:lpstr>Cambria Math</vt:lpstr>
      <vt:lpstr>Comic Sans MS</vt:lpstr>
      <vt:lpstr>Lucida Sans Unicode</vt:lpstr>
      <vt:lpstr>Symbol</vt:lpstr>
      <vt:lpstr>Times</vt:lpstr>
      <vt:lpstr>Times New Roman</vt:lpstr>
      <vt:lpstr>Wingdings</vt:lpstr>
      <vt:lpstr>Thème Office</vt:lpstr>
      <vt:lpstr>Modèle par défaut</vt:lpstr>
      <vt:lpstr>PowerPoint Presentation</vt:lpstr>
      <vt:lpstr>PowerPoint Presentation</vt:lpstr>
      <vt:lpstr>Faculty disclosure</vt:lpstr>
      <vt:lpstr>Introduction</vt:lpstr>
      <vt:lpstr>U-BIOPRED Illustration &gt; Study outline</vt:lpstr>
      <vt:lpstr>PowerPoint Presentation</vt:lpstr>
      <vt:lpstr>Aim 1 - Reflections on how patient engagement can provide insight into research protocols and thus the overall scope of the research proposal </vt:lpstr>
      <vt:lpstr>What did we do? &gt; Leading up to 2010</vt:lpstr>
      <vt:lpstr>What did we learn / feel? &gt; Leading up to 2010</vt:lpstr>
      <vt:lpstr>Aim 2 - Examine how patient engagement can improve the ongoing delivery of the project, and provide more accessible communications </vt:lpstr>
      <vt:lpstr>What did we do? &gt;  2010 – 2013 (Recruitment Phase)</vt:lpstr>
      <vt:lpstr>What did we learn? &gt;  2010 – 2013 (Recruitment Phase)</vt:lpstr>
      <vt:lpstr>Aim 3 - Consider how the passion of patients ‘with skin in the game’ can help maintain long-term energy and motivation for the research project </vt:lpstr>
      <vt:lpstr>What did we do? &gt; 2014 and beyond</vt:lpstr>
      <vt:lpstr>What did we learn? &gt; 2014 and beyond</vt:lpstr>
      <vt:lpstr>Conclusion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Stephen H</dc:creator>
  <cp:lastModifiedBy>Ali Merzouk</cp:lastModifiedBy>
  <cp:revision>137</cp:revision>
  <cp:lastPrinted>2014-11-19T18:25:45Z</cp:lastPrinted>
  <dcterms:created xsi:type="dcterms:W3CDTF">2010-04-13T21:58:03Z</dcterms:created>
  <dcterms:modified xsi:type="dcterms:W3CDTF">2014-11-20T17:28:25Z</dcterms:modified>
</cp:coreProperties>
</file>